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2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9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5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2064-7EE5-4562-8B6F-888053E34D04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E890-F9D6-4832-924F-3B1AF95D1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609600"/>
          </a:xfrm>
        </p:spPr>
        <p:txBody>
          <a:bodyPr/>
          <a:lstStyle/>
          <a:p>
            <a:r>
              <a:rPr lang="fa-IR" b="1" dirty="0" smtClean="0"/>
              <a:t>پزشکی سنتی ابن سینایی در قدیم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400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پل ورسک: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6858000" cy="4114800"/>
          </a:xfrm>
        </p:spPr>
      </p:pic>
    </p:spTree>
    <p:extLst>
      <p:ext uri="{BB962C8B-B14F-4D97-AF65-F5344CB8AC3E}">
        <p14:creationId xmlns:p14="http://schemas.microsoft.com/office/powerpoint/2010/main" val="1583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شهرداری مشهد: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096000" cy="3588861"/>
          </a:xfrm>
        </p:spPr>
      </p:pic>
    </p:spTree>
    <p:extLst>
      <p:ext uri="{BB962C8B-B14F-4D97-AF65-F5344CB8AC3E}">
        <p14:creationId xmlns:p14="http://schemas.microsoft.com/office/powerpoint/2010/main" val="25910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شهرداری تبریز: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172199" cy="4191000"/>
          </a:xfrm>
        </p:spPr>
      </p:pic>
    </p:spTree>
    <p:extLst>
      <p:ext uri="{BB962C8B-B14F-4D97-AF65-F5344CB8AC3E}">
        <p14:creationId xmlns:p14="http://schemas.microsoft.com/office/powerpoint/2010/main" val="13946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تبریک نوروزی هیتلر به رضاشاه: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600200"/>
            <a:ext cx="4876800" cy="4525963"/>
          </a:xfrm>
        </p:spPr>
      </p:pic>
    </p:spTree>
    <p:extLst>
      <p:ext uri="{BB962C8B-B14F-4D97-AF65-F5344CB8AC3E}">
        <p14:creationId xmlns:p14="http://schemas.microsoft.com/office/powerpoint/2010/main" val="18691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دکتر محمد کار: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3429000" cy="4038600"/>
          </a:xfrm>
        </p:spPr>
      </p:pic>
    </p:spTree>
    <p:extLst>
      <p:ext uri="{BB962C8B-B14F-4D97-AF65-F5344CB8AC3E}">
        <p14:creationId xmlns:p14="http://schemas.microsoft.com/office/powerpoint/2010/main" val="27586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دکتر هاشم هنجن استاد جراحی: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3505200" cy="4419600"/>
          </a:xfrm>
        </p:spPr>
      </p:pic>
    </p:spTree>
    <p:extLst>
      <p:ext uri="{BB962C8B-B14F-4D97-AF65-F5344CB8AC3E}">
        <p14:creationId xmlns:p14="http://schemas.microsoft.com/office/powerpoint/2010/main" val="12367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/>
              <a:t>دکتر احمد فرهاد استاد کرسی فیزیک پزشکی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505200" cy="4267200"/>
          </a:xfrm>
        </p:spPr>
      </p:pic>
    </p:spTree>
    <p:extLst>
      <p:ext uri="{BB962C8B-B14F-4D97-AF65-F5344CB8AC3E}">
        <p14:creationId xmlns:p14="http://schemas.microsoft.com/office/powerpoint/2010/main" val="39904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پروفسور یوسف میر استاد جراحی: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3200400" cy="3886200"/>
          </a:xfrm>
        </p:spPr>
      </p:pic>
    </p:spTree>
    <p:extLst>
      <p:ext uri="{BB962C8B-B14F-4D97-AF65-F5344CB8AC3E}">
        <p14:creationId xmlns:p14="http://schemas.microsoft.com/office/powerpoint/2010/main" val="20560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پروفسور ابراهیم سمیعی: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2743200" cy="3886200"/>
          </a:xfrm>
        </p:spPr>
      </p:pic>
    </p:spTree>
    <p:extLst>
      <p:ext uri="{BB962C8B-B14F-4D97-AF65-F5344CB8AC3E}">
        <p14:creationId xmlns:p14="http://schemas.microsoft.com/office/powerpoint/2010/main" val="11624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پروفسور سیاوش تربیت جراح قلب: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1758156"/>
            <a:ext cx="2981325" cy="4210050"/>
          </a:xfrm>
        </p:spPr>
      </p:pic>
    </p:spTree>
    <p:extLst>
      <p:ext uri="{BB962C8B-B14F-4D97-AF65-F5344CB8AC3E}">
        <p14:creationId xmlns:p14="http://schemas.microsoft.com/office/powerpoint/2010/main" val="10028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آمادگی افراد جهت پذیرش طب میسیونری: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267200"/>
          </a:xfrm>
        </p:spPr>
      </p:pic>
    </p:spTree>
    <p:extLst>
      <p:ext uri="{BB962C8B-B14F-4D97-AF65-F5344CB8AC3E}">
        <p14:creationId xmlns:p14="http://schemas.microsoft.com/office/powerpoint/2010/main" val="39317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پروفسور راستان جراح قلب: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8156"/>
            <a:ext cx="3200400" cy="4210050"/>
          </a:xfrm>
        </p:spPr>
      </p:pic>
    </p:spTree>
    <p:extLst>
      <p:ext uri="{BB962C8B-B14F-4D97-AF65-F5344CB8AC3E}">
        <p14:creationId xmlns:p14="http://schemas.microsoft.com/office/powerpoint/2010/main" val="12761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میسیونری در حال آموزش: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562600" cy="4343400"/>
          </a:xfrm>
        </p:spPr>
      </p:pic>
    </p:spTree>
    <p:extLst>
      <p:ext uri="{BB962C8B-B14F-4D97-AF65-F5344CB8AC3E}">
        <p14:creationId xmlns:p14="http://schemas.microsoft.com/office/powerpoint/2010/main" val="30645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543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fa-IR" dirty="0" smtClean="0"/>
              <a:t>پولاک در لباس قاجاری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4419600" cy="4648200"/>
          </a:xfrm>
        </p:spPr>
      </p:pic>
    </p:spTree>
    <p:extLst>
      <p:ext uri="{BB962C8B-B14F-4D97-AF65-F5344CB8AC3E}">
        <p14:creationId xmlns:p14="http://schemas.microsoft.com/office/powerpoint/2010/main" val="21587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پولاک با دانشجویان دارالفنون: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2" y="2105819"/>
            <a:ext cx="6276975" cy="3514725"/>
          </a:xfrm>
        </p:spPr>
      </p:pic>
    </p:spTree>
    <p:extLst>
      <p:ext uri="{BB962C8B-B14F-4D97-AF65-F5344CB8AC3E}">
        <p14:creationId xmlns:p14="http://schemas.microsoft.com/office/powerpoint/2010/main" val="33472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اشنایدر با دانشجویان دارالفنون: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6553200" cy="4343400"/>
          </a:xfrm>
        </p:spPr>
      </p:pic>
    </p:spTree>
    <p:extLst>
      <p:ext uri="{BB962C8B-B14F-4D97-AF65-F5344CB8AC3E}">
        <p14:creationId xmlns:p14="http://schemas.microsoft.com/office/powerpoint/2010/main" val="169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بیمارستان هزار تخت خوابی: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477000" cy="4419600"/>
          </a:xfrm>
        </p:spPr>
      </p:pic>
    </p:spTree>
    <p:extLst>
      <p:ext uri="{BB962C8B-B14F-4D97-AF65-F5344CB8AC3E}">
        <p14:creationId xmlns:p14="http://schemas.microsoft.com/office/powerpoint/2010/main" val="13237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نمای جنوبی بیمارستان: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153444"/>
            <a:ext cx="5238750" cy="3419475"/>
          </a:xfrm>
        </p:spPr>
      </p:pic>
    </p:spTree>
    <p:extLst>
      <p:ext uri="{BB962C8B-B14F-4D97-AF65-F5344CB8AC3E}">
        <p14:creationId xmlns:p14="http://schemas.microsoft.com/office/powerpoint/2010/main" val="9341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94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آمادگی افراد جهت پذیرش طب میسیونری:</vt:lpstr>
      <vt:lpstr>میسیونری در حال آموزش:</vt:lpstr>
      <vt:lpstr>PowerPoint Presentation</vt:lpstr>
      <vt:lpstr>پولاک در لباس قاجاری</vt:lpstr>
      <vt:lpstr>پولاک با دانشجویان دارالفنون:</vt:lpstr>
      <vt:lpstr>اشنایدر با دانشجویان دارالفنون:</vt:lpstr>
      <vt:lpstr>بیمارستان هزار تخت خوابی:</vt:lpstr>
      <vt:lpstr>نمای جنوبی بیمارستان:</vt:lpstr>
      <vt:lpstr>پل ورسک:</vt:lpstr>
      <vt:lpstr>شهرداری مشهد:</vt:lpstr>
      <vt:lpstr>شهرداری تبریز:</vt:lpstr>
      <vt:lpstr>تبریک نوروزی هیتلر به رضاشاه:</vt:lpstr>
      <vt:lpstr>دکتر محمد کار:</vt:lpstr>
      <vt:lpstr>دکتر هاشم هنجن استاد جراحی:</vt:lpstr>
      <vt:lpstr>دکتر احمد فرهاد استاد کرسی فیزیک پزشکی</vt:lpstr>
      <vt:lpstr>پروفسور یوسف میر استاد جراحی:</vt:lpstr>
      <vt:lpstr>پروفسور ابراهیم سمیعی:</vt:lpstr>
      <vt:lpstr>پروفسور سیاوش تربیت جراح قلب:</vt:lpstr>
      <vt:lpstr>پروفسور راستان جراح قلب: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eslami</dc:creator>
  <cp:lastModifiedBy>DR eslami</cp:lastModifiedBy>
  <cp:revision>23</cp:revision>
  <dcterms:created xsi:type="dcterms:W3CDTF">2012-11-12T10:34:32Z</dcterms:created>
  <dcterms:modified xsi:type="dcterms:W3CDTF">2012-11-12T11:46:13Z</dcterms:modified>
</cp:coreProperties>
</file>