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8" r:id="rId6"/>
    <p:sldId id="269" r:id="rId7"/>
    <p:sldId id="299" r:id="rId8"/>
    <p:sldId id="291" r:id="rId9"/>
    <p:sldId id="300" r:id="rId10"/>
    <p:sldId id="324" r:id="rId11"/>
    <p:sldId id="319" r:id="rId12"/>
    <p:sldId id="314" r:id="rId13"/>
    <p:sldId id="315" r:id="rId14"/>
    <p:sldId id="293" r:id="rId15"/>
    <p:sldId id="325" r:id="rId16"/>
    <p:sldId id="303" r:id="rId17"/>
    <p:sldId id="304" r:id="rId18"/>
    <p:sldId id="305" r:id="rId19"/>
    <p:sldId id="294" r:id="rId20"/>
    <p:sldId id="313" r:id="rId21"/>
    <p:sldId id="308" r:id="rId22"/>
    <p:sldId id="321" r:id="rId23"/>
    <p:sldId id="282" r:id="rId24"/>
    <p:sldId id="322" r:id="rId25"/>
    <p:sldId id="306" r:id="rId26"/>
    <p:sldId id="307" r:id="rId27"/>
    <p:sldId id="283" r:id="rId28"/>
    <p:sldId id="296" r:id="rId29"/>
    <p:sldId id="273" r:id="rId30"/>
    <p:sldId id="258" r:id="rId31"/>
    <p:sldId id="285" r:id="rId32"/>
    <p:sldId id="278" r:id="rId33"/>
    <p:sldId id="328" r:id="rId34"/>
    <p:sldId id="317" r:id="rId35"/>
    <p:sldId id="32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00FFFF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cat>
            <c:numRef>
              <c:f>Sheet1!$A$2:$A$5</c:f>
              <c:numCache>
                <c:formatCode>General</c:formatCode>
                <c:ptCount val="4"/>
                <c:pt idx="0">
                  <c:v>600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</c:pie3D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Therapeutic proteins 13.8%</c:v>
                </c:pt>
                <c:pt idx="1">
                  <c:v>Other Pharmaceuticals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650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7AD06-265C-4D0A-AC72-055F4310697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EB66F2-14C5-473A-955A-598F96408F2A}">
      <dgm:prSet phldrT="[Text]"/>
      <dgm:spPr>
        <a:gradFill flip="none" rotWithShape="1">
          <a:gsLst>
            <a:gs pos="0">
              <a:schemeClr val="bg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Biotechnology</a:t>
          </a:r>
          <a:endParaRPr lang="en-US" dirty="0">
            <a:solidFill>
              <a:schemeClr val="tx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7D87DCB-8A4E-4152-9227-4111C72F8D39}" type="parTrans" cxnId="{789F75DE-A144-4ADE-A7B1-34FBABE50D05}">
      <dgm:prSet/>
      <dgm:spPr/>
      <dgm:t>
        <a:bodyPr/>
        <a:lstStyle/>
        <a:p>
          <a:endParaRPr lang="en-US"/>
        </a:p>
      </dgm:t>
    </dgm:pt>
    <dgm:pt modelId="{D2E25B2F-E680-4642-8D4D-3B0CD6388E6F}" type="sibTrans" cxnId="{789F75DE-A144-4ADE-A7B1-34FBABE50D05}">
      <dgm:prSet/>
      <dgm:spPr/>
      <dgm:t>
        <a:bodyPr/>
        <a:lstStyle/>
        <a:p>
          <a:endParaRPr lang="en-US"/>
        </a:p>
      </dgm:t>
    </dgm:pt>
    <dgm:pt modelId="{FD0465D1-FEBB-43E7-8019-6B3CB4678013}">
      <dgm:prSet phldrT="[Text]"/>
      <dgm:spPr/>
      <dgm:t>
        <a:bodyPr/>
        <a:lstStyle/>
        <a:p>
          <a:r>
            <a:rPr lang="en-US" dirty="0" smtClean="0"/>
            <a:t>Blue biotechnology</a:t>
          </a:r>
          <a:endParaRPr lang="en-US" dirty="0"/>
        </a:p>
      </dgm:t>
    </dgm:pt>
    <dgm:pt modelId="{445A86DB-37BD-4B10-AFDC-09E4C653FD8A}" type="parTrans" cxnId="{A0B8BE96-D999-4F06-9A71-8CDEA35F63C0}">
      <dgm:prSet/>
      <dgm:spPr/>
      <dgm:t>
        <a:bodyPr/>
        <a:lstStyle/>
        <a:p>
          <a:endParaRPr lang="en-US"/>
        </a:p>
      </dgm:t>
    </dgm:pt>
    <dgm:pt modelId="{0E03F9FE-F9A3-41EC-929B-14DEA916CF0F}" type="sibTrans" cxnId="{A0B8BE96-D999-4F06-9A71-8CDEA35F63C0}">
      <dgm:prSet/>
      <dgm:spPr/>
      <dgm:t>
        <a:bodyPr/>
        <a:lstStyle/>
        <a:p>
          <a:endParaRPr lang="en-US"/>
        </a:p>
      </dgm:t>
    </dgm:pt>
    <dgm:pt modelId="{2C22A1E5-8E79-402E-88A8-C8EA42F397DC}">
      <dgm:prSet phldrT="[Text]"/>
      <dgm:spPr/>
      <dgm:t>
        <a:bodyPr/>
        <a:lstStyle/>
        <a:p>
          <a:r>
            <a:rPr lang="en-US" dirty="0" smtClean="0"/>
            <a:t>Marine</a:t>
          </a:r>
          <a:endParaRPr lang="en-US" dirty="0"/>
        </a:p>
      </dgm:t>
    </dgm:pt>
    <dgm:pt modelId="{7CD914A0-41B9-4C87-83FA-C88FBC8D2953}" type="parTrans" cxnId="{A3A8517D-A4FC-4489-90DE-43A8DA5213D4}">
      <dgm:prSet/>
      <dgm:spPr/>
      <dgm:t>
        <a:bodyPr/>
        <a:lstStyle/>
        <a:p>
          <a:endParaRPr lang="en-US"/>
        </a:p>
      </dgm:t>
    </dgm:pt>
    <dgm:pt modelId="{A1588121-494B-4EAC-935B-F7404E9720B8}" type="sibTrans" cxnId="{A3A8517D-A4FC-4489-90DE-43A8DA5213D4}">
      <dgm:prSet/>
      <dgm:spPr/>
      <dgm:t>
        <a:bodyPr/>
        <a:lstStyle/>
        <a:p>
          <a:endParaRPr lang="en-US"/>
        </a:p>
      </dgm:t>
    </dgm:pt>
    <dgm:pt modelId="{1647E51A-F2E2-4249-917E-510E056DFE3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Green biotechnology</a:t>
          </a:r>
          <a:endParaRPr lang="en-US" dirty="0"/>
        </a:p>
      </dgm:t>
    </dgm:pt>
    <dgm:pt modelId="{DB7BC742-931F-40C4-8A18-7CE41C4156CE}" type="parTrans" cxnId="{7AF3833B-AE0B-465B-92EE-095B8B5F9BCE}">
      <dgm:prSet/>
      <dgm:spPr/>
      <dgm:t>
        <a:bodyPr/>
        <a:lstStyle/>
        <a:p>
          <a:endParaRPr lang="en-US"/>
        </a:p>
      </dgm:t>
    </dgm:pt>
    <dgm:pt modelId="{B7BED6C0-A2B6-4345-9561-0AAD83C8619B}" type="sibTrans" cxnId="{7AF3833B-AE0B-465B-92EE-095B8B5F9BCE}">
      <dgm:prSet/>
      <dgm:spPr/>
      <dgm:t>
        <a:bodyPr/>
        <a:lstStyle/>
        <a:p>
          <a:endParaRPr lang="en-US"/>
        </a:p>
      </dgm:t>
    </dgm:pt>
    <dgm:pt modelId="{FA018B47-1962-480C-BD0A-260D16EF4589}">
      <dgm:prSet phldrT="[Text]"/>
      <dgm:spPr/>
      <dgm:t>
        <a:bodyPr/>
        <a:lstStyle/>
        <a:p>
          <a:r>
            <a:rPr lang="en-US" dirty="0" smtClean="0"/>
            <a:t>Agricultural</a:t>
          </a:r>
          <a:endParaRPr lang="en-US" dirty="0"/>
        </a:p>
      </dgm:t>
    </dgm:pt>
    <dgm:pt modelId="{CD5610C5-8920-4805-ADAF-E3D570203128}" type="parTrans" cxnId="{57234AC2-EEBD-491F-9108-FE23E0426093}">
      <dgm:prSet/>
      <dgm:spPr/>
      <dgm:t>
        <a:bodyPr/>
        <a:lstStyle/>
        <a:p>
          <a:endParaRPr lang="en-US"/>
        </a:p>
      </dgm:t>
    </dgm:pt>
    <dgm:pt modelId="{21BFD1F3-3165-437C-87B8-D5FD78908550}" type="sibTrans" cxnId="{57234AC2-EEBD-491F-9108-FE23E0426093}">
      <dgm:prSet/>
      <dgm:spPr/>
      <dgm:t>
        <a:bodyPr/>
        <a:lstStyle/>
        <a:p>
          <a:endParaRPr lang="en-US"/>
        </a:p>
      </dgm:t>
    </dgm:pt>
    <dgm:pt modelId="{BB3BD7BB-94CF-4CD1-B7C5-145057E2A4D7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Red Biotechnology</a:t>
          </a:r>
          <a:endParaRPr lang="en-US" dirty="0"/>
        </a:p>
      </dgm:t>
    </dgm:pt>
    <dgm:pt modelId="{6975B1E9-63F6-453C-9D1B-B3D605992732}" type="parTrans" cxnId="{FAB43DBF-30A6-4FB2-B4F9-C6ADEFA54DE5}">
      <dgm:prSet/>
      <dgm:spPr/>
      <dgm:t>
        <a:bodyPr/>
        <a:lstStyle/>
        <a:p>
          <a:endParaRPr lang="en-US"/>
        </a:p>
      </dgm:t>
    </dgm:pt>
    <dgm:pt modelId="{61AF7AB8-C2B8-4239-9046-F2A01EAC7E7A}" type="sibTrans" cxnId="{FAB43DBF-30A6-4FB2-B4F9-C6ADEFA54DE5}">
      <dgm:prSet/>
      <dgm:spPr/>
      <dgm:t>
        <a:bodyPr/>
        <a:lstStyle/>
        <a:p>
          <a:endParaRPr lang="en-US"/>
        </a:p>
      </dgm:t>
    </dgm:pt>
    <dgm:pt modelId="{CDDEA4EE-23EA-456D-9EC9-817FC83A2281}">
      <dgm:prSet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 extrusionH="76200" contourW="12700">
          <a:extrusionClr>
            <a:schemeClr val="bg1"/>
          </a:extrusionClr>
          <a:contourClr>
            <a:schemeClr val="bg1"/>
          </a:contourClr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White biotechnology</a:t>
          </a:r>
          <a:endParaRPr lang="en-US" dirty="0">
            <a:solidFill>
              <a:schemeClr val="tx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35C2C4E6-88E4-432C-BE21-3EAA66471E18}" type="parTrans" cxnId="{6C9161E1-1E3E-4525-A4B3-E4645EEABB66}">
      <dgm:prSet/>
      <dgm:spPr/>
      <dgm:t>
        <a:bodyPr/>
        <a:lstStyle/>
        <a:p>
          <a:endParaRPr lang="en-US"/>
        </a:p>
      </dgm:t>
    </dgm:pt>
    <dgm:pt modelId="{466D9556-8F25-4320-BFE5-837ED17AF192}" type="sibTrans" cxnId="{6C9161E1-1E3E-4525-A4B3-E4645EEABB66}">
      <dgm:prSet/>
      <dgm:spPr/>
      <dgm:t>
        <a:bodyPr/>
        <a:lstStyle/>
        <a:p>
          <a:endParaRPr lang="en-US"/>
        </a:p>
      </dgm:t>
    </dgm:pt>
    <dgm:pt modelId="{54E0FFFB-1D15-48CC-83C7-6E6DE0F3A7E8}">
      <dgm:prSet/>
      <dgm:spPr/>
      <dgm:t>
        <a:bodyPr/>
        <a:lstStyle/>
        <a:p>
          <a:r>
            <a:rPr lang="en-US" dirty="0" smtClean="0"/>
            <a:t>Medical</a:t>
          </a:r>
          <a:endParaRPr lang="en-US" dirty="0"/>
        </a:p>
      </dgm:t>
    </dgm:pt>
    <dgm:pt modelId="{39D66DE1-C784-455B-888B-C04FB734B7C3}" type="parTrans" cxnId="{49A4D658-5A9E-4185-8374-B7B0D549DC98}">
      <dgm:prSet/>
      <dgm:spPr/>
      <dgm:t>
        <a:bodyPr/>
        <a:lstStyle/>
        <a:p>
          <a:endParaRPr lang="en-US"/>
        </a:p>
      </dgm:t>
    </dgm:pt>
    <dgm:pt modelId="{0A3380CE-B5EB-4887-A20C-47C07E076F90}" type="sibTrans" cxnId="{49A4D658-5A9E-4185-8374-B7B0D549DC98}">
      <dgm:prSet/>
      <dgm:spPr/>
      <dgm:t>
        <a:bodyPr/>
        <a:lstStyle/>
        <a:p>
          <a:endParaRPr lang="en-US"/>
        </a:p>
      </dgm:t>
    </dgm:pt>
    <dgm:pt modelId="{C7271BAB-1AF2-4976-95B1-73B77043BF2D}">
      <dgm:prSet/>
      <dgm:spPr/>
      <dgm:t>
        <a:bodyPr/>
        <a:lstStyle/>
        <a:p>
          <a:r>
            <a:rPr lang="en-US" dirty="0" smtClean="0"/>
            <a:t>Industrial</a:t>
          </a:r>
          <a:endParaRPr lang="en-US" dirty="0"/>
        </a:p>
      </dgm:t>
    </dgm:pt>
    <dgm:pt modelId="{D95BEC36-12E7-4478-91AF-4CC80C114641}" type="parTrans" cxnId="{18456816-A928-40AB-BE47-A200F0FC46C1}">
      <dgm:prSet/>
      <dgm:spPr/>
      <dgm:t>
        <a:bodyPr/>
        <a:lstStyle/>
        <a:p>
          <a:endParaRPr lang="en-US"/>
        </a:p>
      </dgm:t>
    </dgm:pt>
    <dgm:pt modelId="{CEBCAE8D-EDF8-48A7-974A-9BAEF141E101}" type="sibTrans" cxnId="{18456816-A928-40AB-BE47-A200F0FC46C1}">
      <dgm:prSet/>
      <dgm:spPr/>
      <dgm:t>
        <a:bodyPr/>
        <a:lstStyle/>
        <a:p>
          <a:endParaRPr lang="en-US"/>
        </a:p>
      </dgm:t>
    </dgm:pt>
    <dgm:pt modelId="{A6A5E85E-C121-4780-A686-681A13DB548F}" type="pres">
      <dgm:prSet presAssocID="{F537AD06-265C-4D0A-AC72-055F4310697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F1E8B6-419A-41D4-B906-537A560417C1}" type="pres">
      <dgm:prSet presAssocID="{33EB66F2-14C5-473A-955A-598F96408F2A}" presName="root1" presStyleCnt="0"/>
      <dgm:spPr/>
    </dgm:pt>
    <dgm:pt modelId="{CABE78D9-2289-4B10-97BD-30EEC6315E1E}" type="pres">
      <dgm:prSet presAssocID="{33EB66F2-14C5-473A-955A-598F96408F2A}" presName="LevelOneTextNode" presStyleLbl="node0" presStyleIdx="0" presStyleCnt="1" custLinFactNeighborX="-3711" custLinFactNeighborY="22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23ABF0-22BE-49D4-A37F-264CC56FB1EC}" type="pres">
      <dgm:prSet presAssocID="{33EB66F2-14C5-473A-955A-598F96408F2A}" presName="level2hierChild" presStyleCnt="0"/>
      <dgm:spPr/>
    </dgm:pt>
    <dgm:pt modelId="{ACA74EEC-75B0-427B-992C-1E750D6846F1}" type="pres">
      <dgm:prSet presAssocID="{445A86DB-37BD-4B10-AFDC-09E4C653FD8A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799E9742-F595-4C76-A26A-0A783E36D3E3}" type="pres">
      <dgm:prSet presAssocID="{445A86DB-37BD-4B10-AFDC-09E4C653FD8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D02D265-60C0-4BF0-A4CB-912AFDF3DCBF}" type="pres">
      <dgm:prSet presAssocID="{FD0465D1-FEBB-43E7-8019-6B3CB4678013}" presName="root2" presStyleCnt="0"/>
      <dgm:spPr/>
    </dgm:pt>
    <dgm:pt modelId="{C587336A-743A-4C99-A5EC-C4B68727B1F1}" type="pres">
      <dgm:prSet presAssocID="{FD0465D1-FEBB-43E7-8019-6B3CB467801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7DEE21-6F70-463C-BE3B-D4438496D7B2}" type="pres">
      <dgm:prSet presAssocID="{FD0465D1-FEBB-43E7-8019-6B3CB4678013}" presName="level3hierChild" presStyleCnt="0"/>
      <dgm:spPr/>
    </dgm:pt>
    <dgm:pt modelId="{1997B2E8-2437-46B0-9282-66C20174B411}" type="pres">
      <dgm:prSet presAssocID="{7CD914A0-41B9-4C87-83FA-C88FBC8D2953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11B0DBD7-1ADF-407F-8D4C-B31965DC5E87}" type="pres">
      <dgm:prSet presAssocID="{7CD914A0-41B9-4C87-83FA-C88FBC8D2953}" presName="connTx" presStyleLbl="parChTrans1D3" presStyleIdx="0" presStyleCnt="4"/>
      <dgm:spPr/>
      <dgm:t>
        <a:bodyPr/>
        <a:lstStyle/>
        <a:p>
          <a:endParaRPr lang="en-US"/>
        </a:p>
      </dgm:t>
    </dgm:pt>
    <dgm:pt modelId="{B4454282-AAF7-4919-851B-48E89B5CD776}" type="pres">
      <dgm:prSet presAssocID="{2C22A1E5-8E79-402E-88A8-C8EA42F397DC}" presName="root2" presStyleCnt="0"/>
      <dgm:spPr/>
    </dgm:pt>
    <dgm:pt modelId="{0B071FE3-E648-4AD8-ADB2-E815FC691783}" type="pres">
      <dgm:prSet presAssocID="{2C22A1E5-8E79-402E-88A8-C8EA42F397D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D1E848-7C53-48E1-ACC4-FD0A9E850B43}" type="pres">
      <dgm:prSet presAssocID="{2C22A1E5-8E79-402E-88A8-C8EA42F397DC}" presName="level3hierChild" presStyleCnt="0"/>
      <dgm:spPr/>
    </dgm:pt>
    <dgm:pt modelId="{91D1B135-B02C-43C6-A716-9B5A6EF9AB16}" type="pres">
      <dgm:prSet presAssocID="{DB7BC742-931F-40C4-8A18-7CE41C4156CE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B3CE968F-F9E6-44FD-835A-3EBFF241232E}" type="pres">
      <dgm:prSet presAssocID="{DB7BC742-931F-40C4-8A18-7CE41C4156C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CD8EAC4-DDFF-4344-9AD4-5C604DFF8A22}" type="pres">
      <dgm:prSet presAssocID="{1647E51A-F2E2-4249-917E-510E056DFE3E}" presName="root2" presStyleCnt="0"/>
      <dgm:spPr/>
    </dgm:pt>
    <dgm:pt modelId="{621818F0-57EA-463B-A0B2-D35790F194D5}" type="pres">
      <dgm:prSet presAssocID="{1647E51A-F2E2-4249-917E-510E056DFE3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89847C-4790-4D0F-9146-944A81806903}" type="pres">
      <dgm:prSet presAssocID="{1647E51A-F2E2-4249-917E-510E056DFE3E}" presName="level3hierChild" presStyleCnt="0"/>
      <dgm:spPr/>
    </dgm:pt>
    <dgm:pt modelId="{7FAB0E0F-A9FF-409D-B750-CC34A2156B61}" type="pres">
      <dgm:prSet presAssocID="{CD5610C5-8920-4805-ADAF-E3D570203128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25ADE987-5E40-4463-A150-F40E341028EF}" type="pres">
      <dgm:prSet presAssocID="{CD5610C5-8920-4805-ADAF-E3D570203128}" presName="connTx" presStyleLbl="parChTrans1D3" presStyleIdx="1" presStyleCnt="4"/>
      <dgm:spPr/>
      <dgm:t>
        <a:bodyPr/>
        <a:lstStyle/>
        <a:p>
          <a:endParaRPr lang="en-US"/>
        </a:p>
      </dgm:t>
    </dgm:pt>
    <dgm:pt modelId="{1230D876-BC15-4A68-895E-F616C710DCF4}" type="pres">
      <dgm:prSet presAssocID="{FA018B47-1962-480C-BD0A-260D16EF4589}" presName="root2" presStyleCnt="0"/>
      <dgm:spPr/>
    </dgm:pt>
    <dgm:pt modelId="{87673E74-72E1-497E-A9FA-C9E410D93415}" type="pres">
      <dgm:prSet presAssocID="{FA018B47-1962-480C-BD0A-260D16EF458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30B768-D77A-4007-BD2A-5452C061E471}" type="pres">
      <dgm:prSet presAssocID="{FA018B47-1962-480C-BD0A-260D16EF4589}" presName="level3hierChild" presStyleCnt="0"/>
      <dgm:spPr/>
    </dgm:pt>
    <dgm:pt modelId="{E234EC21-458B-43AA-AC43-942B6C94CDF6}" type="pres">
      <dgm:prSet presAssocID="{6975B1E9-63F6-453C-9D1B-B3D605992732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487F1B7C-297B-432C-8E5A-1B0A0BBF91A0}" type="pres">
      <dgm:prSet presAssocID="{6975B1E9-63F6-453C-9D1B-B3D60599273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36086BE-4196-4769-A945-D5E119961336}" type="pres">
      <dgm:prSet presAssocID="{BB3BD7BB-94CF-4CD1-B7C5-145057E2A4D7}" presName="root2" presStyleCnt="0"/>
      <dgm:spPr/>
    </dgm:pt>
    <dgm:pt modelId="{35C46BEF-C879-41E9-AFD7-29263022FBAA}" type="pres">
      <dgm:prSet presAssocID="{BB3BD7BB-94CF-4CD1-B7C5-145057E2A4D7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22329B-47B9-4DFC-BC7C-29A29B0080E5}" type="pres">
      <dgm:prSet presAssocID="{BB3BD7BB-94CF-4CD1-B7C5-145057E2A4D7}" presName="level3hierChild" presStyleCnt="0"/>
      <dgm:spPr/>
    </dgm:pt>
    <dgm:pt modelId="{97B02A57-0EBC-4119-AB18-323AC0CDB8E2}" type="pres">
      <dgm:prSet presAssocID="{39D66DE1-C784-455B-888B-C04FB734B7C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B0E841E9-6CB0-41AC-8B78-9CCA7692792D}" type="pres">
      <dgm:prSet presAssocID="{39D66DE1-C784-455B-888B-C04FB734B7C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4E7A9E10-D988-49CB-8064-F4399A55B633}" type="pres">
      <dgm:prSet presAssocID="{54E0FFFB-1D15-48CC-83C7-6E6DE0F3A7E8}" presName="root2" presStyleCnt="0"/>
      <dgm:spPr/>
    </dgm:pt>
    <dgm:pt modelId="{E9451899-5D45-4786-A4D6-826922907F0D}" type="pres">
      <dgm:prSet presAssocID="{54E0FFFB-1D15-48CC-83C7-6E6DE0F3A7E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4F42C7-7A79-4CB2-AE29-6DB668BDE9DC}" type="pres">
      <dgm:prSet presAssocID="{54E0FFFB-1D15-48CC-83C7-6E6DE0F3A7E8}" presName="level3hierChild" presStyleCnt="0"/>
      <dgm:spPr/>
    </dgm:pt>
    <dgm:pt modelId="{A9D1733F-2E92-432F-9B74-343496D2C1DB}" type="pres">
      <dgm:prSet presAssocID="{35C2C4E6-88E4-432C-BE21-3EAA66471E1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4CAF6F4E-7138-49BA-8295-1B455E828D52}" type="pres">
      <dgm:prSet presAssocID="{35C2C4E6-88E4-432C-BE21-3EAA66471E1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27659BD-B1A2-4D29-AF42-D770FB10E313}" type="pres">
      <dgm:prSet presAssocID="{CDDEA4EE-23EA-456D-9EC9-817FC83A2281}" presName="root2" presStyleCnt="0"/>
      <dgm:spPr/>
    </dgm:pt>
    <dgm:pt modelId="{220C3836-D059-4CDD-95C5-ECC45508CE48}" type="pres">
      <dgm:prSet presAssocID="{CDDEA4EE-23EA-456D-9EC9-817FC83A228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621F16-F91E-456B-9DEC-51781779DF7D}" type="pres">
      <dgm:prSet presAssocID="{CDDEA4EE-23EA-456D-9EC9-817FC83A2281}" presName="level3hierChild" presStyleCnt="0"/>
      <dgm:spPr/>
    </dgm:pt>
    <dgm:pt modelId="{823C232D-0F35-4EC5-B4F8-535613BFFA20}" type="pres">
      <dgm:prSet presAssocID="{D95BEC36-12E7-4478-91AF-4CC80C114641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A3B5C957-A642-4D48-9EBD-79105B87F1CB}" type="pres">
      <dgm:prSet presAssocID="{D95BEC36-12E7-4478-91AF-4CC80C114641}" presName="connTx" presStyleLbl="parChTrans1D3" presStyleIdx="3" presStyleCnt="4"/>
      <dgm:spPr/>
      <dgm:t>
        <a:bodyPr/>
        <a:lstStyle/>
        <a:p>
          <a:endParaRPr lang="en-US"/>
        </a:p>
      </dgm:t>
    </dgm:pt>
    <dgm:pt modelId="{C8757629-94F3-47C0-BBB1-9799A625CFD6}" type="pres">
      <dgm:prSet presAssocID="{C7271BAB-1AF2-4976-95B1-73B77043BF2D}" presName="root2" presStyleCnt="0"/>
      <dgm:spPr/>
    </dgm:pt>
    <dgm:pt modelId="{2ACEC2B3-EF3E-4939-94C6-8B61D3EE084E}" type="pres">
      <dgm:prSet presAssocID="{C7271BAB-1AF2-4976-95B1-73B77043BF2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D55EDC-8F60-4350-88AA-5A238AF32938}" type="pres">
      <dgm:prSet presAssocID="{C7271BAB-1AF2-4976-95B1-73B77043BF2D}" presName="level3hierChild" presStyleCnt="0"/>
      <dgm:spPr/>
    </dgm:pt>
  </dgm:ptLst>
  <dgm:cxnLst>
    <dgm:cxn modelId="{9E92FA9B-2029-43B6-A178-32B04F1FA680}" type="presOf" srcId="{2C22A1E5-8E79-402E-88A8-C8EA42F397DC}" destId="{0B071FE3-E648-4AD8-ADB2-E815FC691783}" srcOrd="0" destOrd="0" presId="urn:microsoft.com/office/officeart/2005/8/layout/hierarchy2"/>
    <dgm:cxn modelId="{23256F68-E1CB-464A-85D4-5EF405B95387}" type="presOf" srcId="{D95BEC36-12E7-4478-91AF-4CC80C114641}" destId="{A3B5C957-A642-4D48-9EBD-79105B87F1CB}" srcOrd="1" destOrd="0" presId="urn:microsoft.com/office/officeart/2005/8/layout/hierarchy2"/>
    <dgm:cxn modelId="{A3A8517D-A4FC-4489-90DE-43A8DA5213D4}" srcId="{FD0465D1-FEBB-43E7-8019-6B3CB4678013}" destId="{2C22A1E5-8E79-402E-88A8-C8EA42F397DC}" srcOrd="0" destOrd="0" parTransId="{7CD914A0-41B9-4C87-83FA-C88FBC8D2953}" sibTransId="{A1588121-494B-4EAC-935B-F7404E9720B8}"/>
    <dgm:cxn modelId="{3720D5F7-051C-41E3-9DD4-8A213D32F9A2}" type="presOf" srcId="{DB7BC742-931F-40C4-8A18-7CE41C4156CE}" destId="{91D1B135-B02C-43C6-A716-9B5A6EF9AB16}" srcOrd="0" destOrd="0" presId="urn:microsoft.com/office/officeart/2005/8/layout/hierarchy2"/>
    <dgm:cxn modelId="{809FD809-7617-4CC7-AC42-0119A96B6AA2}" type="presOf" srcId="{33EB66F2-14C5-473A-955A-598F96408F2A}" destId="{CABE78D9-2289-4B10-97BD-30EEC6315E1E}" srcOrd="0" destOrd="0" presId="urn:microsoft.com/office/officeart/2005/8/layout/hierarchy2"/>
    <dgm:cxn modelId="{C0151CF7-D0CC-498B-8CF4-2361B8CD3BA6}" type="presOf" srcId="{35C2C4E6-88E4-432C-BE21-3EAA66471E18}" destId="{4CAF6F4E-7138-49BA-8295-1B455E828D52}" srcOrd="1" destOrd="0" presId="urn:microsoft.com/office/officeart/2005/8/layout/hierarchy2"/>
    <dgm:cxn modelId="{583DF92A-DFCA-44FA-A3EE-78D9EA1F10FA}" type="presOf" srcId="{6975B1E9-63F6-453C-9D1B-B3D605992732}" destId="{487F1B7C-297B-432C-8E5A-1B0A0BBF91A0}" srcOrd="1" destOrd="0" presId="urn:microsoft.com/office/officeart/2005/8/layout/hierarchy2"/>
    <dgm:cxn modelId="{BDABE78E-0D73-4218-8531-53259FD1E1A3}" type="presOf" srcId="{FD0465D1-FEBB-43E7-8019-6B3CB4678013}" destId="{C587336A-743A-4C99-A5EC-C4B68727B1F1}" srcOrd="0" destOrd="0" presId="urn:microsoft.com/office/officeart/2005/8/layout/hierarchy2"/>
    <dgm:cxn modelId="{6AEBC739-F26A-4FBB-A556-75859568C3A0}" type="presOf" srcId="{35C2C4E6-88E4-432C-BE21-3EAA66471E18}" destId="{A9D1733F-2E92-432F-9B74-343496D2C1DB}" srcOrd="0" destOrd="0" presId="urn:microsoft.com/office/officeart/2005/8/layout/hierarchy2"/>
    <dgm:cxn modelId="{25D99EA1-6B90-4745-BD32-5C07CEEFA070}" type="presOf" srcId="{54E0FFFB-1D15-48CC-83C7-6E6DE0F3A7E8}" destId="{E9451899-5D45-4786-A4D6-826922907F0D}" srcOrd="0" destOrd="0" presId="urn:microsoft.com/office/officeart/2005/8/layout/hierarchy2"/>
    <dgm:cxn modelId="{D9D2BE2B-C9DB-468A-973A-400E789025F9}" type="presOf" srcId="{1647E51A-F2E2-4249-917E-510E056DFE3E}" destId="{621818F0-57EA-463B-A0B2-D35790F194D5}" srcOrd="0" destOrd="0" presId="urn:microsoft.com/office/officeart/2005/8/layout/hierarchy2"/>
    <dgm:cxn modelId="{789F75DE-A144-4ADE-A7B1-34FBABE50D05}" srcId="{F537AD06-265C-4D0A-AC72-055F43106975}" destId="{33EB66F2-14C5-473A-955A-598F96408F2A}" srcOrd="0" destOrd="0" parTransId="{87D87DCB-8A4E-4152-9227-4111C72F8D39}" sibTransId="{D2E25B2F-E680-4642-8D4D-3B0CD6388E6F}"/>
    <dgm:cxn modelId="{F4A8CFC5-290F-4A63-9F40-9B7E10ED8BDD}" type="presOf" srcId="{445A86DB-37BD-4B10-AFDC-09E4C653FD8A}" destId="{ACA74EEC-75B0-427B-992C-1E750D6846F1}" srcOrd="0" destOrd="0" presId="urn:microsoft.com/office/officeart/2005/8/layout/hierarchy2"/>
    <dgm:cxn modelId="{20707465-FC11-4F38-BE9B-8BC687A7F19F}" type="presOf" srcId="{DB7BC742-931F-40C4-8A18-7CE41C4156CE}" destId="{B3CE968F-F9E6-44FD-835A-3EBFF241232E}" srcOrd="1" destOrd="0" presId="urn:microsoft.com/office/officeart/2005/8/layout/hierarchy2"/>
    <dgm:cxn modelId="{2985DBF4-BCAE-4AB8-BCAB-F9AF6BA54FF3}" type="presOf" srcId="{D95BEC36-12E7-4478-91AF-4CC80C114641}" destId="{823C232D-0F35-4EC5-B4F8-535613BFFA20}" srcOrd="0" destOrd="0" presId="urn:microsoft.com/office/officeart/2005/8/layout/hierarchy2"/>
    <dgm:cxn modelId="{7AF3833B-AE0B-465B-92EE-095B8B5F9BCE}" srcId="{33EB66F2-14C5-473A-955A-598F96408F2A}" destId="{1647E51A-F2E2-4249-917E-510E056DFE3E}" srcOrd="1" destOrd="0" parTransId="{DB7BC742-931F-40C4-8A18-7CE41C4156CE}" sibTransId="{B7BED6C0-A2B6-4345-9561-0AAD83C8619B}"/>
    <dgm:cxn modelId="{DEBB7A6C-D7E7-426A-B60D-F53E9665DC58}" type="presOf" srcId="{6975B1E9-63F6-453C-9D1B-B3D605992732}" destId="{E234EC21-458B-43AA-AC43-942B6C94CDF6}" srcOrd="0" destOrd="0" presId="urn:microsoft.com/office/officeart/2005/8/layout/hierarchy2"/>
    <dgm:cxn modelId="{BE4D1027-2008-4766-9176-C690923A6B6D}" type="presOf" srcId="{CD5610C5-8920-4805-ADAF-E3D570203128}" destId="{7FAB0E0F-A9FF-409D-B750-CC34A2156B61}" srcOrd="0" destOrd="0" presId="urn:microsoft.com/office/officeart/2005/8/layout/hierarchy2"/>
    <dgm:cxn modelId="{D133EC92-5A2E-4693-A762-1BB1DD6291FF}" type="presOf" srcId="{445A86DB-37BD-4B10-AFDC-09E4C653FD8A}" destId="{799E9742-F595-4C76-A26A-0A783E36D3E3}" srcOrd="1" destOrd="0" presId="urn:microsoft.com/office/officeart/2005/8/layout/hierarchy2"/>
    <dgm:cxn modelId="{010D1C19-2D4A-411D-A85E-632E662788C5}" type="presOf" srcId="{7CD914A0-41B9-4C87-83FA-C88FBC8D2953}" destId="{1997B2E8-2437-46B0-9282-66C20174B411}" srcOrd="0" destOrd="0" presId="urn:microsoft.com/office/officeart/2005/8/layout/hierarchy2"/>
    <dgm:cxn modelId="{C50C9BBF-43DE-4B46-AB40-23C427474DC3}" type="presOf" srcId="{BB3BD7BB-94CF-4CD1-B7C5-145057E2A4D7}" destId="{35C46BEF-C879-41E9-AFD7-29263022FBAA}" srcOrd="0" destOrd="0" presId="urn:microsoft.com/office/officeart/2005/8/layout/hierarchy2"/>
    <dgm:cxn modelId="{97D760D2-C8A9-493B-9E56-D1E2D0FB5260}" type="presOf" srcId="{C7271BAB-1AF2-4976-95B1-73B77043BF2D}" destId="{2ACEC2B3-EF3E-4939-94C6-8B61D3EE084E}" srcOrd="0" destOrd="0" presId="urn:microsoft.com/office/officeart/2005/8/layout/hierarchy2"/>
    <dgm:cxn modelId="{F3152FA6-4A49-410C-952D-B7D5586D2D23}" type="presOf" srcId="{7CD914A0-41B9-4C87-83FA-C88FBC8D2953}" destId="{11B0DBD7-1ADF-407F-8D4C-B31965DC5E87}" srcOrd="1" destOrd="0" presId="urn:microsoft.com/office/officeart/2005/8/layout/hierarchy2"/>
    <dgm:cxn modelId="{3AFA15D4-65F7-459B-81C5-BA9CF086A415}" type="presOf" srcId="{CDDEA4EE-23EA-456D-9EC9-817FC83A2281}" destId="{220C3836-D059-4CDD-95C5-ECC45508CE48}" srcOrd="0" destOrd="0" presId="urn:microsoft.com/office/officeart/2005/8/layout/hierarchy2"/>
    <dgm:cxn modelId="{49A4D658-5A9E-4185-8374-B7B0D549DC98}" srcId="{BB3BD7BB-94CF-4CD1-B7C5-145057E2A4D7}" destId="{54E0FFFB-1D15-48CC-83C7-6E6DE0F3A7E8}" srcOrd="0" destOrd="0" parTransId="{39D66DE1-C784-455B-888B-C04FB734B7C3}" sibTransId="{0A3380CE-B5EB-4887-A20C-47C07E076F90}"/>
    <dgm:cxn modelId="{C3517FBE-FC06-498D-BECD-7B467C6C4F35}" type="presOf" srcId="{F537AD06-265C-4D0A-AC72-055F43106975}" destId="{A6A5E85E-C121-4780-A686-681A13DB548F}" srcOrd="0" destOrd="0" presId="urn:microsoft.com/office/officeart/2005/8/layout/hierarchy2"/>
    <dgm:cxn modelId="{A0B8BE96-D999-4F06-9A71-8CDEA35F63C0}" srcId="{33EB66F2-14C5-473A-955A-598F96408F2A}" destId="{FD0465D1-FEBB-43E7-8019-6B3CB4678013}" srcOrd="0" destOrd="0" parTransId="{445A86DB-37BD-4B10-AFDC-09E4C653FD8A}" sibTransId="{0E03F9FE-F9A3-41EC-929B-14DEA916CF0F}"/>
    <dgm:cxn modelId="{2E18A814-60B6-4C5C-BF10-C1A628B19390}" type="presOf" srcId="{39D66DE1-C784-455B-888B-C04FB734B7C3}" destId="{97B02A57-0EBC-4119-AB18-323AC0CDB8E2}" srcOrd="0" destOrd="0" presId="urn:microsoft.com/office/officeart/2005/8/layout/hierarchy2"/>
    <dgm:cxn modelId="{57234AC2-EEBD-491F-9108-FE23E0426093}" srcId="{1647E51A-F2E2-4249-917E-510E056DFE3E}" destId="{FA018B47-1962-480C-BD0A-260D16EF4589}" srcOrd="0" destOrd="0" parTransId="{CD5610C5-8920-4805-ADAF-E3D570203128}" sibTransId="{21BFD1F3-3165-437C-87B8-D5FD78908550}"/>
    <dgm:cxn modelId="{6C9161E1-1E3E-4525-A4B3-E4645EEABB66}" srcId="{33EB66F2-14C5-473A-955A-598F96408F2A}" destId="{CDDEA4EE-23EA-456D-9EC9-817FC83A2281}" srcOrd="3" destOrd="0" parTransId="{35C2C4E6-88E4-432C-BE21-3EAA66471E18}" sibTransId="{466D9556-8F25-4320-BFE5-837ED17AF192}"/>
    <dgm:cxn modelId="{92856E39-DC16-43D1-AECF-05AD2E141E4A}" type="presOf" srcId="{39D66DE1-C784-455B-888B-C04FB734B7C3}" destId="{B0E841E9-6CB0-41AC-8B78-9CCA7692792D}" srcOrd="1" destOrd="0" presId="urn:microsoft.com/office/officeart/2005/8/layout/hierarchy2"/>
    <dgm:cxn modelId="{FAB43DBF-30A6-4FB2-B4F9-C6ADEFA54DE5}" srcId="{33EB66F2-14C5-473A-955A-598F96408F2A}" destId="{BB3BD7BB-94CF-4CD1-B7C5-145057E2A4D7}" srcOrd="2" destOrd="0" parTransId="{6975B1E9-63F6-453C-9D1B-B3D605992732}" sibTransId="{61AF7AB8-C2B8-4239-9046-F2A01EAC7E7A}"/>
    <dgm:cxn modelId="{A08BB617-204A-4BC7-9EF3-3E13BF3295B2}" type="presOf" srcId="{FA018B47-1962-480C-BD0A-260D16EF4589}" destId="{87673E74-72E1-497E-A9FA-C9E410D93415}" srcOrd="0" destOrd="0" presId="urn:microsoft.com/office/officeart/2005/8/layout/hierarchy2"/>
    <dgm:cxn modelId="{66182653-6170-4C22-99D7-A41D5ECEEEAB}" type="presOf" srcId="{CD5610C5-8920-4805-ADAF-E3D570203128}" destId="{25ADE987-5E40-4463-A150-F40E341028EF}" srcOrd="1" destOrd="0" presId="urn:microsoft.com/office/officeart/2005/8/layout/hierarchy2"/>
    <dgm:cxn modelId="{18456816-A928-40AB-BE47-A200F0FC46C1}" srcId="{CDDEA4EE-23EA-456D-9EC9-817FC83A2281}" destId="{C7271BAB-1AF2-4976-95B1-73B77043BF2D}" srcOrd="0" destOrd="0" parTransId="{D95BEC36-12E7-4478-91AF-4CC80C114641}" sibTransId="{CEBCAE8D-EDF8-48A7-974A-9BAEF141E101}"/>
    <dgm:cxn modelId="{E2B0D0C2-51CB-450E-A028-E1DCC4770BFA}" type="presParOf" srcId="{A6A5E85E-C121-4780-A686-681A13DB548F}" destId="{3CF1E8B6-419A-41D4-B906-537A560417C1}" srcOrd="0" destOrd="0" presId="urn:microsoft.com/office/officeart/2005/8/layout/hierarchy2"/>
    <dgm:cxn modelId="{4555B72C-E7F1-40A6-91BD-ED60C3BF5C4E}" type="presParOf" srcId="{3CF1E8B6-419A-41D4-B906-537A560417C1}" destId="{CABE78D9-2289-4B10-97BD-30EEC6315E1E}" srcOrd="0" destOrd="0" presId="urn:microsoft.com/office/officeart/2005/8/layout/hierarchy2"/>
    <dgm:cxn modelId="{F59BAE2A-BC20-4314-ABF9-89DCE6BF71A4}" type="presParOf" srcId="{3CF1E8B6-419A-41D4-B906-537A560417C1}" destId="{0E23ABF0-22BE-49D4-A37F-264CC56FB1EC}" srcOrd="1" destOrd="0" presId="urn:microsoft.com/office/officeart/2005/8/layout/hierarchy2"/>
    <dgm:cxn modelId="{D7B88597-A98F-4733-A313-BFE2A6D69A8C}" type="presParOf" srcId="{0E23ABF0-22BE-49D4-A37F-264CC56FB1EC}" destId="{ACA74EEC-75B0-427B-992C-1E750D6846F1}" srcOrd="0" destOrd="0" presId="urn:microsoft.com/office/officeart/2005/8/layout/hierarchy2"/>
    <dgm:cxn modelId="{7604DC74-51A2-4795-B964-044CF8CAC5E3}" type="presParOf" srcId="{ACA74EEC-75B0-427B-992C-1E750D6846F1}" destId="{799E9742-F595-4C76-A26A-0A783E36D3E3}" srcOrd="0" destOrd="0" presId="urn:microsoft.com/office/officeart/2005/8/layout/hierarchy2"/>
    <dgm:cxn modelId="{2EA9F768-3506-4276-9BAC-34BF0BCE95B6}" type="presParOf" srcId="{0E23ABF0-22BE-49D4-A37F-264CC56FB1EC}" destId="{BD02D265-60C0-4BF0-A4CB-912AFDF3DCBF}" srcOrd="1" destOrd="0" presId="urn:microsoft.com/office/officeart/2005/8/layout/hierarchy2"/>
    <dgm:cxn modelId="{E18DE0B1-5027-434B-8683-14AB540DF09C}" type="presParOf" srcId="{BD02D265-60C0-4BF0-A4CB-912AFDF3DCBF}" destId="{C587336A-743A-4C99-A5EC-C4B68727B1F1}" srcOrd="0" destOrd="0" presId="urn:microsoft.com/office/officeart/2005/8/layout/hierarchy2"/>
    <dgm:cxn modelId="{A6576CE0-6511-491C-B28D-5ABD87CF95DC}" type="presParOf" srcId="{BD02D265-60C0-4BF0-A4CB-912AFDF3DCBF}" destId="{D27DEE21-6F70-463C-BE3B-D4438496D7B2}" srcOrd="1" destOrd="0" presId="urn:microsoft.com/office/officeart/2005/8/layout/hierarchy2"/>
    <dgm:cxn modelId="{93F8B025-402F-4F88-9911-850614FA7BEB}" type="presParOf" srcId="{D27DEE21-6F70-463C-BE3B-D4438496D7B2}" destId="{1997B2E8-2437-46B0-9282-66C20174B411}" srcOrd="0" destOrd="0" presId="urn:microsoft.com/office/officeart/2005/8/layout/hierarchy2"/>
    <dgm:cxn modelId="{148961E4-9951-4293-A1EB-F55FF515158A}" type="presParOf" srcId="{1997B2E8-2437-46B0-9282-66C20174B411}" destId="{11B0DBD7-1ADF-407F-8D4C-B31965DC5E87}" srcOrd="0" destOrd="0" presId="urn:microsoft.com/office/officeart/2005/8/layout/hierarchy2"/>
    <dgm:cxn modelId="{6A758D31-7C95-4D55-961D-D3E76F0D0EC9}" type="presParOf" srcId="{D27DEE21-6F70-463C-BE3B-D4438496D7B2}" destId="{B4454282-AAF7-4919-851B-48E89B5CD776}" srcOrd="1" destOrd="0" presId="urn:microsoft.com/office/officeart/2005/8/layout/hierarchy2"/>
    <dgm:cxn modelId="{48680D38-82E4-4FC7-82BF-12384151B67E}" type="presParOf" srcId="{B4454282-AAF7-4919-851B-48E89B5CD776}" destId="{0B071FE3-E648-4AD8-ADB2-E815FC691783}" srcOrd="0" destOrd="0" presId="urn:microsoft.com/office/officeart/2005/8/layout/hierarchy2"/>
    <dgm:cxn modelId="{834798CF-CD24-42E8-B546-91F9485DA5D0}" type="presParOf" srcId="{B4454282-AAF7-4919-851B-48E89B5CD776}" destId="{FFD1E848-7C53-48E1-ACC4-FD0A9E850B43}" srcOrd="1" destOrd="0" presId="urn:microsoft.com/office/officeart/2005/8/layout/hierarchy2"/>
    <dgm:cxn modelId="{5993FD53-FBF2-451F-BF32-5CD3DEE41D41}" type="presParOf" srcId="{0E23ABF0-22BE-49D4-A37F-264CC56FB1EC}" destId="{91D1B135-B02C-43C6-A716-9B5A6EF9AB16}" srcOrd="2" destOrd="0" presId="urn:microsoft.com/office/officeart/2005/8/layout/hierarchy2"/>
    <dgm:cxn modelId="{E6C2E6A1-8DCF-498C-AF0C-616A732F6402}" type="presParOf" srcId="{91D1B135-B02C-43C6-A716-9B5A6EF9AB16}" destId="{B3CE968F-F9E6-44FD-835A-3EBFF241232E}" srcOrd="0" destOrd="0" presId="urn:microsoft.com/office/officeart/2005/8/layout/hierarchy2"/>
    <dgm:cxn modelId="{B19409A2-8F63-4F60-A7BD-8DDD5DE4B0A4}" type="presParOf" srcId="{0E23ABF0-22BE-49D4-A37F-264CC56FB1EC}" destId="{8CD8EAC4-DDFF-4344-9AD4-5C604DFF8A22}" srcOrd="3" destOrd="0" presId="urn:microsoft.com/office/officeart/2005/8/layout/hierarchy2"/>
    <dgm:cxn modelId="{9662F931-2B34-44C0-887D-591DFCA20288}" type="presParOf" srcId="{8CD8EAC4-DDFF-4344-9AD4-5C604DFF8A22}" destId="{621818F0-57EA-463B-A0B2-D35790F194D5}" srcOrd="0" destOrd="0" presId="urn:microsoft.com/office/officeart/2005/8/layout/hierarchy2"/>
    <dgm:cxn modelId="{6090A6CE-F380-44E8-9215-80E17B882452}" type="presParOf" srcId="{8CD8EAC4-DDFF-4344-9AD4-5C604DFF8A22}" destId="{A089847C-4790-4D0F-9146-944A81806903}" srcOrd="1" destOrd="0" presId="urn:microsoft.com/office/officeart/2005/8/layout/hierarchy2"/>
    <dgm:cxn modelId="{3B285BCA-E10D-4FCF-8753-BE4692510F08}" type="presParOf" srcId="{A089847C-4790-4D0F-9146-944A81806903}" destId="{7FAB0E0F-A9FF-409D-B750-CC34A2156B61}" srcOrd="0" destOrd="0" presId="urn:microsoft.com/office/officeart/2005/8/layout/hierarchy2"/>
    <dgm:cxn modelId="{273837BB-FC3D-4BA0-8B63-7957F720CE25}" type="presParOf" srcId="{7FAB0E0F-A9FF-409D-B750-CC34A2156B61}" destId="{25ADE987-5E40-4463-A150-F40E341028EF}" srcOrd="0" destOrd="0" presId="urn:microsoft.com/office/officeart/2005/8/layout/hierarchy2"/>
    <dgm:cxn modelId="{5F337303-39DB-4329-A368-F9687F1D4E93}" type="presParOf" srcId="{A089847C-4790-4D0F-9146-944A81806903}" destId="{1230D876-BC15-4A68-895E-F616C710DCF4}" srcOrd="1" destOrd="0" presId="urn:microsoft.com/office/officeart/2005/8/layout/hierarchy2"/>
    <dgm:cxn modelId="{26BE051F-57CB-4589-80AF-5950366DA458}" type="presParOf" srcId="{1230D876-BC15-4A68-895E-F616C710DCF4}" destId="{87673E74-72E1-497E-A9FA-C9E410D93415}" srcOrd="0" destOrd="0" presId="urn:microsoft.com/office/officeart/2005/8/layout/hierarchy2"/>
    <dgm:cxn modelId="{11D0FC07-4080-4E97-A6D7-040B1483EFA1}" type="presParOf" srcId="{1230D876-BC15-4A68-895E-F616C710DCF4}" destId="{9830B768-D77A-4007-BD2A-5452C061E471}" srcOrd="1" destOrd="0" presId="urn:microsoft.com/office/officeart/2005/8/layout/hierarchy2"/>
    <dgm:cxn modelId="{2E521153-049F-4F61-AC4B-B807CF543839}" type="presParOf" srcId="{0E23ABF0-22BE-49D4-A37F-264CC56FB1EC}" destId="{E234EC21-458B-43AA-AC43-942B6C94CDF6}" srcOrd="4" destOrd="0" presId="urn:microsoft.com/office/officeart/2005/8/layout/hierarchy2"/>
    <dgm:cxn modelId="{ED646E6E-0D69-46C3-A41D-388B7AD35D22}" type="presParOf" srcId="{E234EC21-458B-43AA-AC43-942B6C94CDF6}" destId="{487F1B7C-297B-432C-8E5A-1B0A0BBF91A0}" srcOrd="0" destOrd="0" presId="urn:microsoft.com/office/officeart/2005/8/layout/hierarchy2"/>
    <dgm:cxn modelId="{5A5B30B7-A40A-4136-B63F-6C63D095C5ED}" type="presParOf" srcId="{0E23ABF0-22BE-49D4-A37F-264CC56FB1EC}" destId="{136086BE-4196-4769-A945-D5E119961336}" srcOrd="5" destOrd="0" presId="urn:microsoft.com/office/officeart/2005/8/layout/hierarchy2"/>
    <dgm:cxn modelId="{5F9E665C-58F7-4F81-B546-FA53FD1DB45E}" type="presParOf" srcId="{136086BE-4196-4769-A945-D5E119961336}" destId="{35C46BEF-C879-41E9-AFD7-29263022FBAA}" srcOrd="0" destOrd="0" presId="urn:microsoft.com/office/officeart/2005/8/layout/hierarchy2"/>
    <dgm:cxn modelId="{7E83D5C2-0896-4AD8-9E3B-BAE9E55FE5D5}" type="presParOf" srcId="{136086BE-4196-4769-A945-D5E119961336}" destId="{3122329B-47B9-4DFC-BC7C-29A29B0080E5}" srcOrd="1" destOrd="0" presId="urn:microsoft.com/office/officeart/2005/8/layout/hierarchy2"/>
    <dgm:cxn modelId="{F3EE3EB4-D6C0-40DD-9DF2-FBAF22A0E4B9}" type="presParOf" srcId="{3122329B-47B9-4DFC-BC7C-29A29B0080E5}" destId="{97B02A57-0EBC-4119-AB18-323AC0CDB8E2}" srcOrd="0" destOrd="0" presId="urn:microsoft.com/office/officeart/2005/8/layout/hierarchy2"/>
    <dgm:cxn modelId="{F15CB6CE-5356-452B-A5C7-E85224D69CFF}" type="presParOf" srcId="{97B02A57-0EBC-4119-AB18-323AC0CDB8E2}" destId="{B0E841E9-6CB0-41AC-8B78-9CCA7692792D}" srcOrd="0" destOrd="0" presId="urn:microsoft.com/office/officeart/2005/8/layout/hierarchy2"/>
    <dgm:cxn modelId="{17FF77E6-3F9D-489D-B7CE-48458A974A8A}" type="presParOf" srcId="{3122329B-47B9-4DFC-BC7C-29A29B0080E5}" destId="{4E7A9E10-D988-49CB-8064-F4399A55B633}" srcOrd="1" destOrd="0" presId="urn:microsoft.com/office/officeart/2005/8/layout/hierarchy2"/>
    <dgm:cxn modelId="{288980DC-5E38-4F2B-A998-7A36946BA226}" type="presParOf" srcId="{4E7A9E10-D988-49CB-8064-F4399A55B633}" destId="{E9451899-5D45-4786-A4D6-826922907F0D}" srcOrd="0" destOrd="0" presId="urn:microsoft.com/office/officeart/2005/8/layout/hierarchy2"/>
    <dgm:cxn modelId="{4BC6E6CF-B2D8-4258-865F-66CC4E0FBF50}" type="presParOf" srcId="{4E7A9E10-D988-49CB-8064-F4399A55B633}" destId="{8C4F42C7-7A79-4CB2-AE29-6DB668BDE9DC}" srcOrd="1" destOrd="0" presId="urn:microsoft.com/office/officeart/2005/8/layout/hierarchy2"/>
    <dgm:cxn modelId="{76290EA6-29EB-4097-9465-D59C8214EF76}" type="presParOf" srcId="{0E23ABF0-22BE-49D4-A37F-264CC56FB1EC}" destId="{A9D1733F-2E92-432F-9B74-343496D2C1DB}" srcOrd="6" destOrd="0" presId="urn:microsoft.com/office/officeart/2005/8/layout/hierarchy2"/>
    <dgm:cxn modelId="{328718A1-8AD6-4B37-A1A1-36DDD980D457}" type="presParOf" srcId="{A9D1733F-2E92-432F-9B74-343496D2C1DB}" destId="{4CAF6F4E-7138-49BA-8295-1B455E828D52}" srcOrd="0" destOrd="0" presId="urn:microsoft.com/office/officeart/2005/8/layout/hierarchy2"/>
    <dgm:cxn modelId="{0EA31FBA-2F95-47DD-A5F8-98A40124779B}" type="presParOf" srcId="{0E23ABF0-22BE-49D4-A37F-264CC56FB1EC}" destId="{827659BD-B1A2-4D29-AF42-D770FB10E313}" srcOrd="7" destOrd="0" presId="urn:microsoft.com/office/officeart/2005/8/layout/hierarchy2"/>
    <dgm:cxn modelId="{A89627D6-6926-4759-955A-7BFF5A4D20B2}" type="presParOf" srcId="{827659BD-B1A2-4D29-AF42-D770FB10E313}" destId="{220C3836-D059-4CDD-95C5-ECC45508CE48}" srcOrd="0" destOrd="0" presId="urn:microsoft.com/office/officeart/2005/8/layout/hierarchy2"/>
    <dgm:cxn modelId="{970416CA-8E8A-4FFA-8A39-F164CA4DB454}" type="presParOf" srcId="{827659BD-B1A2-4D29-AF42-D770FB10E313}" destId="{B1621F16-F91E-456B-9DEC-51781779DF7D}" srcOrd="1" destOrd="0" presId="urn:microsoft.com/office/officeart/2005/8/layout/hierarchy2"/>
    <dgm:cxn modelId="{8184432E-65AB-4A47-8705-FF4A70FE8776}" type="presParOf" srcId="{B1621F16-F91E-456B-9DEC-51781779DF7D}" destId="{823C232D-0F35-4EC5-B4F8-535613BFFA20}" srcOrd="0" destOrd="0" presId="urn:microsoft.com/office/officeart/2005/8/layout/hierarchy2"/>
    <dgm:cxn modelId="{9B7F779C-13AD-4010-9199-70C9E4A606AF}" type="presParOf" srcId="{823C232D-0F35-4EC5-B4F8-535613BFFA20}" destId="{A3B5C957-A642-4D48-9EBD-79105B87F1CB}" srcOrd="0" destOrd="0" presId="urn:microsoft.com/office/officeart/2005/8/layout/hierarchy2"/>
    <dgm:cxn modelId="{F7BA0AD1-1DE7-4899-9C2F-A67984FF7561}" type="presParOf" srcId="{B1621F16-F91E-456B-9DEC-51781779DF7D}" destId="{C8757629-94F3-47C0-BBB1-9799A625CFD6}" srcOrd="1" destOrd="0" presId="urn:microsoft.com/office/officeart/2005/8/layout/hierarchy2"/>
    <dgm:cxn modelId="{085A5458-8114-443A-876B-A75EC94B8B0B}" type="presParOf" srcId="{C8757629-94F3-47C0-BBB1-9799A625CFD6}" destId="{2ACEC2B3-EF3E-4939-94C6-8B61D3EE084E}" srcOrd="0" destOrd="0" presId="urn:microsoft.com/office/officeart/2005/8/layout/hierarchy2"/>
    <dgm:cxn modelId="{8F3D9E64-2E5F-4966-AF57-6B0FE10789E4}" type="presParOf" srcId="{C8757629-94F3-47C0-BBB1-9799A625CFD6}" destId="{47D55EDC-8F60-4350-88AA-5A238AF329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7D886-F95F-45AD-A5CC-78C7BD4A465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566451-1402-4BE6-B9CD-AB78737FC809}">
      <dgm:prSet phldrT="[Text]"/>
      <dgm:spPr>
        <a:solidFill>
          <a:srgbClr val="FF33C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Public Health</a:t>
          </a:r>
          <a:endParaRPr lang="en-US" dirty="0">
            <a:solidFill>
              <a:schemeClr val="tx1"/>
            </a:solidFill>
          </a:endParaRPr>
        </a:p>
      </dgm:t>
    </dgm:pt>
    <dgm:pt modelId="{2D6EBBD4-104B-4E70-B84B-2B4D9BDD1C7F}" type="parTrans" cxnId="{8EC0CAC1-D7BD-4064-AF35-7EB551A0C68D}">
      <dgm:prSet/>
      <dgm:spPr/>
      <dgm:t>
        <a:bodyPr/>
        <a:lstStyle/>
        <a:p>
          <a:endParaRPr lang="en-US"/>
        </a:p>
      </dgm:t>
    </dgm:pt>
    <dgm:pt modelId="{CAAC6B57-3801-419D-AE90-8D9CD2B9F471}" type="sibTrans" cxnId="{8EC0CAC1-D7BD-4064-AF35-7EB551A0C68D}">
      <dgm:prSet/>
      <dgm:spPr/>
      <dgm:t>
        <a:bodyPr/>
        <a:lstStyle/>
        <a:p>
          <a:endParaRPr lang="en-US"/>
        </a:p>
      </dgm:t>
    </dgm:pt>
    <dgm:pt modelId="{3C1B247D-65DC-4CA0-8516-C03AC9E07D5C}">
      <dgm:prSet phldrT="[Text]"/>
      <dgm:spPr>
        <a:solidFill>
          <a:srgbClr val="00FFFF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Diagnosis</a:t>
          </a:r>
          <a:endParaRPr lang="en-US" dirty="0">
            <a:solidFill>
              <a:schemeClr val="tx1"/>
            </a:solidFill>
          </a:endParaRPr>
        </a:p>
      </dgm:t>
    </dgm:pt>
    <dgm:pt modelId="{1912952A-8352-40BC-863C-38D495DB73B7}" type="parTrans" cxnId="{2840C970-BE74-4C53-9DF2-C7D5D2B87BD9}">
      <dgm:prSet/>
      <dgm:spPr/>
      <dgm:t>
        <a:bodyPr/>
        <a:lstStyle/>
        <a:p>
          <a:endParaRPr lang="en-US"/>
        </a:p>
      </dgm:t>
    </dgm:pt>
    <dgm:pt modelId="{BC9BEB3D-0F94-4B9C-BF71-88830014CA25}" type="sibTrans" cxnId="{2840C970-BE74-4C53-9DF2-C7D5D2B87BD9}">
      <dgm:prSet/>
      <dgm:spPr/>
      <dgm:t>
        <a:bodyPr/>
        <a:lstStyle/>
        <a:p>
          <a:endParaRPr lang="en-US"/>
        </a:p>
      </dgm:t>
    </dgm:pt>
    <dgm:pt modelId="{65430EC9-4D4A-442A-961E-34DC7760EBB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BioPharmaciutics</a:t>
          </a:r>
          <a:endParaRPr lang="en-US" dirty="0">
            <a:solidFill>
              <a:schemeClr val="tx1"/>
            </a:solidFill>
          </a:endParaRPr>
        </a:p>
      </dgm:t>
    </dgm:pt>
    <dgm:pt modelId="{EFCF1395-227C-4CD2-AAF5-7566F2AEF565}" type="parTrans" cxnId="{20DB0CBE-3D80-4BEE-84E1-76DFF80D5A20}">
      <dgm:prSet/>
      <dgm:spPr/>
      <dgm:t>
        <a:bodyPr/>
        <a:lstStyle/>
        <a:p>
          <a:endParaRPr lang="en-US"/>
        </a:p>
      </dgm:t>
    </dgm:pt>
    <dgm:pt modelId="{419496B3-887C-4804-BF61-B4F8A84A1B55}" type="sibTrans" cxnId="{20DB0CBE-3D80-4BEE-84E1-76DFF80D5A20}">
      <dgm:prSet/>
      <dgm:spPr/>
      <dgm:t>
        <a:bodyPr/>
        <a:lstStyle/>
        <a:p>
          <a:endParaRPr lang="en-US"/>
        </a:p>
      </dgm:t>
    </dgm:pt>
    <dgm:pt modelId="{EB9FB995-23E7-446E-93D3-F2B6250EDBF5}">
      <dgm:prSet phldrT="[Text]"/>
      <dgm:spPr>
        <a:solidFill>
          <a:srgbClr val="808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Treatment</a:t>
          </a:r>
          <a:endParaRPr lang="en-US" dirty="0">
            <a:solidFill>
              <a:schemeClr val="tx1"/>
            </a:solidFill>
          </a:endParaRPr>
        </a:p>
      </dgm:t>
    </dgm:pt>
    <dgm:pt modelId="{94C3A322-6578-4874-BB04-3AAADD3EEC25}" type="parTrans" cxnId="{309DAC0B-9920-4122-B317-ECB0E3F9A5FE}">
      <dgm:prSet/>
      <dgm:spPr/>
      <dgm:t>
        <a:bodyPr/>
        <a:lstStyle/>
        <a:p>
          <a:endParaRPr lang="en-US"/>
        </a:p>
      </dgm:t>
    </dgm:pt>
    <dgm:pt modelId="{8B356599-2E99-4116-BFF9-87FA81D85CFD}" type="sibTrans" cxnId="{309DAC0B-9920-4122-B317-ECB0E3F9A5FE}">
      <dgm:prSet/>
      <dgm:spPr/>
      <dgm:t>
        <a:bodyPr/>
        <a:lstStyle/>
        <a:p>
          <a:endParaRPr lang="en-US"/>
        </a:p>
      </dgm:t>
    </dgm:pt>
    <dgm:pt modelId="{12BFC407-DA7C-4FA0-8957-D945F94E80B5}" type="pres">
      <dgm:prSet presAssocID="{7757D886-F95F-45AD-A5CC-78C7BD4A46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3AC875-B455-4EA0-987F-8850FE6AC2A1}" type="pres">
      <dgm:prSet presAssocID="{BB566451-1402-4BE6-B9CD-AB78737FC809}" presName="node" presStyleLbl="node1" presStyleIdx="0" presStyleCnt="4" custRadScaleRad="100108" custRadScaleInc="-3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F26C6-C975-40B0-B125-D0A499C639A1}" type="pres">
      <dgm:prSet presAssocID="{BB566451-1402-4BE6-B9CD-AB78737FC809}" presName="spNode" presStyleCnt="0"/>
      <dgm:spPr/>
    </dgm:pt>
    <dgm:pt modelId="{6F8D7D7F-D10B-428A-85EA-CE4E66C7C80D}" type="pres">
      <dgm:prSet presAssocID="{CAAC6B57-3801-419D-AE90-8D9CD2B9F471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382A266-D543-4EB3-A760-A5C7A627B4C7}" type="pres">
      <dgm:prSet presAssocID="{3C1B247D-65DC-4CA0-8516-C03AC9E07D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FEA71-14B6-46D1-8508-8BC3959CA63C}" type="pres">
      <dgm:prSet presAssocID="{3C1B247D-65DC-4CA0-8516-C03AC9E07D5C}" presName="spNode" presStyleCnt="0"/>
      <dgm:spPr/>
    </dgm:pt>
    <dgm:pt modelId="{32C72684-64A1-43F7-955E-4C6DA2A286A2}" type="pres">
      <dgm:prSet presAssocID="{BC9BEB3D-0F94-4B9C-BF71-88830014CA2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BCB0805D-527D-4B16-919E-848A3CB3E5D5}" type="pres">
      <dgm:prSet presAssocID="{65430EC9-4D4A-442A-961E-34DC7760EB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6BC43-5ECB-4A02-8861-B3189C275322}" type="pres">
      <dgm:prSet presAssocID="{65430EC9-4D4A-442A-961E-34DC7760EBB5}" presName="spNode" presStyleCnt="0"/>
      <dgm:spPr/>
    </dgm:pt>
    <dgm:pt modelId="{060108D1-D0C0-43CC-85BF-89664099EBAB}" type="pres">
      <dgm:prSet presAssocID="{419496B3-887C-4804-BF61-B4F8A84A1B5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B1BDDD72-A877-4B80-AA40-84C31706C759}" type="pres">
      <dgm:prSet presAssocID="{EB9FB995-23E7-446E-93D3-F2B6250EDBF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1F4E4-8C59-4CD4-AFD9-19959FF04EDA}" type="pres">
      <dgm:prSet presAssocID="{EB9FB995-23E7-446E-93D3-F2B6250EDBF5}" presName="spNode" presStyleCnt="0"/>
      <dgm:spPr/>
    </dgm:pt>
    <dgm:pt modelId="{84740275-2838-4BF0-9EF4-C0260333C65F}" type="pres">
      <dgm:prSet presAssocID="{8B356599-2E99-4116-BFF9-87FA81D85CF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20DB0CBE-3D80-4BEE-84E1-76DFF80D5A20}" srcId="{7757D886-F95F-45AD-A5CC-78C7BD4A465F}" destId="{65430EC9-4D4A-442A-961E-34DC7760EBB5}" srcOrd="2" destOrd="0" parTransId="{EFCF1395-227C-4CD2-AAF5-7566F2AEF565}" sibTransId="{419496B3-887C-4804-BF61-B4F8A84A1B55}"/>
    <dgm:cxn modelId="{2840C970-BE74-4C53-9DF2-C7D5D2B87BD9}" srcId="{7757D886-F95F-45AD-A5CC-78C7BD4A465F}" destId="{3C1B247D-65DC-4CA0-8516-C03AC9E07D5C}" srcOrd="1" destOrd="0" parTransId="{1912952A-8352-40BC-863C-38D495DB73B7}" sibTransId="{BC9BEB3D-0F94-4B9C-BF71-88830014CA25}"/>
    <dgm:cxn modelId="{25B8EDFA-ADCC-4790-8BCA-09A7753A593F}" type="presOf" srcId="{BC9BEB3D-0F94-4B9C-BF71-88830014CA25}" destId="{32C72684-64A1-43F7-955E-4C6DA2A286A2}" srcOrd="0" destOrd="0" presId="urn:microsoft.com/office/officeart/2005/8/layout/cycle6"/>
    <dgm:cxn modelId="{89D8B7E7-0531-4154-AE0E-CF42CD908A57}" type="presOf" srcId="{EB9FB995-23E7-446E-93D3-F2B6250EDBF5}" destId="{B1BDDD72-A877-4B80-AA40-84C31706C759}" srcOrd="0" destOrd="0" presId="urn:microsoft.com/office/officeart/2005/8/layout/cycle6"/>
    <dgm:cxn modelId="{5B21B6FB-E4AF-4C1F-8F05-17AB05126F48}" type="presOf" srcId="{CAAC6B57-3801-419D-AE90-8D9CD2B9F471}" destId="{6F8D7D7F-D10B-428A-85EA-CE4E66C7C80D}" srcOrd="0" destOrd="0" presId="urn:microsoft.com/office/officeart/2005/8/layout/cycle6"/>
    <dgm:cxn modelId="{169C66A8-E59E-40DA-918A-7014EE46DE6F}" type="presOf" srcId="{3C1B247D-65DC-4CA0-8516-C03AC9E07D5C}" destId="{6382A266-D543-4EB3-A760-A5C7A627B4C7}" srcOrd="0" destOrd="0" presId="urn:microsoft.com/office/officeart/2005/8/layout/cycle6"/>
    <dgm:cxn modelId="{8EC0CAC1-D7BD-4064-AF35-7EB551A0C68D}" srcId="{7757D886-F95F-45AD-A5CC-78C7BD4A465F}" destId="{BB566451-1402-4BE6-B9CD-AB78737FC809}" srcOrd="0" destOrd="0" parTransId="{2D6EBBD4-104B-4E70-B84B-2B4D9BDD1C7F}" sibTransId="{CAAC6B57-3801-419D-AE90-8D9CD2B9F471}"/>
    <dgm:cxn modelId="{309DAC0B-9920-4122-B317-ECB0E3F9A5FE}" srcId="{7757D886-F95F-45AD-A5CC-78C7BD4A465F}" destId="{EB9FB995-23E7-446E-93D3-F2B6250EDBF5}" srcOrd="3" destOrd="0" parTransId="{94C3A322-6578-4874-BB04-3AAADD3EEC25}" sibTransId="{8B356599-2E99-4116-BFF9-87FA81D85CFD}"/>
    <dgm:cxn modelId="{9DE4C6D8-9655-4E3A-A187-FFD9EE09EB63}" type="presOf" srcId="{8B356599-2E99-4116-BFF9-87FA81D85CFD}" destId="{84740275-2838-4BF0-9EF4-C0260333C65F}" srcOrd="0" destOrd="0" presId="urn:microsoft.com/office/officeart/2005/8/layout/cycle6"/>
    <dgm:cxn modelId="{B05E26D9-144B-4913-96E5-B15AC2F7D9CC}" type="presOf" srcId="{65430EC9-4D4A-442A-961E-34DC7760EBB5}" destId="{BCB0805D-527D-4B16-919E-848A3CB3E5D5}" srcOrd="0" destOrd="0" presId="urn:microsoft.com/office/officeart/2005/8/layout/cycle6"/>
    <dgm:cxn modelId="{9F8F690E-5442-4485-AB72-E04CF2F27FC9}" type="presOf" srcId="{419496B3-887C-4804-BF61-B4F8A84A1B55}" destId="{060108D1-D0C0-43CC-85BF-89664099EBAB}" srcOrd="0" destOrd="0" presId="urn:microsoft.com/office/officeart/2005/8/layout/cycle6"/>
    <dgm:cxn modelId="{6CC369E9-F694-4DD5-8CD1-BA6FBB1DBB47}" type="presOf" srcId="{7757D886-F95F-45AD-A5CC-78C7BD4A465F}" destId="{12BFC407-DA7C-4FA0-8957-D945F94E80B5}" srcOrd="0" destOrd="0" presId="urn:microsoft.com/office/officeart/2005/8/layout/cycle6"/>
    <dgm:cxn modelId="{1A8FD161-D5E8-48EF-8F8F-2B526E14F0D6}" type="presOf" srcId="{BB566451-1402-4BE6-B9CD-AB78737FC809}" destId="{703AC875-B455-4EA0-987F-8850FE6AC2A1}" srcOrd="0" destOrd="0" presId="urn:microsoft.com/office/officeart/2005/8/layout/cycle6"/>
    <dgm:cxn modelId="{9AF538BB-0D19-411A-B12A-B7DC1A2A2118}" type="presParOf" srcId="{12BFC407-DA7C-4FA0-8957-D945F94E80B5}" destId="{703AC875-B455-4EA0-987F-8850FE6AC2A1}" srcOrd="0" destOrd="0" presId="urn:microsoft.com/office/officeart/2005/8/layout/cycle6"/>
    <dgm:cxn modelId="{8DD18373-5F67-4D78-B381-CC1196F5A338}" type="presParOf" srcId="{12BFC407-DA7C-4FA0-8957-D945F94E80B5}" destId="{234F26C6-C975-40B0-B125-D0A499C639A1}" srcOrd="1" destOrd="0" presId="urn:microsoft.com/office/officeart/2005/8/layout/cycle6"/>
    <dgm:cxn modelId="{4EEE760A-92FE-4993-98D4-9BBF0DC0E258}" type="presParOf" srcId="{12BFC407-DA7C-4FA0-8957-D945F94E80B5}" destId="{6F8D7D7F-D10B-428A-85EA-CE4E66C7C80D}" srcOrd="2" destOrd="0" presId="urn:microsoft.com/office/officeart/2005/8/layout/cycle6"/>
    <dgm:cxn modelId="{6D205D85-FE66-478E-A083-22012328A2C8}" type="presParOf" srcId="{12BFC407-DA7C-4FA0-8957-D945F94E80B5}" destId="{6382A266-D543-4EB3-A760-A5C7A627B4C7}" srcOrd="3" destOrd="0" presId="urn:microsoft.com/office/officeart/2005/8/layout/cycle6"/>
    <dgm:cxn modelId="{B64D1132-01EA-4C7C-9E74-3FC487BF5A2C}" type="presParOf" srcId="{12BFC407-DA7C-4FA0-8957-D945F94E80B5}" destId="{45FFEA71-14B6-46D1-8508-8BC3959CA63C}" srcOrd="4" destOrd="0" presId="urn:microsoft.com/office/officeart/2005/8/layout/cycle6"/>
    <dgm:cxn modelId="{1C9F40B1-8332-4DAB-8A45-9F6993B2ADEF}" type="presParOf" srcId="{12BFC407-DA7C-4FA0-8957-D945F94E80B5}" destId="{32C72684-64A1-43F7-955E-4C6DA2A286A2}" srcOrd="5" destOrd="0" presId="urn:microsoft.com/office/officeart/2005/8/layout/cycle6"/>
    <dgm:cxn modelId="{2E4CD8ED-7C0E-4B46-AE53-4B57825352CB}" type="presParOf" srcId="{12BFC407-DA7C-4FA0-8957-D945F94E80B5}" destId="{BCB0805D-527D-4B16-919E-848A3CB3E5D5}" srcOrd="6" destOrd="0" presId="urn:microsoft.com/office/officeart/2005/8/layout/cycle6"/>
    <dgm:cxn modelId="{29FBD376-F975-4974-8291-FDF8328C1C99}" type="presParOf" srcId="{12BFC407-DA7C-4FA0-8957-D945F94E80B5}" destId="{94E6BC43-5ECB-4A02-8861-B3189C275322}" srcOrd="7" destOrd="0" presId="urn:microsoft.com/office/officeart/2005/8/layout/cycle6"/>
    <dgm:cxn modelId="{57F561A3-840E-4A34-88A5-B42644111A47}" type="presParOf" srcId="{12BFC407-DA7C-4FA0-8957-D945F94E80B5}" destId="{060108D1-D0C0-43CC-85BF-89664099EBAB}" srcOrd="8" destOrd="0" presId="urn:microsoft.com/office/officeart/2005/8/layout/cycle6"/>
    <dgm:cxn modelId="{DE8F5586-CB38-40F4-A418-86541CD8FFA1}" type="presParOf" srcId="{12BFC407-DA7C-4FA0-8957-D945F94E80B5}" destId="{B1BDDD72-A877-4B80-AA40-84C31706C759}" srcOrd="9" destOrd="0" presId="urn:microsoft.com/office/officeart/2005/8/layout/cycle6"/>
    <dgm:cxn modelId="{197857E0-0237-4803-9F34-766423F97F00}" type="presParOf" srcId="{12BFC407-DA7C-4FA0-8957-D945F94E80B5}" destId="{9B11F4E4-8C59-4CD4-AFD9-19959FF04EDA}" srcOrd="10" destOrd="0" presId="urn:microsoft.com/office/officeart/2005/8/layout/cycle6"/>
    <dgm:cxn modelId="{EEA16656-3EC6-473A-A895-5C73C4770503}" type="presParOf" srcId="{12BFC407-DA7C-4FA0-8957-D945F94E80B5}" destId="{84740275-2838-4BF0-9EF4-C0260333C65F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BE78D9-2289-4B10-97BD-30EEC6315E1E}">
      <dsp:nvSpPr>
        <dsp:cNvPr id="0" name=""/>
        <dsp:cNvSpPr/>
      </dsp:nvSpPr>
      <dsp:spPr>
        <a:xfrm>
          <a:off x="176369" y="1777526"/>
          <a:ext cx="2033147" cy="101657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bg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Biotechnology</a:t>
          </a:r>
          <a:endParaRPr lang="en-US" sz="2600" kern="1200" dirty="0">
            <a:solidFill>
              <a:schemeClr val="tx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76369" y="1777526"/>
        <a:ext cx="2033147" cy="1016573"/>
      </dsp:txXfrm>
    </dsp:sp>
    <dsp:sp modelId="{ACA74EEC-75B0-427B-992C-1E750D6846F1}">
      <dsp:nvSpPr>
        <dsp:cNvPr id="0" name=""/>
        <dsp:cNvSpPr/>
      </dsp:nvSpPr>
      <dsp:spPr>
        <a:xfrm rot="17794674">
          <a:off x="1660710" y="1377387"/>
          <a:ext cx="198632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86322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7794674">
        <a:off x="2604213" y="1347944"/>
        <a:ext cx="99316" cy="99316"/>
      </dsp:txXfrm>
    </dsp:sp>
    <dsp:sp modelId="{C587336A-743A-4C99-A5EC-C4B68727B1F1}">
      <dsp:nvSpPr>
        <dsp:cNvPr id="0" name=""/>
        <dsp:cNvSpPr/>
      </dsp:nvSpPr>
      <dsp:spPr>
        <a:xfrm>
          <a:off x="3098226" y="1104"/>
          <a:ext cx="2033147" cy="1016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Blue biotechnology</a:t>
          </a:r>
          <a:endParaRPr lang="en-US" sz="2600" kern="1200" dirty="0"/>
        </a:p>
      </dsp:txBody>
      <dsp:txXfrm>
        <a:off x="3098226" y="1104"/>
        <a:ext cx="2033147" cy="1016573"/>
      </dsp:txXfrm>
    </dsp:sp>
    <dsp:sp modelId="{1997B2E8-2437-46B0-9282-66C20174B411}">
      <dsp:nvSpPr>
        <dsp:cNvPr id="0" name=""/>
        <dsp:cNvSpPr/>
      </dsp:nvSpPr>
      <dsp:spPr>
        <a:xfrm>
          <a:off x="5131373" y="489176"/>
          <a:ext cx="81325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3258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17671" y="489060"/>
        <a:ext cx="40662" cy="40662"/>
      </dsp:txXfrm>
    </dsp:sp>
    <dsp:sp modelId="{0B071FE3-E648-4AD8-ADB2-E815FC691783}">
      <dsp:nvSpPr>
        <dsp:cNvPr id="0" name=""/>
        <dsp:cNvSpPr/>
      </dsp:nvSpPr>
      <dsp:spPr>
        <a:xfrm>
          <a:off x="5944632" y="1104"/>
          <a:ext cx="2033147" cy="1016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Marine</a:t>
          </a:r>
          <a:endParaRPr lang="en-US" sz="2600" kern="1200" dirty="0"/>
        </a:p>
      </dsp:txBody>
      <dsp:txXfrm>
        <a:off x="5944632" y="1104"/>
        <a:ext cx="2033147" cy="1016573"/>
      </dsp:txXfrm>
    </dsp:sp>
    <dsp:sp modelId="{91D1B135-B02C-43C6-A716-9B5A6EF9AB16}">
      <dsp:nvSpPr>
        <dsp:cNvPr id="0" name=""/>
        <dsp:cNvSpPr/>
      </dsp:nvSpPr>
      <dsp:spPr>
        <a:xfrm rot="19539030">
          <a:off x="2115658" y="1961917"/>
          <a:ext cx="107642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76425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539030">
        <a:off x="2626961" y="1955222"/>
        <a:ext cx="53821" cy="53821"/>
      </dsp:txXfrm>
    </dsp:sp>
    <dsp:sp modelId="{621818F0-57EA-463B-A0B2-D35790F194D5}">
      <dsp:nvSpPr>
        <dsp:cNvPr id="0" name=""/>
        <dsp:cNvSpPr/>
      </dsp:nvSpPr>
      <dsp:spPr>
        <a:xfrm>
          <a:off x="3098226" y="1170164"/>
          <a:ext cx="2033147" cy="101657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Green biotechnology</a:t>
          </a:r>
          <a:endParaRPr lang="en-US" sz="2600" kern="1200" dirty="0"/>
        </a:p>
      </dsp:txBody>
      <dsp:txXfrm>
        <a:off x="3098226" y="1170164"/>
        <a:ext cx="2033147" cy="1016573"/>
      </dsp:txXfrm>
    </dsp:sp>
    <dsp:sp modelId="{7FAB0E0F-A9FF-409D-B750-CC34A2156B61}">
      <dsp:nvSpPr>
        <dsp:cNvPr id="0" name=""/>
        <dsp:cNvSpPr/>
      </dsp:nvSpPr>
      <dsp:spPr>
        <a:xfrm>
          <a:off x="5131373" y="1658236"/>
          <a:ext cx="81325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3258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17671" y="1658120"/>
        <a:ext cx="40662" cy="40662"/>
      </dsp:txXfrm>
    </dsp:sp>
    <dsp:sp modelId="{87673E74-72E1-497E-A9FA-C9E410D93415}">
      <dsp:nvSpPr>
        <dsp:cNvPr id="0" name=""/>
        <dsp:cNvSpPr/>
      </dsp:nvSpPr>
      <dsp:spPr>
        <a:xfrm>
          <a:off x="5944632" y="1170164"/>
          <a:ext cx="2033147" cy="1016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Agricultural</a:t>
          </a:r>
          <a:endParaRPr lang="en-US" sz="2600" kern="1200" dirty="0"/>
        </a:p>
      </dsp:txBody>
      <dsp:txXfrm>
        <a:off x="5944632" y="1170164"/>
        <a:ext cx="2033147" cy="1016573"/>
      </dsp:txXfrm>
    </dsp:sp>
    <dsp:sp modelId="{E234EC21-458B-43AA-AC43-942B6C94CDF6}">
      <dsp:nvSpPr>
        <dsp:cNvPr id="0" name=""/>
        <dsp:cNvSpPr/>
      </dsp:nvSpPr>
      <dsp:spPr>
        <a:xfrm rot="1937666">
          <a:off x="2128203" y="2546447"/>
          <a:ext cx="105133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51336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37666">
        <a:off x="2627588" y="2540379"/>
        <a:ext cx="52566" cy="52566"/>
      </dsp:txXfrm>
    </dsp:sp>
    <dsp:sp modelId="{35C46BEF-C879-41E9-AFD7-29263022FBAA}">
      <dsp:nvSpPr>
        <dsp:cNvPr id="0" name=""/>
        <dsp:cNvSpPr/>
      </dsp:nvSpPr>
      <dsp:spPr>
        <a:xfrm>
          <a:off x="3098226" y="2339224"/>
          <a:ext cx="2033147" cy="101657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Red Biotechnology</a:t>
          </a:r>
          <a:endParaRPr lang="en-US" sz="2600" kern="1200" dirty="0"/>
        </a:p>
      </dsp:txBody>
      <dsp:txXfrm>
        <a:off x="3098226" y="2339224"/>
        <a:ext cx="2033147" cy="1016573"/>
      </dsp:txXfrm>
    </dsp:sp>
    <dsp:sp modelId="{97B02A57-0EBC-4119-AB18-323AC0CDB8E2}">
      <dsp:nvSpPr>
        <dsp:cNvPr id="0" name=""/>
        <dsp:cNvSpPr/>
      </dsp:nvSpPr>
      <dsp:spPr>
        <a:xfrm>
          <a:off x="5131373" y="2827296"/>
          <a:ext cx="81325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3258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17671" y="2827179"/>
        <a:ext cx="40662" cy="40662"/>
      </dsp:txXfrm>
    </dsp:sp>
    <dsp:sp modelId="{E9451899-5D45-4786-A4D6-826922907F0D}">
      <dsp:nvSpPr>
        <dsp:cNvPr id="0" name=""/>
        <dsp:cNvSpPr/>
      </dsp:nvSpPr>
      <dsp:spPr>
        <a:xfrm>
          <a:off x="5944632" y="2339224"/>
          <a:ext cx="2033147" cy="1016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Medical</a:t>
          </a:r>
          <a:endParaRPr lang="en-US" sz="2600" kern="1200" dirty="0"/>
        </a:p>
      </dsp:txBody>
      <dsp:txXfrm>
        <a:off x="5944632" y="2339224"/>
        <a:ext cx="2033147" cy="1016573"/>
      </dsp:txXfrm>
    </dsp:sp>
    <dsp:sp modelId="{A9D1733F-2E92-432F-9B74-343496D2C1DB}">
      <dsp:nvSpPr>
        <dsp:cNvPr id="0" name=""/>
        <dsp:cNvSpPr/>
      </dsp:nvSpPr>
      <dsp:spPr>
        <a:xfrm rot="3769225">
          <a:off x="1681076" y="3130977"/>
          <a:ext cx="194559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4559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3769225">
        <a:off x="2605231" y="3102552"/>
        <a:ext cx="97279" cy="97279"/>
      </dsp:txXfrm>
    </dsp:sp>
    <dsp:sp modelId="{220C3836-D059-4CDD-95C5-ECC45508CE48}">
      <dsp:nvSpPr>
        <dsp:cNvPr id="0" name=""/>
        <dsp:cNvSpPr/>
      </dsp:nvSpPr>
      <dsp:spPr>
        <a:xfrm>
          <a:off x="3098226" y="3508284"/>
          <a:ext cx="2033147" cy="101657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 extrusionH="76200" contourW="12700">
          <a:extrusionClr>
            <a:schemeClr val="bg1"/>
          </a:extrusionClr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White biotechnology</a:t>
          </a:r>
          <a:endParaRPr lang="en-US" sz="2600" kern="1200" dirty="0">
            <a:solidFill>
              <a:schemeClr val="tx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3098226" y="3508284"/>
        <a:ext cx="2033147" cy="1016573"/>
      </dsp:txXfrm>
    </dsp:sp>
    <dsp:sp modelId="{823C232D-0F35-4EC5-B4F8-535613BFFA20}">
      <dsp:nvSpPr>
        <dsp:cNvPr id="0" name=""/>
        <dsp:cNvSpPr/>
      </dsp:nvSpPr>
      <dsp:spPr>
        <a:xfrm>
          <a:off x="5131373" y="3996356"/>
          <a:ext cx="81325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3258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17671" y="3996239"/>
        <a:ext cx="40662" cy="40662"/>
      </dsp:txXfrm>
    </dsp:sp>
    <dsp:sp modelId="{2ACEC2B3-EF3E-4939-94C6-8B61D3EE084E}">
      <dsp:nvSpPr>
        <dsp:cNvPr id="0" name=""/>
        <dsp:cNvSpPr/>
      </dsp:nvSpPr>
      <dsp:spPr>
        <a:xfrm>
          <a:off x="5944632" y="3508284"/>
          <a:ext cx="2033147" cy="1016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Industrial</a:t>
          </a:r>
          <a:endParaRPr lang="en-US" sz="2600" kern="1200" dirty="0"/>
        </a:p>
      </dsp:txBody>
      <dsp:txXfrm>
        <a:off x="5944632" y="3508284"/>
        <a:ext cx="2033147" cy="10165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3AC875-B455-4EA0-987F-8850FE6AC2A1}">
      <dsp:nvSpPr>
        <dsp:cNvPr id="0" name=""/>
        <dsp:cNvSpPr/>
      </dsp:nvSpPr>
      <dsp:spPr>
        <a:xfrm>
          <a:off x="3276601" y="0"/>
          <a:ext cx="1617389" cy="1051303"/>
        </a:xfrm>
        <a:prstGeom prst="roundRect">
          <a:avLst/>
        </a:prstGeom>
        <a:solidFill>
          <a:srgbClr val="FF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Public Health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276601" y="0"/>
        <a:ext cx="1617389" cy="1051303"/>
      </dsp:txXfrm>
    </dsp:sp>
    <dsp:sp modelId="{6F8D7D7F-D10B-428A-85EA-CE4E66C7C80D}">
      <dsp:nvSpPr>
        <dsp:cNvPr id="0" name=""/>
        <dsp:cNvSpPr/>
      </dsp:nvSpPr>
      <dsp:spPr>
        <a:xfrm>
          <a:off x="2378303" y="524781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527719" y="191235"/>
              </a:moveTo>
              <a:arcTo wR="1735705" hR="1735705" stAng="17828944" swAng="26917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A266-D543-4EB3-A760-A5C7A627B4C7}">
      <dsp:nvSpPr>
        <dsp:cNvPr id="0" name=""/>
        <dsp:cNvSpPr/>
      </dsp:nvSpPr>
      <dsp:spPr>
        <a:xfrm>
          <a:off x="5041810" y="1737329"/>
          <a:ext cx="1617389" cy="1051303"/>
        </a:xfrm>
        <a:prstGeom prst="roundRect">
          <a:avLst/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Diagnosis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041810" y="1737329"/>
        <a:ext cx="1617389" cy="1051303"/>
      </dsp:txXfrm>
    </dsp:sp>
    <dsp:sp modelId="{32C72684-64A1-43F7-955E-4C6DA2A286A2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385863" y="2273895"/>
              </a:moveTo>
              <a:arcTo wR="1735705" hR="1735705" stAng="1083808" swAng="2623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0805D-527D-4B16-919E-848A3CB3E5D5}">
      <dsp:nvSpPr>
        <dsp:cNvPr id="0" name=""/>
        <dsp:cNvSpPr/>
      </dsp:nvSpPr>
      <dsp:spPr>
        <a:xfrm>
          <a:off x="3306105" y="3473035"/>
          <a:ext cx="1617389" cy="105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BioPharmaciutics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06105" y="3473035"/>
        <a:ext cx="1617389" cy="1051303"/>
      </dsp:txXfrm>
    </dsp:sp>
    <dsp:sp modelId="{060108D1-D0C0-43CC-85BF-89664099EBAB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915378" y="3265324"/>
              </a:moveTo>
              <a:arcTo wR="1735705" hR="1735705" stAng="7092266" swAng="2623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DDD72-A877-4B80-AA40-84C31706C759}">
      <dsp:nvSpPr>
        <dsp:cNvPr id="0" name=""/>
        <dsp:cNvSpPr/>
      </dsp:nvSpPr>
      <dsp:spPr>
        <a:xfrm>
          <a:off x="1570399" y="1737329"/>
          <a:ext cx="1617389" cy="1051303"/>
        </a:xfrm>
        <a:prstGeom prst="roundRect">
          <a:avLst/>
        </a:prstGeom>
        <a:solidFill>
          <a:srgbClr val="8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Treatment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570399" y="1737329"/>
        <a:ext cx="1617389" cy="1051303"/>
      </dsp:txXfrm>
    </dsp:sp>
    <dsp:sp modelId="{84740275-2838-4BF0-9EF4-C0260333C65F}">
      <dsp:nvSpPr>
        <dsp:cNvPr id="0" name=""/>
        <dsp:cNvSpPr/>
      </dsp:nvSpPr>
      <dsp:spPr>
        <a:xfrm>
          <a:off x="2379916" y="524682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84614" y="1200382"/>
              </a:moveTo>
              <a:arcTo wR="1735705" hR="1735705" stAng="11877836" swAng="25622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123rf.com/photo_9334222_cute-little-child-is-eating-red-apple-while-sitting-at-table-isolated-over-whit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470025"/>
          </a:xfrm>
        </p:spPr>
        <p:txBody>
          <a:bodyPr/>
          <a:lstStyle/>
          <a:p>
            <a:r>
              <a:rPr lang="en-US" dirty="0" smtClean="0"/>
              <a:t>Biotechnology and Medicine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1752600"/>
          </a:xfrm>
        </p:spPr>
        <p:txBody>
          <a:bodyPr/>
          <a:lstStyle/>
          <a:p>
            <a:r>
              <a:rPr lang="en-US" dirty="0" err="1" smtClean="0"/>
              <a:t>Esmaeil</a:t>
            </a:r>
            <a:r>
              <a:rPr lang="en-US" dirty="0" smtClean="0"/>
              <a:t> </a:t>
            </a:r>
            <a:r>
              <a:rPr lang="en-US" dirty="0" err="1" smtClean="0"/>
              <a:t>Sadroddiny</a:t>
            </a:r>
            <a:r>
              <a:rPr lang="en-US" dirty="0" smtClean="0"/>
              <a:t>, PhD</a:t>
            </a:r>
          </a:p>
          <a:p>
            <a:r>
              <a:rPr lang="en-US" dirty="0" smtClean="0"/>
              <a:t>Medical Biotechnology</a:t>
            </a:r>
            <a:endParaRPr lang="en-US" dirty="0"/>
          </a:p>
        </p:txBody>
      </p:sp>
      <p:pic>
        <p:nvPicPr>
          <p:cNvPr id="4098" name="Picture 2" descr="http://www.bus.miami.edu/_assets/images/faculty-and-research/global-business-forum/icons/Transforming-Health-Care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1000"/>
            <a:ext cx="3333750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Vaccines: Global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$32b,  2013</a:t>
            </a:r>
          </a:p>
          <a:p>
            <a:r>
              <a:rPr lang="en-US" dirty="0" smtClean="0"/>
              <a:t>$56b,  2016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971800" y="2895600"/>
            <a:ext cx="4762500" cy="3281065"/>
            <a:chOff x="2362200" y="3048000"/>
            <a:chExt cx="4762500" cy="3281065"/>
          </a:xfrm>
        </p:grpSpPr>
        <p:pic>
          <p:nvPicPr>
            <p:cNvPr id="51202" name="Picture 2" descr="C:\Documents and Settings\sadroddiny\My Documents\My Pictures\1294899936_PHM011D-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3352800"/>
              <a:ext cx="4762500" cy="280987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743200" y="5867400"/>
              <a:ext cx="4336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GLOBAL REVENUE OF HUMAN AND ANIMAL VACCINES, 2008-2015</a:t>
              </a:r>
            </a:p>
            <a:p>
              <a:r>
                <a:rPr lang="en-US" sz="1200" dirty="0" smtClean="0"/>
                <a:t>Ref: bcc research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8400" y="3048000"/>
              <a:ext cx="1026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 MILLIONS</a:t>
              </a:r>
              <a:endParaRPr lang="en-US" sz="14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Recombinant 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Hepatitis B, 1986</a:t>
            </a:r>
          </a:p>
          <a:p>
            <a:r>
              <a:rPr lang="en-US" dirty="0" smtClean="0"/>
              <a:t>HPV vaccine, 2006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in our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Potatoes and tobacco: toxin from </a:t>
            </a:r>
            <a:r>
              <a:rPr lang="en-US" i="1" dirty="0" err="1" smtClean="0"/>
              <a:t>E.coli</a:t>
            </a:r>
            <a:endParaRPr lang="en-US" dirty="0" smtClean="0"/>
          </a:p>
          <a:p>
            <a:r>
              <a:rPr lang="en-US" dirty="0" smtClean="0"/>
              <a:t>Alfalfa plants: cholera toxin</a:t>
            </a:r>
          </a:p>
          <a:p>
            <a:r>
              <a:rPr lang="en-US" dirty="0" smtClean="0"/>
              <a:t>Tomatoes and lettuce: hepatitis B surface protein</a:t>
            </a:r>
          </a:p>
          <a:p>
            <a:endParaRPr lang="en-US" dirty="0"/>
          </a:p>
        </p:txBody>
      </p:sp>
      <p:pic>
        <p:nvPicPr>
          <p:cNvPr id="50178" name="Picture 2" descr="Cute little child is eating red apple while sitting at table, isolated over white stock photograph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81400"/>
            <a:ext cx="30861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 descr="http://www.vical.com/files/images/DNA%20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895975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vitro diagnosis, IVD and home testing</a:t>
            </a:r>
          </a:p>
          <a:p>
            <a:pPr>
              <a:buFontTx/>
              <a:buChar char="-"/>
            </a:pPr>
            <a:r>
              <a:rPr lang="en-US" dirty="0" err="1" smtClean="0"/>
              <a:t>Immunodetections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Molecular diagnosis</a:t>
            </a:r>
          </a:p>
          <a:p>
            <a:r>
              <a:rPr lang="en-US" dirty="0" smtClean="0"/>
              <a:t>Biosensors: global market (2012); $8.5b</a:t>
            </a:r>
          </a:p>
          <a:p>
            <a:r>
              <a:rPr lang="en-US" dirty="0" smtClean="0"/>
              <a:t>Forensic medicine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IVDs: Global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$46b 2012</a:t>
            </a:r>
          </a:p>
          <a:p>
            <a:r>
              <a:rPr lang="en-US" dirty="0" smtClean="0"/>
              <a:t>$65b 2017</a:t>
            </a:r>
          </a:p>
          <a:p>
            <a:r>
              <a:rPr lang="en-US" dirty="0" smtClean="0"/>
              <a:t>Share of recombinant market: 30%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Ref: Darkdaily.com</a:t>
            </a:r>
            <a:endParaRPr lang="en-US" dirty="0"/>
          </a:p>
        </p:txBody>
      </p:sp>
      <p:pic>
        <p:nvPicPr>
          <p:cNvPr id="1026" name="Picture 2" descr="http://www.darkdaily.com/wp-content/uploads/11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65532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Ref: </a:t>
            </a:r>
            <a:r>
              <a:rPr lang="en-US" dirty="0" err="1" smtClean="0"/>
              <a:t>BioMarketTrends</a:t>
            </a:r>
            <a:endParaRPr lang="en-US" dirty="0"/>
          </a:p>
        </p:txBody>
      </p:sp>
      <p:pic>
        <p:nvPicPr>
          <p:cNvPr id="22530" name="Picture 2" descr="http://www.genengnews.com/Media/images/Article/block_8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6388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IVD market according to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www.nature.com/nbt/journal/v25/n12/images/nbt1207-1395-F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762000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Biopharmacioticals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Purified therapeutics</a:t>
            </a:r>
          </a:p>
          <a:p>
            <a:r>
              <a:rPr lang="en-US" dirty="0" smtClean="0"/>
              <a:t>Recombinant drugs</a:t>
            </a:r>
          </a:p>
          <a:p>
            <a:r>
              <a:rPr lang="en-US" dirty="0" err="1" smtClean="0"/>
              <a:t>Pharmed</a:t>
            </a:r>
            <a:r>
              <a:rPr lang="en-US" dirty="0" smtClean="0"/>
              <a:t> products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Biotechnology:</a:t>
            </a:r>
            <a:br>
              <a:rPr lang="en-US" dirty="0" smtClean="0"/>
            </a:br>
            <a:r>
              <a:rPr lang="en-US" dirty="0" smtClean="0"/>
              <a:t>An ancient job, a novel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upload.wikimedia.org/wikipedia/commons/2/24/The_Brewer_designed_and_engraved_in_the_Sixteenth._Century_by_J_Am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114799" cy="4657725"/>
          </a:xfrm>
          <a:prstGeom prst="rect">
            <a:avLst/>
          </a:prstGeom>
          <a:noFill/>
        </p:spPr>
      </p:pic>
      <p:pic>
        <p:nvPicPr>
          <p:cNvPr id="17412" name="Picture 4" descr="http://infogr.am/beta/uploads/sizes/550_gracie1360768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01955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purification from 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289 proteins documented</a:t>
            </a:r>
          </a:p>
          <a:p>
            <a:r>
              <a:rPr lang="en-US" dirty="0" smtClean="0"/>
              <a:t>About 100 are used in diagnostic assays</a:t>
            </a:r>
          </a:p>
          <a:p>
            <a:r>
              <a:rPr lang="en-US" dirty="0" smtClean="0"/>
              <a:t>Fewer than 20 as plasma therapeutics</a:t>
            </a:r>
          </a:p>
          <a:p>
            <a:r>
              <a:rPr lang="en-US" dirty="0" smtClean="0"/>
              <a:t>Three proteins accounting for 70% of the revenue, Alb, IVIG, VIII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market: Purified therapeutics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324600"/>
            <a:ext cx="741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http://www.prometic.com/en/protein-technologies/plasma-derived.php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Iran</a:t>
                      </a:r>
                      <a:endParaRPr lang="en-US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 smtClean="0"/>
                        <a:t>The number of annual donation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1,735,000</a:t>
                      </a:r>
                      <a:endParaRPr lang="en-US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 smtClean="0"/>
                        <a:t>Amount of plasma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300,000 L</a:t>
                      </a:r>
                      <a:endParaRPr lang="en-US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 smtClean="0"/>
                        <a:t>Plasma used for fractionation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150,000 L</a:t>
                      </a:r>
                      <a:endParaRPr lang="en-US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Alb Derived (30g/L)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 tones</a:t>
                      </a:r>
                      <a:endParaRPr lang="en-US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 smtClean="0"/>
                        <a:t>Recombinant Human Albumin in</a:t>
                      </a:r>
                      <a:r>
                        <a:rPr lang="en-US" baseline="0" dirty="0" smtClean="0"/>
                        <a:t> 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2.75 g/kg </a:t>
                      </a:r>
                      <a:endParaRPr lang="en-US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rice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1636 tones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Recombinant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1982: Insulin</a:t>
            </a:r>
          </a:p>
          <a:p>
            <a:r>
              <a:rPr lang="en-US" dirty="0" smtClean="0"/>
              <a:t>&gt; 170 FDA approved recombinant therapeutic protein: 2012</a:t>
            </a:r>
          </a:p>
          <a:p>
            <a:r>
              <a:rPr lang="en-US" dirty="0" smtClean="0"/>
              <a:t>Iran market: 28</a:t>
            </a:r>
          </a:p>
          <a:p>
            <a:r>
              <a:rPr lang="en-US" dirty="0" smtClean="0"/>
              <a:t>Global market: $90 b, 13.8% share of the global </a:t>
            </a:r>
            <a:r>
              <a:rPr lang="en-US" dirty="0" err="1" smtClean="0"/>
              <a:t>pharmaceotical</a:t>
            </a:r>
            <a:r>
              <a:rPr lang="en-US" dirty="0" smtClean="0"/>
              <a:t> market, 2010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524000" y="3429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Recombination for multi-functionality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5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Biopharmaceoticals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Biopharmaceuticals</a:t>
            </a:r>
            <a:r>
              <a:rPr lang="en-US" dirty="0" smtClean="0"/>
              <a:t> produced with animal cell technology (status 2012): </a:t>
            </a:r>
            <a:r>
              <a:rPr lang="en-US" dirty="0" smtClean="0"/>
              <a:t>80 trade marks</a:t>
            </a:r>
            <a:endParaRPr lang="en-US" b="1" dirty="0" smtClean="0"/>
          </a:p>
          <a:p>
            <a:r>
              <a:rPr lang="en-US" b="1" dirty="0" smtClean="0"/>
              <a:t>Monoclonal Antibodies </a:t>
            </a:r>
            <a:r>
              <a:rPr lang="en-US" dirty="0" smtClean="0"/>
              <a:t>Approved by the FDA for Therapeutic Use (status 2013): </a:t>
            </a:r>
            <a:r>
              <a:rPr lang="en-US" dirty="0" smtClean="0"/>
              <a:t>29 trade marks</a:t>
            </a:r>
            <a:endParaRPr lang="en-US" dirty="0" smtClean="0"/>
          </a:p>
          <a:p>
            <a:r>
              <a:rPr lang="en-US" b="1" dirty="0" smtClean="0"/>
              <a:t>Biopharmaceuticals produced from tissues &amp; organs </a:t>
            </a:r>
            <a:r>
              <a:rPr lang="en-US" dirty="0" smtClean="0"/>
              <a:t>(status 2010): </a:t>
            </a:r>
            <a:r>
              <a:rPr lang="en-US" dirty="0" smtClean="0"/>
              <a:t>26 trade marks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324600"/>
            <a:ext cx="526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</a:t>
            </a:r>
            <a:r>
              <a:rPr lang="en-US" dirty="0" err="1" smtClean="0"/>
              <a:t>Bartłomiej</a:t>
            </a:r>
            <a:r>
              <a:rPr lang="en-US" dirty="0" smtClean="0"/>
              <a:t> </a:t>
            </a:r>
            <a:r>
              <a:rPr lang="en-US" dirty="0" err="1" smtClean="0"/>
              <a:t>Żerek</a:t>
            </a:r>
            <a:r>
              <a:rPr lang="en-US" dirty="0" smtClean="0"/>
              <a:t>, </a:t>
            </a:r>
            <a:r>
              <a:rPr lang="en-US" dirty="0" err="1" smtClean="0"/>
              <a:t>Piotr</a:t>
            </a:r>
            <a:r>
              <a:rPr lang="en-US" dirty="0" smtClean="0"/>
              <a:t> </a:t>
            </a:r>
            <a:r>
              <a:rPr lang="en-US" dirty="0" err="1" smtClean="0"/>
              <a:t>Rózga</a:t>
            </a:r>
            <a:r>
              <a:rPr lang="en-US" dirty="0" smtClean="0"/>
              <a:t>, </a:t>
            </a:r>
            <a:r>
              <a:rPr lang="en-US" dirty="0" err="1" smtClean="0"/>
              <a:t>Adamed</a:t>
            </a:r>
            <a:r>
              <a:rPr lang="en-US" dirty="0" smtClean="0"/>
              <a:t> Sp. z </a:t>
            </a:r>
            <a:r>
              <a:rPr lang="en-US" dirty="0" err="1" smtClean="0"/>
              <a:t>o.o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Documents and Settings\sadroddiny\My Documents\My Pictures\approvals%201982-2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1114425"/>
            <a:ext cx="7153275" cy="4629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479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http://biopharma.com/approvals_2011.html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</a:t>
            </a:r>
            <a:r>
              <a:rPr lang="en-US" dirty="0" err="1" smtClean="0"/>
              <a:t>pharming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6"/>
          <p:cNvGrpSpPr/>
          <p:nvPr/>
        </p:nvGrpSpPr>
        <p:grpSpPr>
          <a:xfrm>
            <a:off x="381001" y="1371600"/>
            <a:ext cx="8382000" cy="4876800"/>
            <a:chOff x="0" y="157163"/>
            <a:chExt cx="9144001" cy="60436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57163"/>
              <a:ext cx="9144000" cy="471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724400"/>
              <a:ext cx="9144000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Oval 6"/>
          <p:cNvSpPr/>
          <p:nvPr/>
        </p:nvSpPr>
        <p:spPr>
          <a:xfrm>
            <a:off x="1905000" y="3429000"/>
            <a:ext cx="1219200" cy="381000"/>
          </a:xfrm>
          <a:prstGeom prst="ellipse">
            <a:avLst/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Pharmacogenomics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Personalized medicine</a:t>
            </a:r>
            <a:endParaRPr lang="en-US" dirty="0"/>
          </a:p>
        </p:txBody>
      </p:sp>
      <p:pic>
        <p:nvPicPr>
          <p:cNvPr id="30722" name="Picture 2" descr="http://genomicenterprise.com/yahoo_site_admin/assets/images/dna_and_pills.176112324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971800"/>
            <a:ext cx="25050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therapy</a:t>
            </a:r>
          </a:p>
          <a:p>
            <a:r>
              <a:rPr lang="en-US" dirty="0" smtClean="0"/>
              <a:t>Stem cell therapy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SCID: 1990</a:t>
            </a:r>
          </a:p>
          <a:p>
            <a:r>
              <a:rPr lang="en-US" dirty="0" smtClean="0"/>
              <a:t>LPLD: </a:t>
            </a:r>
            <a:r>
              <a:rPr lang="en-US" dirty="0" err="1" smtClean="0"/>
              <a:t>Glybera</a:t>
            </a:r>
            <a:r>
              <a:rPr lang="en-US" dirty="0" smtClean="0"/>
              <a:t> 2012</a:t>
            </a:r>
          </a:p>
          <a:p>
            <a:endParaRPr lang="en-US" dirty="0"/>
          </a:p>
        </p:txBody>
      </p:sp>
      <p:pic>
        <p:nvPicPr>
          <p:cNvPr id="1026" name="Picture 2" descr="http://www.ib.bioninja.com.au/_Media/gene_therapy_m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575" y="1676400"/>
            <a:ext cx="4924425" cy="4067176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2743200"/>
          <a:ext cx="31242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</a:tblGrid>
              <a:tr h="17929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Disease targets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severe combined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immunodeficiencies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lipoprotein lipase deficiency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cancer 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AIDS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cystic fibrosis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muscular dystrophy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cardiovascular diseases 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obesity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blood pressure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alpha1-antitrypsin deficiency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peripheral artery disease)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various ocular diseases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Gaucher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rheumatoid arthritis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hemophilia A and B</a:t>
                      </a:r>
                      <a:endParaRPr lang="en-US" sz="900" dirty="0"/>
                    </a:p>
                  </a:txBody>
                  <a:tcPr/>
                </a:tc>
              </a:tr>
              <a:tr h="179294"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familial hypercholesterolemia</a:t>
                      </a:r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stemcelltreatments.in/yahoo_site_admin/assets/images/Stem_cell_treatments.3320326_st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543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BM transplantation: a successful cell therapy</a:t>
            </a:r>
          </a:p>
          <a:p>
            <a:r>
              <a:rPr lang="en-US" dirty="0" smtClean="0"/>
              <a:t>First clinical trial: GRNOPC1, 2009</a:t>
            </a:r>
          </a:p>
          <a:p>
            <a:r>
              <a:rPr lang="en-US" dirty="0" smtClean="0"/>
              <a:t>FDA approved products ( 2013): 9</a:t>
            </a:r>
          </a:p>
          <a:p>
            <a:r>
              <a:rPr lang="en-US" dirty="0" smtClean="0"/>
              <a:t>Engineered stem cell therapy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biotechnology: </a:t>
            </a:r>
            <a:br>
              <a:rPr lang="en-US" dirty="0" smtClean="0"/>
            </a:br>
            <a:r>
              <a:rPr lang="en-US" dirty="0" smtClean="0"/>
              <a:t>Current state and 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Vaccine market</a:t>
            </a:r>
            <a:r>
              <a:rPr lang="en-US" dirty="0" smtClean="0"/>
              <a:t>: 7 out of 78 marketed vaccine</a:t>
            </a:r>
          </a:p>
          <a:p>
            <a:r>
              <a:rPr lang="en-US" b="1" dirty="0" smtClean="0"/>
              <a:t>IVD market</a:t>
            </a:r>
            <a:r>
              <a:rPr lang="en-US" dirty="0" smtClean="0"/>
              <a:t>: 30%</a:t>
            </a:r>
          </a:p>
          <a:p>
            <a:r>
              <a:rPr lang="en-US" b="1" dirty="0" err="1" smtClean="0"/>
              <a:t>Biopharmacioticals</a:t>
            </a:r>
            <a:r>
              <a:rPr lang="en-US" dirty="0" smtClean="0"/>
              <a:t>: 13.8% recombinants</a:t>
            </a:r>
          </a:p>
          <a:p>
            <a:r>
              <a:rPr lang="en-US" b="1" dirty="0" smtClean="0"/>
              <a:t>Gene therapy</a:t>
            </a:r>
            <a:r>
              <a:rPr lang="en-US" dirty="0" smtClean="0"/>
              <a:t>: only one case</a:t>
            </a:r>
          </a:p>
          <a:p>
            <a:r>
              <a:rPr lang="en-US" b="1" dirty="0" smtClean="0"/>
              <a:t>Cell therapy </a:t>
            </a:r>
            <a:r>
              <a:rPr lang="en-US" dirty="0" smtClean="0"/>
              <a:t>(FDA product and devices): 9</a:t>
            </a:r>
          </a:p>
          <a:p>
            <a:r>
              <a:rPr lang="en-US" b="1" dirty="0" smtClean="0"/>
              <a:t>Major challenges</a:t>
            </a:r>
            <a:r>
              <a:rPr lang="en-US" dirty="0" smtClean="0"/>
              <a:t>: </a:t>
            </a:r>
          </a:p>
          <a:p>
            <a:pPr>
              <a:buFontTx/>
              <a:buChar char="-"/>
            </a:pPr>
            <a:r>
              <a:rPr lang="en-US" dirty="0" smtClean="0"/>
              <a:t>Economics of development</a:t>
            </a:r>
          </a:p>
          <a:p>
            <a:pPr>
              <a:buFontTx/>
              <a:buChar char="-"/>
            </a:pPr>
            <a:r>
              <a:rPr lang="en-US" dirty="0" smtClean="0"/>
              <a:t>Ethics and public concern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667000"/>
            <a:ext cx="41088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Blackadder ITC" pitchFamily="82" charset="0"/>
              </a:rPr>
              <a:t>Thank you</a:t>
            </a:r>
            <a:endParaRPr lang="en-US" sz="8800" dirty="0"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Biotechnology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Biotechnological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Genetic engineering and recombination </a:t>
            </a:r>
          </a:p>
          <a:p>
            <a:endParaRPr lang="en-US" dirty="0"/>
          </a:p>
        </p:txBody>
      </p:sp>
      <p:pic>
        <p:nvPicPr>
          <p:cNvPr id="1026" name="Picture 2" descr="http://www.redorbit.com/media/uploads/2013/04/GeneticEngineering_040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419850" cy="448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Biotechnological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Cloning</a:t>
            </a:r>
          </a:p>
          <a:p>
            <a:r>
              <a:rPr lang="en-US" dirty="0" smtClean="0"/>
              <a:t>Molecular </a:t>
            </a:r>
            <a:r>
              <a:rPr lang="en-US" dirty="0" err="1" smtClean="0"/>
              <a:t>pharming</a:t>
            </a:r>
            <a:endParaRPr lang="en-US" dirty="0"/>
          </a:p>
        </p:txBody>
      </p:sp>
      <p:pic>
        <p:nvPicPr>
          <p:cNvPr id="26626" name="Picture 2" descr="http://www.bio.davidson.edu/courses/molbio/molstudents/spring2003/keogh/clon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600450" cy="48958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6628" name="Picture 4" descr="http://science9reproduction.wikispaces.com/file/view/cloning2.jpg/211287330/clon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5153025" cy="33718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culture</a:t>
            </a:r>
          </a:p>
          <a:p>
            <a:r>
              <a:rPr lang="en-US" dirty="0" smtClean="0"/>
              <a:t>Fermentation</a:t>
            </a:r>
          </a:p>
          <a:p>
            <a:r>
              <a:rPr lang="en-US" dirty="0" smtClean="0"/>
              <a:t>Purification</a:t>
            </a:r>
          </a:p>
          <a:p>
            <a:endParaRPr lang="en-US" dirty="0"/>
          </a:p>
        </p:txBody>
      </p:sp>
      <p:pic>
        <p:nvPicPr>
          <p:cNvPr id="4" name="Picture 2" descr="http://www.genengnews.com/Media/images/Article/LifeTech_CellCultureMedia7222217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2438400" cy="2667000"/>
          </a:xfrm>
          <a:prstGeom prst="rect">
            <a:avLst/>
          </a:prstGeom>
          <a:noFill/>
        </p:spPr>
      </p:pic>
      <p:pic>
        <p:nvPicPr>
          <p:cNvPr id="28674" name="Picture 2" descr="http://garyreese.net/NevadaMagazine/Fermentation%20V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05000"/>
            <a:ext cx="2895600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and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Vaccines</a:t>
            </a:r>
          </a:p>
          <a:p>
            <a:r>
              <a:rPr lang="en-US" b="1" dirty="0" smtClean="0"/>
              <a:t>Genetically modified </a:t>
            </a:r>
            <a:r>
              <a:rPr lang="en-US" dirty="0" smtClean="0"/>
              <a:t>plants/animals</a:t>
            </a:r>
          </a:p>
          <a:p>
            <a:pPr>
              <a:buFontTx/>
              <a:buChar char="-"/>
            </a:pPr>
            <a:r>
              <a:rPr lang="en-US" dirty="0" smtClean="0"/>
              <a:t>Improved nutrition </a:t>
            </a:r>
          </a:p>
          <a:p>
            <a:pPr>
              <a:buFontTx/>
              <a:buChar char="-"/>
            </a:pPr>
            <a:r>
              <a:rPr lang="en-US" dirty="0" smtClean="0"/>
              <a:t>Improved shelf life and resistance to stress, herbicide, pathogens</a:t>
            </a:r>
          </a:p>
          <a:p>
            <a:pPr>
              <a:buFontTx/>
              <a:buChar char="-"/>
            </a:pPr>
            <a:r>
              <a:rPr lang="en-US" dirty="0" smtClean="0"/>
              <a:t>Molecular </a:t>
            </a:r>
            <a:r>
              <a:rPr lang="en-US" dirty="0" err="1" smtClean="0"/>
              <a:t>Pharming</a:t>
            </a:r>
            <a:endParaRPr lang="en-US" dirty="0" smtClean="0"/>
          </a:p>
          <a:p>
            <a:r>
              <a:rPr lang="en-US" b="1" dirty="0" smtClean="0"/>
              <a:t>Environmental pollution</a:t>
            </a:r>
          </a:p>
          <a:p>
            <a:pPr>
              <a:buFontTx/>
              <a:buChar char="-"/>
            </a:pPr>
            <a:r>
              <a:rPr lang="en-US" dirty="0" err="1" smtClean="0"/>
              <a:t>Biofuels</a:t>
            </a:r>
            <a:r>
              <a:rPr lang="en-US" dirty="0" smtClean="0"/>
              <a:t>: 10% of transport energy, UK, by 2020 =4.3 m tones of fossil oil each year </a:t>
            </a:r>
          </a:p>
          <a:p>
            <a:pPr>
              <a:buFontTx/>
              <a:buChar char="-"/>
            </a:pPr>
            <a:r>
              <a:rPr lang="en-US" dirty="0" smtClean="0"/>
              <a:t>Biological pest control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Recombinant vaccines </a:t>
            </a:r>
          </a:p>
          <a:p>
            <a:r>
              <a:rPr lang="en-US" dirty="0" smtClean="0"/>
              <a:t>DNA vaccines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544</Words>
  <Application>Microsoft Office PowerPoint</Application>
  <PresentationFormat>On-screen Show (4:3)</PresentationFormat>
  <Paragraphs>146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Biotechnology and Medicine</vt:lpstr>
      <vt:lpstr>Biotechnology: An ancient job, a novel concept</vt:lpstr>
      <vt:lpstr>Slide 3</vt:lpstr>
      <vt:lpstr>Medical Biotechnology</vt:lpstr>
      <vt:lpstr>Biotechnological tools</vt:lpstr>
      <vt:lpstr>Biotechnological tools</vt:lpstr>
      <vt:lpstr>Purification</vt:lpstr>
      <vt:lpstr>Biotechnology and public health</vt:lpstr>
      <vt:lpstr>Vaccines</vt:lpstr>
      <vt:lpstr>Vaccines: Global Market</vt:lpstr>
      <vt:lpstr>Recombinant vaccines</vt:lpstr>
      <vt:lpstr>Vaccine in our food</vt:lpstr>
      <vt:lpstr>DNA vaccines</vt:lpstr>
      <vt:lpstr>Biotechnology and Diagnosis</vt:lpstr>
      <vt:lpstr>IVDs: Global market</vt:lpstr>
      <vt:lpstr>Slide 16</vt:lpstr>
      <vt:lpstr>Slide 17</vt:lpstr>
      <vt:lpstr>IVD market according to disease</vt:lpstr>
      <vt:lpstr>Biopharmacioticals</vt:lpstr>
      <vt:lpstr>Protein purification from plasma</vt:lpstr>
      <vt:lpstr>Global market: Purified therapeutics</vt:lpstr>
      <vt:lpstr>Slide 22</vt:lpstr>
      <vt:lpstr>Recombinant Drugs</vt:lpstr>
      <vt:lpstr>Recombination for multi-functionality</vt:lpstr>
      <vt:lpstr>Biopharmaceoticals</vt:lpstr>
      <vt:lpstr>Slide 26</vt:lpstr>
      <vt:lpstr>Slide 27</vt:lpstr>
      <vt:lpstr>Animal pharming</vt:lpstr>
      <vt:lpstr>Pharmacogenomics</vt:lpstr>
      <vt:lpstr>Biotechnology and Treatment</vt:lpstr>
      <vt:lpstr>Gene therapy</vt:lpstr>
      <vt:lpstr>Slide 32</vt:lpstr>
      <vt:lpstr>Slide 33</vt:lpstr>
      <vt:lpstr>Medical biotechnology:  Current state and future 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 and Medicine</dc:title>
  <dc:creator/>
  <cp:lastModifiedBy>XX</cp:lastModifiedBy>
  <cp:revision>231</cp:revision>
  <dcterms:created xsi:type="dcterms:W3CDTF">2006-08-16T00:00:00Z</dcterms:created>
  <dcterms:modified xsi:type="dcterms:W3CDTF">2013-10-27T03:55:57Z</dcterms:modified>
</cp:coreProperties>
</file>