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D59D-4723-4411-9AAA-1C418E9EC320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2954-BD2C-4F49-9876-31208E152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0149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female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male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/>
                        <a:t>238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B0F0"/>
                          </a:solidFill>
                        </a:rPr>
                        <a:t>143</a:t>
                      </a:r>
                      <a:endParaRPr lang="en-US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/>
                        <a:t>تعداد کل </a:t>
                      </a:r>
                      <a:r>
                        <a:rPr lang="fa-IR" sz="2800" dirty="0" smtClean="0"/>
                        <a:t>بیماران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33450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/>
                        <a:t>65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B0F0"/>
                          </a:solidFill>
                        </a:rPr>
                        <a:t>41</a:t>
                      </a:r>
                      <a:endParaRPr lang="en-US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/>
                        <a:t>دیابت تحت درمان با داروی خوراکی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33450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/>
                        <a:t>40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B0F0"/>
                          </a:solidFill>
                        </a:rPr>
                        <a:t>24</a:t>
                      </a:r>
                      <a:endParaRPr lang="en-US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/>
                        <a:t>هایپرتنشن غیر کنترل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"/>
          <a:ext cx="7696200" cy="6536091"/>
        </p:xfrm>
        <a:graphic>
          <a:graphicData uri="http://schemas.openxmlformats.org/drawingml/2006/table">
            <a:tbl>
              <a:tblPr firstRow="1" lastCol="1" bandRow="1">
                <a:tableStyleId>{BC89EF96-8CEA-46FF-86C4-4CE0E7609802}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333452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endParaRPr lang="en-US" sz="1600" dirty="0">
                        <a:latin typeface="Calibri Light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804207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Times New Roman"/>
                          <a:cs typeface="Arial"/>
                        </a:rPr>
                        <a:t>70-75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mbria"/>
                          <a:ea typeface="Times New Roman"/>
                          <a:cs typeface="Times New Roman"/>
                        </a:rPr>
                        <a:t>65-70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Chest discomfort 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86885">
                <a:tc>
                  <a:txBody>
                    <a:bodyPr/>
                    <a:lstStyle/>
                    <a:p>
                      <a:pPr marL="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70-81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65-78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 smtClean="0"/>
                        <a:t>افتادن در دستشویی </a:t>
                      </a:r>
                      <a:endParaRPr lang="en-US" sz="1600" kern="12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86885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libri"/>
                          <a:ea typeface="Times New Roman"/>
                          <a:cs typeface="Arial"/>
                        </a:rPr>
                        <a:t>80-91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68-78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 smtClean="0"/>
                        <a:t>سکسکه بی دلیل</a:t>
                      </a:r>
                      <a:endParaRPr lang="en-US" sz="1600" kern="12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04207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libri"/>
                          <a:ea typeface="Times New Roman"/>
                          <a:cs typeface="Arial"/>
                        </a:rPr>
                        <a:t>68-73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68-75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/>
                        <a:t>گرسنگی شدید یک ساعت بعد از غذا خوردن</a:t>
                      </a:r>
                      <a:endParaRPr lang="en-US" sz="1600" dirty="0"/>
                    </a:p>
                  </a:txBody>
                  <a:tcPr/>
                </a:tc>
              </a:tr>
              <a:tr h="565923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libri"/>
                          <a:ea typeface="Times New Roman"/>
                          <a:cs typeface="Arial"/>
                        </a:rPr>
                        <a:t>80-84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75-81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 smtClean="0"/>
                        <a:t>ادم حاد ریه</a:t>
                      </a:r>
                      <a:endParaRPr lang="en-US" sz="1600" kern="12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86885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libri"/>
                          <a:ea typeface="Times New Roman"/>
                          <a:cs typeface="Arial"/>
                        </a:rPr>
                        <a:t>80-90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80-90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/>
                        <a:t>تنگی نفس بی دلیل در استراحت</a:t>
                      </a:r>
                      <a:endParaRPr lang="en-US" sz="1600" dirty="0"/>
                    </a:p>
                  </a:txBody>
                  <a:tcPr/>
                </a:tc>
              </a:tr>
              <a:tr h="686885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libri"/>
                          <a:ea typeface="Times New Roman"/>
                          <a:cs typeface="Arial"/>
                        </a:rPr>
                        <a:t>90-96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mbria"/>
                          <a:ea typeface="Times New Roman"/>
                          <a:cs typeface="Times New Roman"/>
                        </a:rPr>
                        <a:t>90-95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/>
                        <a:t>تاکی کاردی بی دلیل در استراحت</a:t>
                      </a:r>
                      <a:endParaRPr lang="en-US" sz="1600" dirty="0"/>
                    </a:p>
                  </a:txBody>
                  <a:tcPr/>
                </a:tc>
              </a:tr>
              <a:tr h="892951"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Times New Roman"/>
                          <a:cs typeface="Arial"/>
                        </a:rPr>
                        <a:t>94-95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mbria"/>
                          <a:ea typeface="Times New Roman"/>
                          <a:cs typeface="Times New Roman"/>
                        </a:rPr>
                        <a:t>90-94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/>
                        <a:t>بی حالی و از خواب بیدار نشدن به موقع در صبح</a:t>
                      </a:r>
                      <a:endParaRPr lang="en-US" sz="1600" dirty="0"/>
                    </a:p>
                  </a:txBody>
                  <a:tcPr/>
                </a:tc>
              </a:tr>
              <a:tr h="33345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143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عکس کهریزک\Untitled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114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عکس کهریزک\Untitled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604" y="0"/>
            <a:ext cx="4498557" cy="690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عکس کهریزک\Untitled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620" y="0"/>
            <a:ext cx="4233180" cy="680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عکس کهریزک\Untitled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26626" cy="6667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hesam</dc:creator>
  <cp:lastModifiedBy>windows 7</cp:lastModifiedBy>
  <cp:revision>6</cp:revision>
  <dcterms:created xsi:type="dcterms:W3CDTF">2013-10-23T07:13:16Z</dcterms:created>
  <dcterms:modified xsi:type="dcterms:W3CDTF">2013-10-26T17:45:48Z</dcterms:modified>
</cp:coreProperties>
</file>