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71" r:id="rId2"/>
    <p:sldId id="274" r:id="rId3"/>
    <p:sldId id="275" r:id="rId4"/>
    <p:sldId id="281" r:id="rId5"/>
    <p:sldId id="292" r:id="rId6"/>
    <p:sldId id="279" r:id="rId7"/>
    <p:sldId id="284" r:id="rId8"/>
    <p:sldId id="285" r:id="rId9"/>
    <p:sldId id="286" r:id="rId10"/>
    <p:sldId id="287" r:id="rId11"/>
    <p:sldId id="288" r:id="rId12"/>
    <p:sldId id="272" r:id="rId13"/>
    <p:sldId id="273" r:id="rId14"/>
    <p:sldId id="276" r:id="rId15"/>
    <p:sldId id="277" r:id="rId16"/>
    <p:sldId id="280" r:id="rId17"/>
    <p:sldId id="291" r:id="rId18"/>
    <p:sldId id="266" r:id="rId19"/>
    <p:sldId id="278" r:id="rId20"/>
    <p:sldId id="290" r:id="rId21"/>
    <p:sldId id="289" r:id="rId22"/>
    <p:sldId id="256" r:id="rId23"/>
    <p:sldId id="260" r:id="rId24"/>
    <p:sldId id="261" r:id="rId25"/>
    <p:sldId id="264" r:id="rId26"/>
    <p:sldId id="268" r:id="rId27"/>
    <p:sldId id="270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83E1C-83BC-402C-87AD-372BB38F8D9E}" type="slidenum">
              <a:rPr lang="de-DE" altLang="de-DE" smtClean="0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1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686D-017E-460D-B8ED-267B0FD495AF}" type="slidenum">
              <a:rPr lang="de-DE" altLang="de-DE" smtClean="0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8B135-890C-4AE5-BF67-515D195C0BA1}" type="slidenum">
              <a:rPr lang="de-DE" altLang="de-DE" smtClean="0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91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A123-269D-4F66-8C78-6683E396C430}" type="slidenum">
              <a:rPr lang="de-DE" altLang="de-DE" smtClean="0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43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CA07-48AC-4CB7-A1CC-DB27439511EC}" type="slidenum">
              <a:rPr lang="de-DE" altLang="de-DE" smtClean="0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2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9FA2D-A049-4365-8ABB-1D0968674FFC}" type="slidenum">
              <a:rPr lang="de-DE" altLang="de-DE" smtClean="0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9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36328-1AFA-4AA6-8450-68E70DAE47B3}" type="slidenum">
              <a:rPr lang="de-DE" altLang="de-DE" smtClean="0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2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A6E3E-AB85-4F1E-A022-8291D3A67D28}" type="slidenum">
              <a:rPr lang="de-DE" altLang="de-DE" smtClean="0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26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B72D3-3C88-40EA-AE0F-6C3F6E1C68D7}" type="slidenum">
              <a:rPr lang="de-DE" altLang="de-DE" smtClean="0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14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702FD-EB76-4295-A940-7C656DB7076A}" type="slidenum">
              <a:rPr lang="de-DE" altLang="de-DE" smtClean="0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51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9C8CF-D8D8-4033-8EA8-1398746E8CC1}" type="slidenum">
              <a:rPr lang="de-DE" altLang="de-DE" smtClean="0">
                <a:solidFill>
                  <a:srgbClr val="000000"/>
                </a:solidFill>
              </a:rPr>
              <a:pPr/>
              <a:t>‹Nr.›</a:t>
            </a:fld>
            <a:endParaRPr lang="de-DE" alt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4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9658BE-0555-424F-AB85-9924AD0F1006}" type="slidenum">
              <a:rPr lang="de-DE" alt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3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27139"/>
            <a:ext cx="7772400" cy="1470025"/>
          </a:xfrm>
        </p:spPr>
        <p:txBody>
          <a:bodyPr>
            <a:normAutofit/>
          </a:bodyPr>
          <a:lstStyle/>
          <a:p>
            <a:r>
              <a:rPr lang="de-DE" sz="4000" b="1" dirty="0" smtClean="0">
                <a:solidFill>
                  <a:schemeClr val="tx1"/>
                </a:solidFill>
              </a:rPr>
              <a:t>DC Potential </a:t>
            </a:r>
            <a:r>
              <a:rPr lang="de-DE" sz="4000" b="1" dirty="0" err="1" smtClean="0">
                <a:solidFill>
                  <a:schemeClr val="tx1"/>
                </a:solidFill>
              </a:rPr>
              <a:t>and</a:t>
            </a:r>
            <a:r>
              <a:rPr lang="de-DE" sz="4000" b="1" dirty="0" smtClean="0">
                <a:solidFill>
                  <a:schemeClr val="tx1"/>
                </a:solidFill>
              </a:rPr>
              <a:t> </a:t>
            </a:r>
            <a:r>
              <a:rPr lang="de-DE" sz="4000" b="1" dirty="0" err="1" smtClean="0">
                <a:solidFill>
                  <a:schemeClr val="tx1"/>
                </a:solidFill>
              </a:rPr>
              <a:t>the</a:t>
            </a:r>
            <a:r>
              <a:rPr lang="de-DE" sz="4000" b="1" dirty="0" smtClean="0">
                <a:solidFill>
                  <a:schemeClr val="tx1"/>
                </a:solidFill>
              </a:rPr>
              <a:t> Brain</a:t>
            </a:r>
            <a:endParaRPr lang="de-DE" sz="4000" b="1" dirty="0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5079822"/>
            <a:ext cx="6400800" cy="1752600"/>
          </a:xfrm>
        </p:spPr>
        <p:txBody>
          <a:bodyPr/>
          <a:lstStyle/>
          <a:p>
            <a:r>
              <a:rPr lang="de-DE" sz="2400" dirty="0" smtClean="0">
                <a:solidFill>
                  <a:schemeClr val="tx1"/>
                </a:solidFill>
              </a:rPr>
              <a:t>Ali </a:t>
            </a:r>
            <a:r>
              <a:rPr lang="de-DE" sz="2400" dirty="0" err="1" smtClean="0">
                <a:solidFill>
                  <a:schemeClr val="tx1"/>
                </a:solidFill>
              </a:rPr>
              <a:t>Gorji</a:t>
            </a:r>
            <a:endParaRPr lang="de-DE" sz="2400" dirty="0" smtClean="0">
              <a:solidFill>
                <a:schemeClr val="tx1"/>
              </a:solidFill>
            </a:endParaRPr>
          </a:p>
          <a:p>
            <a:r>
              <a:rPr lang="de-DE" sz="2000" dirty="0" err="1" smtClean="0">
                <a:solidFill>
                  <a:schemeClr val="tx1"/>
                </a:solidFill>
              </a:rPr>
              <a:t>Epilepsy</a:t>
            </a:r>
            <a:r>
              <a:rPr lang="de-DE" sz="2000" dirty="0" smtClean="0">
                <a:solidFill>
                  <a:schemeClr val="tx1"/>
                </a:solidFill>
              </a:rPr>
              <a:t> Research Center</a:t>
            </a:r>
          </a:p>
          <a:p>
            <a:r>
              <a:rPr lang="de-DE" sz="2000" dirty="0" smtClean="0">
                <a:solidFill>
                  <a:schemeClr val="tx1"/>
                </a:solidFill>
              </a:rPr>
              <a:t>Münster University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33842"/>
            <a:ext cx="4497288" cy="3114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76" y="94088"/>
            <a:ext cx="5832648" cy="454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517231"/>
            <a:ext cx="1562851" cy="1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17231"/>
            <a:ext cx="2277001" cy="125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2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humgen.nl/lab-frants/migraine/Pictures/aura%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4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nature.com/nrn/journal/v4/n5/images/nrn1102-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0"/>
            <a:ext cx="6359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134225" y="6107113"/>
            <a:ext cx="18605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smtClean="0">
                <a:solidFill>
                  <a:srgbClr val="000000"/>
                </a:solidFill>
              </a:rPr>
              <a:t>Hadjikhani et al. 2001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smtClean="0">
                <a:solidFill>
                  <a:srgbClr val="000000"/>
                </a:solidFill>
              </a:rPr>
              <a:t>PNAS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076825" y="6443663"/>
            <a:ext cx="1816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e-DE" altLang="de-DE" sz="2400" smtClean="0">
              <a:solidFill>
                <a:srgbClr val="000000"/>
              </a:solidFill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121275" y="6276975"/>
            <a:ext cx="184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altLang="de-DE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9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511425"/>
            <a:ext cx="2344738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1308100" y="1987550"/>
            <a:ext cx="2085975" cy="2301875"/>
            <a:chOff x="824" y="1252"/>
            <a:chExt cx="1314" cy="1450"/>
          </a:xfrm>
        </p:grpSpPr>
        <p:sp>
          <p:nvSpPr>
            <p:cNvPr id="5124" name="Line 4"/>
            <p:cNvSpPr>
              <a:spLocks noChangeShapeType="1"/>
            </p:cNvSpPr>
            <p:nvPr/>
          </p:nvSpPr>
          <p:spPr bwMode="auto">
            <a:xfrm flipH="1">
              <a:off x="1717" y="1833"/>
              <a:ext cx="421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824" y="1888"/>
              <a:ext cx="58" cy="59"/>
            </a:xfrm>
            <a:custGeom>
              <a:avLst/>
              <a:gdLst>
                <a:gd name="T0" fmla="*/ 29 w 58"/>
                <a:gd name="T1" fmla="*/ 59 h 59"/>
                <a:gd name="T2" fmla="*/ 23 w 58"/>
                <a:gd name="T3" fmla="*/ 59 h 59"/>
                <a:gd name="T4" fmla="*/ 18 w 58"/>
                <a:gd name="T5" fmla="*/ 58 h 59"/>
                <a:gd name="T6" fmla="*/ 13 w 58"/>
                <a:gd name="T7" fmla="*/ 54 h 59"/>
                <a:gd name="T8" fmla="*/ 8 w 58"/>
                <a:gd name="T9" fmla="*/ 51 h 59"/>
                <a:gd name="T10" fmla="*/ 5 w 58"/>
                <a:gd name="T11" fmla="*/ 46 h 59"/>
                <a:gd name="T12" fmla="*/ 3 w 58"/>
                <a:gd name="T13" fmla="*/ 41 h 59"/>
                <a:gd name="T14" fmla="*/ 0 w 58"/>
                <a:gd name="T15" fmla="*/ 36 h 59"/>
                <a:gd name="T16" fmla="*/ 0 w 58"/>
                <a:gd name="T17" fmla="*/ 30 h 59"/>
                <a:gd name="T18" fmla="*/ 0 w 58"/>
                <a:gd name="T19" fmla="*/ 25 h 59"/>
                <a:gd name="T20" fmla="*/ 3 w 58"/>
                <a:gd name="T21" fmla="*/ 18 h 59"/>
                <a:gd name="T22" fmla="*/ 5 w 58"/>
                <a:gd name="T23" fmla="*/ 13 h 59"/>
                <a:gd name="T24" fmla="*/ 8 w 58"/>
                <a:gd name="T25" fmla="*/ 10 h 59"/>
                <a:gd name="T26" fmla="*/ 13 w 58"/>
                <a:gd name="T27" fmla="*/ 5 h 59"/>
                <a:gd name="T28" fmla="*/ 18 w 58"/>
                <a:gd name="T29" fmla="*/ 4 h 59"/>
                <a:gd name="T30" fmla="*/ 23 w 58"/>
                <a:gd name="T31" fmla="*/ 2 h 59"/>
                <a:gd name="T32" fmla="*/ 29 w 58"/>
                <a:gd name="T33" fmla="*/ 0 h 59"/>
                <a:gd name="T34" fmla="*/ 36 w 58"/>
                <a:gd name="T35" fmla="*/ 2 h 59"/>
                <a:gd name="T36" fmla="*/ 40 w 58"/>
                <a:gd name="T37" fmla="*/ 4 h 59"/>
                <a:gd name="T38" fmla="*/ 45 w 58"/>
                <a:gd name="T39" fmla="*/ 5 h 59"/>
                <a:gd name="T40" fmla="*/ 50 w 58"/>
                <a:gd name="T41" fmla="*/ 10 h 59"/>
                <a:gd name="T42" fmla="*/ 53 w 58"/>
                <a:gd name="T43" fmla="*/ 13 h 59"/>
                <a:gd name="T44" fmla="*/ 55 w 58"/>
                <a:gd name="T45" fmla="*/ 18 h 59"/>
                <a:gd name="T46" fmla="*/ 57 w 58"/>
                <a:gd name="T47" fmla="*/ 25 h 59"/>
                <a:gd name="T48" fmla="*/ 58 w 58"/>
                <a:gd name="T49" fmla="*/ 30 h 59"/>
                <a:gd name="T50" fmla="*/ 57 w 58"/>
                <a:gd name="T51" fmla="*/ 36 h 59"/>
                <a:gd name="T52" fmla="*/ 55 w 58"/>
                <a:gd name="T53" fmla="*/ 41 h 59"/>
                <a:gd name="T54" fmla="*/ 53 w 58"/>
                <a:gd name="T55" fmla="*/ 46 h 59"/>
                <a:gd name="T56" fmla="*/ 50 w 58"/>
                <a:gd name="T57" fmla="*/ 51 h 59"/>
                <a:gd name="T58" fmla="*/ 45 w 58"/>
                <a:gd name="T59" fmla="*/ 54 h 59"/>
                <a:gd name="T60" fmla="*/ 40 w 58"/>
                <a:gd name="T61" fmla="*/ 58 h 59"/>
                <a:gd name="T62" fmla="*/ 36 w 58"/>
                <a:gd name="T63" fmla="*/ 59 h 59"/>
                <a:gd name="T64" fmla="*/ 29 w 58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59">
                  <a:moveTo>
                    <a:pt x="29" y="59"/>
                  </a:moveTo>
                  <a:lnTo>
                    <a:pt x="23" y="59"/>
                  </a:lnTo>
                  <a:lnTo>
                    <a:pt x="18" y="58"/>
                  </a:lnTo>
                  <a:lnTo>
                    <a:pt x="13" y="54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3" y="5"/>
                  </a:lnTo>
                  <a:lnTo>
                    <a:pt x="18" y="4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0" y="4"/>
                  </a:lnTo>
                  <a:lnTo>
                    <a:pt x="45" y="5"/>
                  </a:lnTo>
                  <a:lnTo>
                    <a:pt x="50" y="10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7" y="25"/>
                  </a:lnTo>
                  <a:lnTo>
                    <a:pt x="58" y="30"/>
                  </a:lnTo>
                  <a:lnTo>
                    <a:pt x="57" y="36"/>
                  </a:lnTo>
                  <a:lnTo>
                    <a:pt x="55" y="41"/>
                  </a:lnTo>
                  <a:lnTo>
                    <a:pt x="53" y="46"/>
                  </a:lnTo>
                  <a:lnTo>
                    <a:pt x="50" y="51"/>
                  </a:lnTo>
                  <a:lnTo>
                    <a:pt x="45" y="54"/>
                  </a:lnTo>
                  <a:lnTo>
                    <a:pt x="40" y="58"/>
                  </a:lnTo>
                  <a:lnTo>
                    <a:pt x="36" y="59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FF0000"/>
            </a:solidFill>
            <a:ln w="254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 flipH="1">
              <a:off x="853" y="2701"/>
              <a:ext cx="128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853" y="1944"/>
              <a:ext cx="1" cy="75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1112" y="1888"/>
              <a:ext cx="59" cy="59"/>
            </a:xfrm>
            <a:custGeom>
              <a:avLst/>
              <a:gdLst>
                <a:gd name="T0" fmla="*/ 30 w 59"/>
                <a:gd name="T1" fmla="*/ 59 h 59"/>
                <a:gd name="T2" fmla="*/ 23 w 59"/>
                <a:gd name="T3" fmla="*/ 59 h 59"/>
                <a:gd name="T4" fmla="*/ 18 w 59"/>
                <a:gd name="T5" fmla="*/ 58 h 59"/>
                <a:gd name="T6" fmla="*/ 13 w 59"/>
                <a:gd name="T7" fmla="*/ 54 h 59"/>
                <a:gd name="T8" fmla="*/ 8 w 59"/>
                <a:gd name="T9" fmla="*/ 51 h 59"/>
                <a:gd name="T10" fmla="*/ 5 w 59"/>
                <a:gd name="T11" fmla="*/ 46 h 59"/>
                <a:gd name="T12" fmla="*/ 2 w 59"/>
                <a:gd name="T13" fmla="*/ 41 h 59"/>
                <a:gd name="T14" fmla="*/ 0 w 59"/>
                <a:gd name="T15" fmla="*/ 36 h 59"/>
                <a:gd name="T16" fmla="*/ 0 w 59"/>
                <a:gd name="T17" fmla="*/ 30 h 59"/>
                <a:gd name="T18" fmla="*/ 0 w 59"/>
                <a:gd name="T19" fmla="*/ 25 h 59"/>
                <a:gd name="T20" fmla="*/ 2 w 59"/>
                <a:gd name="T21" fmla="*/ 18 h 59"/>
                <a:gd name="T22" fmla="*/ 5 w 59"/>
                <a:gd name="T23" fmla="*/ 13 h 59"/>
                <a:gd name="T24" fmla="*/ 8 w 59"/>
                <a:gd name="T25" fmla="*/ 10 h 59"/>
                <a:gd name="T26" fmla="*/ 13 w 59"/>
                <a:gd name="T27" fmla="*/ 5 h 59"/>
                <a:gd name="T28" fmla="*/ 18 w 59"/>
                <a:gd name="T29" fmla="*/ 4 h 59"/>
                <a:gd name="T30" fmla="*/ 23 w 59"/>
                <a:gd name="T31" fmla="*/ 2 h 59"/>
                <a:gd name="T32" fmla="*/ 30 w 59"/>
                <a:gd name="T33" fmla="*/ 0 h 59"/>
                <a:gd name="T34" fmla="*/ 34 w 59"/>
                <a:gd name="T35" fmla="*/ 2 h 59"/>
                <a:gd name="T36" fmla="*/ 41 w 59"/>
                <a:gd name="T37" fmla="*/ 4 h 59"/>
                <a:gd name="T38" fmla="*/ 46 w 59"/>
                <a:gd name="T39" fmla="*/ 5 h 59"/>
                <a:gd name="T40" fmla="*/ 49 w 59"/>
                <a:gd name="T41" fmla="*/ 10 h 59"/>
                <a:gd name="T42" fmla="*/ 54 w 59"/>
                <a:gd name="T43" fmla="*/ 13 h 59"/>
                <a:gd name="T44" fmla="*/ 56 w 59"/>
                <a:gd name="T45" fmla="*/ 18 h 59"/>
                <a:gd name="T46" fmla="*/ 57 w 59"/>
                <a:gd name="T47" fmla="*/ 25 h 59"/>
                <a:gd name="T48" fmla="*/ 59 w 59"/>
                <a:gd name="T49" fmla="*/ 30 h 59"/>
                <a:gd name="T50" fmla="*/ 57 w 59"/>
                <a:gd name="T51" fmla="*/ 36 h 59"/>
                <a:gd name="T52" fmla="*/ 56 w 59"/>
                <a:gd name="T53" fmla="*/ 41 h 59"/>
                <a:gd name="T54" fmla="*/ 54 w 59"/>
                <a:gd name="T55" fmla="*/ 46 h 59"/>
                <a:gd name="T56" fmla="*/ 49 w 59"/>
                <a:gd name="T57" fmla="*/ 51 h 59"/>
                <a:gd name="T58" fmla="*/ 46 w 59"/>
                <a:gd name="T59" fmla="*/ 54 h 59"/>
                <a:gd name="T60" fmla="*/ 41 w 59"/>
                <a:gd name="T61" fmla="*/ 58 h 59"/>
                <a:gd name="T62" fmla="*/ 34 w 59"/>
                <a:gd name="T63" fmla="*/ 59 h 59"/>
                <a:gd name="T64" fmla="*/ 30 w 59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9">
                  <a:moveTo>
                    <a:pt x="30" y="59"/>
                  </a:moveTo>
                  <a:lnTo>
                    <a:pt x="23" y="59"/>
                  </a:lnTo>
                  <a:lnTo>
                    <a:pt x="18" y="58"/>
                  </a:lnTo>
                  <a:lnTo>
                    <a:pt x="13" y="54"/>
                  </a:lnTo>
                  <a:lnTo>
                    <a:pt x="8" y="51"/>
                  </a:lnTo>
                  <a:lnTo>
                    <a:pt x="5" y="46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2" y="18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3" y="5"/>
                  </a:lnTo>
                  <a:lnTo>
                    <a:pt x="18" y="4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41" y="4"/>
                  </a:lnTo>
                  <a:lnTo>
                    <a:pt x="46" y="5"/>
                  </a:lnTo>
                  <a:lnTo>
                    <a:pt x="49" y="10"/>
                  </a:lnTo>
                  <a:lnTo>
                    <a:pt x="54" y="13"/>
                  </a:lnTo>
                  <a:lnTo>
                    <a:pt x="56" y="18"/>
                  </a:lnTo>
                  <a:lnTo>
                    <a:pt x="57" y="25"/>
                  </a:lnTo>
                  <a:lnTo>
                    <a:pt x="59" y="30"/>
                  </a:lnTo>
                  <a:lnTo>
                    <a:pt x="57" y="36"/>
                  </a:lnTo>
                  <a:lnTo>
                    <a:pt x="56" y="41"/>
                  </a:lnTo>
                  <a:lnTo>
                    <a:pt x="54" y="46"/>
                  </a:lnTo>
                  <a:lnTo>
                    <a:pt x="49" y="51"/>
                  </a:lnTo>
                  <a:lnTo>
                    <a:pt x="46" y="54"/>
                  </a:lnTo>
                  <a:lnTo>
                    <a:pt x="41" y="58"/>
                  </a:lnTo>
                  <a:lnTo>
                    <a:pt x="34" y="59"/>
                  </a:lnTo>
                  <a:lnTo>
                    <a:pt x="30" y="59"/>
                  </a:lnTo>
                  <a:close/>
                </a:path>
              </a:pathLst>
            </a:custGeom>
            <a:solidFill>
              <a:srgbClr val="FF0000"/>
            </a:solidFill>
            <a:ln w="254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 flipH="1">
              <a:off x="1142" y="2412"/>
              <a:ext cx="996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1143" y="1944"/>
              <a:ext cx="1" cy="46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H="1">
              <a:off x="1142" y="1543"/>
              <a:ext cx="996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 flipV="1">
              <a:off x="1142" y="1548"/>
              <a:ext cx="1" cy="5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1401" y="1888"/>
              <a:ext cx="59" cy="59"/>
            </a:xfrm>
            <a:custGeom>
              <a:avLst/>
              <a:gdLst>
                <a:gd name="T0" fmla="*/ 29 w 59"/>
                <a:gd name="T1" fmla="*/ 59 h 59"/>
                <a:gd name="T2" fmla="*/ 24 w 59"/>
                <a:gd name="T3" fmla="*/ 59 h 59"/>
                <a:gd name="T4" fmla="*/ 18 w 59"/>
                <a:gd name="T5" fmla="*/ 58 h 59"/>
                <a:gd name="T6" fmla="*/ 13 w 59"/>
                <a:gd name="T7" fmla="*/ 54 h 59"/>
                <a:gd name="T8" fmla="*/ 10 w 59"/>
                <a:gd name="T9" fmla="*/ 51 h 59"/>
                <a:gd name="T10" fmla="*/ 5 w 59"/>
                <a:gd name="T11" fmla="*/ 46 h 59"/>
                <a:gd name="T12" fmla="*/ 3 w 59"/>
                <a:gd name="T13" fmla="*/ 41 h 59"/>
                <a:gd name="T14" fmla="*/ 1 w 59"/>
                <a:gd name="T15" fmla="*/ 36 h 59"/>
                <a:gd name="T16" fmla="*/ 0 w 59"/>
                <a:gd name="T17" fmla="*/ 30 h 59"/>
                <a:gd name="T18" fmla="*/ 1 w 59"/>
                <a:gd name="T19" fmla="*/ 25 h 59"/>
                <a:gd name="T20" fmla="*/ 3 w 59"/>
                <a:gd name="T21" fmla="*/ 18 h 59"/>
                <a:gd name="T22" fmla="*/ 5 w 59"/>
                <a:gd name="T23" fmla="*/ 13 h 59"/>
                <a:gd name="T24" fmla="*/ 10 w 59"/>
                <a:gd name="T25" fmla="*/ 10 h 59"/>
                <a:gd name="T26" fmla="*/ 13 w 59"/>
                <a:gd name="T27" fmla="*/ 5 h 59"/>
                <a:gd name="T28" fmla="*/ 18 w 59"/>
                <a:gd name="T29" fmla="*/ 4 h 59"/>
                <a:gd name="T30" fmla="*/ 24 w 59"/>
                <a:gd name="T31" fmla="*/ 2 h 59"/>
                <a:gd name="T32" fmla="*/ 29 w 59"/>
                <a:gd name="T33" fmla="*/ 0 h 59"/>
                <a:gd name="T34" fmla="*/ 36 w 59"/>
                <a:gd name="T35" fmla="*/ 2 h 59"/>
                <a:gd name="T36" fmla="*/ 41 w 59"/>
                <a:gd name="T37" fmla="*/ 4 h 59"/>
                <a:gd name="T38" fmla="*/ 45 w 59"/>
                <a:gd name="T39" fmla="*/ 5 h 59"/>
                <a:gd name="T40" fmla="*/ 50 w 59"/>
                <a:gd name="T41" fmla="*/ 10 h 59"/>
                <a:gd name="T42" fmla="*/ 54 w 59"/>
                <a:gd name="T43" fmla="*/ 13 h 59"/>
                <a:gd name="T44" fmla="*/ 57 w 59"/>
                <a:gd name="T45" fmla="*/ 18 h 59"/>
                <a:gd name="T46" fmla="*/ 59 w 59"/>
                <a:gd name="T47" fmla="*/ 25 h 59"/>
                <a:gd name="T48" fmla="*/ 59 w 59"/>
                <a:gd name="T49" fmla="*/ 30 h 59"/>
                <a:gd name="T50" fmla="*/ 59 w 59"/>
                <a:gd name="T51" fmla="*/ 36 h 59"/>
                <a:gd name="T52" fmla="*/ 57 w 59"/>
                <a:gd name="T53" fmla="*/ 41 h 59"/>
                <a:gd name="T54" fmla="*/ 54 w 59"/>
                <a:gd name="T55" fmla="*/ 46 h 59"/>
                <a:gd name="T56" fmla="*/ 50 w 59"/>
                <a:gd name="T57" fmla="*/ 51 h 59"/>
                <a:gd name="T58" fmla="*/ 45 w 59"/>
                <a:gd name="T59" fmla="*/ 54 h 59"/>
                <a:gd name="T60" fmla="*/ 41 w 59"/>
                <a:gd name="T61" fmla="*/ 58 h 59"/>
                <a:gd name="T62" fmla="*/ 36 w 59"/>
                <a:gd name="T63" fmla="*/ 59 h 59"/>
                <a:gd name="T64" fmla="*/ 29 w 59"/>
                <a:gd name="T6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59">
                  <a:moveTo>
                    <a:pt x="29" y="59"/>
                  </a:moveTo>
                  <a:lnTo>
                    <a:pt x="24" y="59"/>
                  </a:lnTo>
                  <a:lnTo>
                    <a:pt x="18" y="58"/>
                  </a:lnTo>
                  <a:lnTo>
                    <a:pt x="13" y="54"/>
                  </a:lnTo>
                  <a:lnTo>
                    <a:pt x="10" y="51"/>
                  </a:lnTo>
                  <a:lnTo>
                    <a:pt x="5" y="46"/>
                  </a:lnTo>
                  <a:lnTo>
                    <a:pt x="3" y="41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1" y="25"/>
                  </a:lnTo>
                  <a:lnTo>
                    <a:pt x="3" y="18"/>
                  </a:lnTo>
                  <a:lnTo>
                    <a:pt x="5" y="13"/>
                  </a:lnTo>
                  <a:lnTo>
                    <a:pt x="10" y="10"/>
                  </a:lnTo>
                  <a:lnTo>
                    <a:pt x="13" y="5"/>
                  </a:lnTo>
                  <a:lnTo>
                    <a:pt x="18" y="4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1" y="4"/>
                  </a:lnTo>
                  <a:lnTo>
                    <a:pt x="45" y="5"/>
                  </a:lnTo>
                  <a:lnTo>
                    <a:pt x="50" y="10"/>
                  </a:lnTo>
                  <a:lnTo>
                    <a:pt x="54" y="13"/>
                  </a:lnTo>
                  <a:lnTo>
                    <a:pt x="57" y="18"/>
                  </a:lnTo>
                  <a:lnTo>
                    <a:pt x="59" y="25"/>
                  </a:lnTo>
                  <a:lnTo>
                    <a:pt x="59" y="30"/>
                  </a:lnTo>
                  <a:lnTo>
                    <a:pt x="59" y="36"/>
                  </a:lnTo>
                  <a:lnTo>
                    <a:pt x="57" y="41"/>
                  </a:lnTo>
                  <a:lnTo>
                    <a:pt x="54" y="46"/>
                  </a:lnTo>
                  <a:lnTo>
                    <a:pt x="50" y="51"/>
                  </a:lnTo>
                  <a:lnTo>
                    <a:pt x="45" y="54"/>
                  </a:lnTo>
                  <a:lnTo>
                    <a:pt x="41" y="58"/>
                  </a:lnTo>
                  <a:lnTo>
                    <a:pt x="36" y="59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FF0000"/>
            </a:solidFill>
            <a:ln w="2540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H="1">
              <a:off x="1430" y="2122"/>
              <a:ext cx="708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1432" y="1915"/>
              <a:ext cx="1" cy="2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 flipH="1">
              <a:off x="853" y="1254"/>
              <a:ext cx="128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V="1">
              <a:off x="853" y="1252"/>
              <a:ext cx="1" cy="37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3449638" y="1771650"/>
            <a:ext cx="5424487" cy="3251200"/>
            <a:chOff x="2173" y="1116"/>
            <a:chExt cx="3417" cy="2048"/>
          </a:xfrm>
        </p:grpSpPr>
        <p:pic>
          <p:nvPicPr>
            <p:cNvPr id="5139" name="Picture 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2494"/>
              <a:ext cx="3368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Picture 2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1116"/>
              <a:ext cx="3368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Picture 2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2254"/>
              <a:ext cx="3371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Picture 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1408"/>
              <a:ext cx="3371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2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1940"/>
              <a:ext cx="3371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Picture 2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3" y="1684"/>
              <a:ext cx="3371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>
              <a:off x="5361" y="2795"/>
              <a:ext cx="196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  <a:latin typeface="Switzerland" pitchFamily="34" charset="0"/>
                </a:rPr>
                <a:t>100</a:t>
              </a:r>
              <a:endParaRPr lang="de-DE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5400" y="2901"/>
              <a:ext cx="155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  <a:latin typeface="Switzerland" pitchFamily="34" charset="0"/>
                </a:rPr>
                <a:t>µV</a:t>
              </a:r>
              <a:endParaRPr lang="de-DE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5425" y="3027"/>
              <a:ext cx="165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  <a:latin typeface="Switzerland" pitchFamily="34" charset="0"/>
                </a:rPr>
                <a:t>1 s</a:t>
              </a:r>
              <a:endParaRPr lang="de-DE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5193" y="2892"/>
              <a:ext cx="346" cy="130"/>
            </a:xfrm>
            <a:custGeom>
              <a:avLst/>
              <a:gdLst>
                <a:gd name="T0" fmla="*/ 0 w 346"/>
                <a:gd name="T1" fmla="*/ 130 h 130"/>
                <a:gd name="T2" fmla="*/ 346 w 346"/>
                <a:gd name="T3" fmla="*/ 130 h 130"/>
                <a:gd name="T4" fmla="*/ 346 w 346"/>
                <a:gd name="T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6" h="130">
                  <a:moveTo>
                    <a:pt x="0" y="130"/>
                  </a:moveTo>
                  <a:lnTo>
                    <a:pt x="346" y="130"/>
                  </a:lnTo>
                  <a:lnTo>
                    <a:pt x="346" y="0"/>
                  </a:lnTo>
                </a:path>
              </a:pathLst>
            </a:custGeom>
            <a:noFill/>
            <a:ln w="11113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754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e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1788"/>
            <a:ext cx="5757863" cy="61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4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DC vs. AC Potentials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525" y="1600200"/>
            <a:ext cx="788094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49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DC Potential in Acute Brain Injury</a:t>
            </a:r>
            <a:endParaRPr lang="de-DE" sz="3600" b="1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0961" y="1600200"/>
            <a:ext cx="320207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73395"/>
            <a:ext cx="1544141" cy="31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9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 err="1" smtClean="0"/>
              <a:t>Spreading</a:t>
            </a:r>
            <a:r>
              <a:rPr lang="de-DE" sz="2000" b="1" dirty="0" smtClean="0"/>
              <a:t> Depression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Epileptic</a:t>
            </a:r>
            <a:r>
              <a:rPr lang="de-DE" sz="2000" b="1" dirty="0" smtClean="0"/>
              <a:t> Field Potentials in Human Brain</a:t>
            </a:r>
            <a:endParaRPr lang="de-DE" sz="2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4162970" cy="509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634484" y="6309320"/>
            <a:ext cx="1522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Dreier, et al., 2012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9227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gorji\Desktop\Grafi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952" y="231648"/>
            <a:ext cx="4578096" cy="63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53699"/>
            <a:ext cx="4379489" cy="3255421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36549"/>
            <a:ext cx="4860032" cy="4645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2708190" y="563960"/>
            <a:ext cx="40156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/>
              <a:t>DC Potential </a:t>
            </a:r>
            <a:r>
              <a:rPr lang="de-DE" sz="2400" b="1" dirty="0" err="1" smtClean="0"/>
              <a:t>Changes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and</a:t>
            </a:r>
            <a:r>
              <a:rPr lang="de-DE" sz="2400" b="1" dirty="0" smtClean="0"/>
              <a:t> EEG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8076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err="1" smtClean="0"/>
              <a:t>Cortical</a:t>
            </a:r>
            <a:r>
              <a:rPr lang="de-DE" sz="2800" b="1" dirty="0" smtClean="0"/>
              <a:t> DC Potential </a:t>
            </a:r>
            <a:r>
              <a:rPr lang="en-US" sz="2800" b="1" dirty="0" smtClean="0"/>
              <a:t>Associated </a:t>
            </a:r>
            <a:r>
              <a:rPr lang="en-US" sz="2800" b="1" dirty="0"/>
              <a:t>with </a:t>
            </a:r>
            <a:r>
              <a:rPr lang="en-US" sz="2800" b="1" dirty="0" smtClean="0"/>
              <a:t>Food Intake </a:t>
            </a:r>
            <a:r>
              <a:rPr lang="en-US" sz="2800" b="1" dirty="0"/>
              <a:t>in </a:t>
            </a:r>
            <a:r>
              <a:rPr lang="en-US" sz="2800" b="1" dirty="0" smtClean="0"/>
              <a:t>Hungry humans and Rats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algn="ctr"/>
            <a:endParaRPr lang="de-DE" dirty="0"/>
          </a:p>
          <a:p>
            <a:pPr marL="0" indent="0">
              <a:buNone/>
            </a:pPr>
            <a:r>
              <a:rPr lang="de-DE" sz="1600" dirty="0" smtClean="0"/>
              <a:t>               Rats                                                                                            Human</a:t>
            </a:r>
          </a:p>
          <a:p>
            <a:pPr marL="0" indent="0">
              <a:buNone/>
            </a:pPr>
            <a:r>
              <a:rPr lang="de-DE" sz="1200" dirty="0" smtClean="0"/>
              <a:t>         (</a:t>
            </a:r>
            <a:r>
              <a:rPr lang="de-DE" sz="1200" dirty="0" err="1" smtClean="0"/>
              <a:t>Khaleghi</a:t>
            </a:r>
            <a:r>
              <a:rPr lang="de-DE" sz="1200" dirty="0" smtClean="0"/>
              <a:t> et al., 2009)                                                                                             (Schmitt et al., 2001)</a:t>
            </a:r>
            <a:endParaRPr lang="de-DE" sz="1200" dirty="0"/>
          </a:p>
        </p:txBody>
      </p:sp>
      <p:pic>
        <p:nvPicPr>
          <p:cNvPr id="6146" name="Picture 2" descr="Y:\tv fasting\figure1 DC defle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57115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07" y="2129036"/>
            <a:ext cx="4436366" cy="279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7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Hans </a:t>
            </a:r>
            <a:r>
              <a:rPr lang="en-US" sz="1800" b="1" dirty="0">
                <a:latin typeface="Arial" pitchFamily="34" charset="0"/>
                <a:cs typeface="Arial" pitchFamily="34" charset="0"/>
              </a:rPr>
              <a:t>Berger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became the first human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electroencephalographer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by recording the EEG signals used non-polarizable clay cylinder electrodes and 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Edelmann’s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small string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galvanometer.</a:t>
            </a:r>
            <a:endParaRPr lang="de-DE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1800" dirty="0" smtClean="0"/>
              <a:t>1924</a:t>
            </a:r>
            <a:endParaRPr lang="de-DE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5940"/>
            <a:ext cx="2376264" cy="35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74" y="2276872"/>
            <a:ext cx="38481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855518" y="6006330"/>
            <a:ext cx="2524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Hans Berger (1873-1941)</a:t>
            </a:r>
            <a:endParaRPr lang="de-DE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10" y="4030110"/>
            <a:ext cx="2596802" cy="194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34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2800" b="1" dirty="0" err="1" smtClean="0"/>
              <a:t>Conclusion</a:t>
            </a:r>
            <a:endParaRPr lang="de-DE" sz="28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DC potentials of the brain comprise sustained displacements of the baseline as well as fluctuations </a:t>
            </a:r>
            <a:r>
              <a:rPr lang="en-US" sz="1600" u="sng" dirty="0" smtClean="0">
                <a:solidFill>
                  <a:srgbClr val="FF0000"/>
                </a:solidFill>
              </a:rPr>
              <a:t>between 0 Hz and 100 Hz </a:t>
            </a:r>
            <a:r>
              <a:rPr lang="en-US" sz="1600" dirty="0" smtClean="0"/>
              <a:t>including the frequency range of the conventional EEG. </a:t>
            </a:r>
          </a:p>
          <a:p>
            <a:r>
              <a:rPr lang="en-US" sz="1600" dirty="0" smtClean="0"/>
              <a:t>Neurons, glial cells and blood-brain barriers forming functional units may act as a compound generator of DC potentials.</a:t>
            </a:r>
          </a:p>
          <a:p>
            <a:r>
              <a:rPr lang="en-US" sz="1600" dirty="0" smtClean="0"/>
              <a:t>The slow components of neocortical DC potential shifts reflect changes in the level of excitation and excitability of the cortex. </a:t>
            </a:r>
          </a:p>
          <a:p>
            <a:r>
              <a:rPr lang="en-US" sz="1600" dirty="0" smtClean="0"/>
              <a:t>Negative DC fluctuation was also observed accompanied by </a:t>
            </a:r>
            <a:r>
              <a:rPr lang="en-US" sz="1600" dirty="0" err="1" smtClean="0">
                <a:solidFill>
                  <a:srgbClr val="FF0000"/>
                </a:solidFill>
              </a:rPr>
              <a:t>ictal</a:t>
            </a:r>
            <a:r>
              <a:rPr lang="en-US" sz="1600" dirty="0" smtClean="0">
                <a:solidFill>
                  <a:srgbClr val="FF0000"/>
                </a:solidFill>
              </a:rPr>
              <a:t> discharges</a:t>
            </a:r>
            <a:r>
              <a:rPr lang="en-US" sz="1600" dirty="0" smtClean="0"/>
              <a:t> in human brain.</a:t>
            </a:r>
          </a:p>
          <a:p>
            <a:r>
              <a:rPr lang="en-US" sz="1600" dirty="0" smtClean="0"/>
              <a:t>Negative DC deflections were reported in patients suffering from </a:t>
            </a:r>
            <a:r>
              <a:rPr lang="en-US" sz="1600" dirty="0" smtClean="0">
                <a:solidFill>
                  <a:srgbClr val="FF0000"/>
                </a:solidFill>
              </a:rPr>
              <a:t>hypoxic brain injuries 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Spreading depression, a negative DC deflection, has been shown to play crucial role in aura phase of </a:t>
            </a:r>
            <a:r>
              <a:rPr lang="en-US" sz="1600" dirty="0" smtClean="0">
                <a:solidFill>
                  <a:srgbClr val="FF0000"/>
                </a:solidFill>
              </a:rPr>
              <a:t>migraine with aura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Psychophysiological studies revealed that DC potentials are highly sensitive to different information processing and to </a:t>
            </a:r>
            <a:r>
              <a:rPr lang="en-US" sz="1600" dirty="0" smtClean="0">
                <a:solidFill>
                  <a:srgbClr val="FF0000"/>
                </a:solidFill>
              </a:rPr>
              <a:t>personal characteristics of the people</a:t>
            </a:r>
            <a:r>
              <a:rPr lang="en-US" sz="1600" dirty="0" smtClean="0"/>
              <a:t>. </a:t>
            </a:r>
          </a:p>
          <a:p>
            <a:endParaRPr lang="en-US" sz="1400" dirty="0"/>
          </a:p>
          <a:p>
            <a:endParaRPr lang="en-US" sz="1400" dirty="0" smtClean="0"/>
          </a:p>
          <a:p>
            <a:pPr algn="ctr"/>
            <a:r>
              <a:rPr lang="en-US" sz="2000" b="1" dirty="0" smtClean="0"/>
              <a:t>It seems promising to extend DC potentials studies to provide further insights into mechanisms of brain function and dysfunction.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180445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dirty="0" err="1">
                <a:solidFill>
                  <a:srgbClr val="660033"/>
                </a:solidFill>
              </a:rPr>
              <a:t>Thanks</a:t>
            </a:r>
            <a:r>
              <a:rPr lang="de-DE" altLang="de-DE" dirty="0">
                <a:solidFill>
                  <a:srgbClr val="660033"/>
                </a:solidFill>
              </a:rPr>
              <a:t> </a:t>
            </a:r>
            <a:r>
              <a:rPr lang="de-DE" altLang="de-DE" dirty="0" err="1">
                <a:solidFill>
                  <a:srgbClr val="660033"/>
                </a:solidFill>
              </a:rPr>
              <a:t>for</a:t>
            </a:r>
            <a:r>
              <a:rPr lang="de-DE" altLang="de-DE" dirty="0">
                <a:solidFill>
                  <a:srgbClr val="660033"/>
                </a:solidFill>
              </a:rPr>
              <a:t> </a:t>
            </a:r>
            <a:r>
              <a:rPr lang="de-DE" altLang="de-DE" dirty="0" err="1">
                <a:solidFill>
                  <a:srgbClr val="660033"/>
                </a:solidFill>
              </a:rPr>
              <a:t>your</a:t>
            </a:r>
            <a:r>
              <a:rPr lang="de-DE" altLang="de-DE" dirty="0">
                <a:solidFill>
                  <a:srgbClr val="660033"/>
                </a:solidFill>
              </a:rPr>
              <a:t> </a:t>
            </a:r>
            <a:r>
              <a:rPr lang="de-DE" altLang="de-DE" dirty="0" err="1">
                <a:solidFill>
                  <a:srgbClr val="660033"/>
                </a:solidFill>
              </a:rPr>
              <a:t>attention</a:t>
            </a:r>
            <a:endParaRPr lang="de-DE" altLang="de-DE" dirty="0">
              <a:solidFill>
                <a:srgbClr val="660033"/>
              </a:solidFill>
            </a:endParaRPr>
          </a:p>
        </p:txBody>
      </p:sp>
      <p:pic>
        <p:nvPicPr>
          <p:cNvPr id="30723" name="Picture 3" descr="http://www.paintingsthatheal.com/Reynauds%204%20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2019300"/>
            <a:ext cx="361156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5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3023900" cy="421891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98850"/>
            <a:ext cx="4121150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979712" y="476672"/>
            <a:ext cx="541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Basic </a:t>
            </a:r>
            <a:r>
              <a:rPr lang="de-DE" b="1" dirty="0" err="1" smtClean="0"/>
              <a:t>Mechanisms</a:t>
            </a:r>
            <a:r>
              <a:rPr lang="de-DE" b="1" dirty="0" smtClean="0"/>
              <a:t> </a:t>
            </a:r>
            <a:r>
              <a:rPr lang="de-DE" b="1" dirty="0" err="1" smtClean="0"/>
              <a:t>Underlying</a:t>
            </a:r>
            <a:r>
              <a:rPr lang="de-DE" b="1" dirty="0" smtClean="0"/>
              <a:t> Generation </a:t>
            </a:r>
            <a:r>
              <a:rPr lang="de-DE" b="1" dirty="0" err="1" smtClean="0"/>
              <a:t>of</a:t>
            </a:r>
            <a:r>
              <a:rPr lang="de-DE" b="1" dirty="0" smtClean="0"/>
              <a:t> Potentials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622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8760"/>
            <a:ext cx="3806910" cy="509674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555776" y="631776"/>
            <a:ext cx="4938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Membrane Potential </a:t>
            </a:r>
            <a:r>
              <a:rPr lang="de-DE" b="1" dirty="0" err="1" smtClean="0"/>
              <a:t>Changes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Field Potentials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8076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30199"/>
            <a:ext cx="3456384" cy="3971009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9931"/>
            <a:ext cx="4220673" cy="337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613323" y="563737"/>
            <a:ext cx="3917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Principle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Wave Generation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8076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2776"/>
            <a:ext cx="3096490" cy="2088573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268760"/>
            <a:ext cx="3992563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2555776" y="548680"/>
            <a:ext cx="4258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smtClean="0"/>
              <a:t>EEG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Membrane Potential </a:t>
            </a:r>
            <a:r>
              <a:rPr lang="de-DE" sz="2000" b="1" dirty="0" err="1" smtClean="0"/>
              <a:t>Changes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8076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4" y="1700808"/>
            <a:ext cx="4166755" cy="224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8" y="1615082"/>
            <a:ext cx="3737785" cy="2545135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75" y="1484784"/>
            <a:ext cx="3758496" cy="268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eck 2"/>
          <p:cNvSpPr/>
          <p:nvPr/>
        </p:nvSpPr>
        <p:spPr>
          <a:xfrm>
            <a:off x="2051720" y="620688"/>
            <a:ext cx="5846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b="1" dirty="0" err="1" smtClean="0"/>
              <a:t>Changes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of</a:t>
            </a:r>
            <a:r>
              <a:rPr lang="de-DE" sz="2000" b="1" dirty="0" smtClean="0"/>
              <a:t> DC/EEG </a:t>
            </a:r>
            <a:r>
              <a:rPr lang="de-DE" sz="2000" b="1" dirty="0" err="1" smtClean="0"/>
              <a:t>during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Asphyxia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and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Hypercapnia</a:t>
            </a:r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28076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DC vs. AC Potentials </a:t>
            </a:r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3645724" cy="288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339752" y="450912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C</a:t>
            </a:r>
            <a:endParaRPr lang="de-DE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816424" cy="324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81" y="4476551"/>
            <a:ext cx="180498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068" y="4476551"/>
            <a:ext cx="1811337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09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881313" y="215900"/>
            <a:ext cx="3382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Spreading depression</a:t>
            </a:r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2195513" y="3671888"/>
            <a:ext cx="865187" cy="2566987"/>
            <a:chOff x="1610" y="1950"/>
            <a:chExt cx="545" cy="1617"/>
          </a:xfrm>
        </p:grpSpPr>
        <p:sp>
          <p:nvSpPr>
            <p:cNvPr id="3076" name="Rectangle 4"/>
            <p:cNvSpPr>
              <a:spLocks noChangeAspect="1" noChangeArrowheads="1"/>
            </p:cNvSpPr>
            <p:nvPr/>
          </p:nvSpPr>
          <p:spPr bwMode="auto">
            <a:xfrm>
              <a:off x="1610" y="1952"/>
              <a:ext cx="304" cy="1368"/>
            </a:xfrm>
            <a:prstGeom prst="rect">
              <a:avLst/>
            </a:prstGeom>
            <a:noFill/>
            <a:ln w="12700">
              <a:solidFill>
                <a:srgbClr val="1F1A1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77" name="Freeform 5"/>
            <p:cNvSpPr>
              <a:spLocks noChangeAspect="1"/>
            </p:cNvSpPr>
            <p:nvPr/>
          </p:nvSpPr>
          <p:spPr bwMode="auto">
            <a:xfrm>
              <a:off x="1737" y="2037"/>
              <a:ext cx="25" cy="53"/>
            </a:xfrm>
            <a:custGeom>
              <a:avLst/>
              <a:gdLst>
                <a:gd name="T0" fmla="*/ 42 w 42"/>
                <a:gd name="T1" fmla="*/ 88 h 88"/>
                <a:gd name="T2" fmla="*/ 42 w 42"/>
                <a:gd name="T3" fmla="*/ 88 h 88"/>
                <a:gd name="T4" fmla="*/ 42 w 42"/>
                <a:gd name="T5" fmla="*/ 85 h 88"/>
                <a:gd name="T6" fmla="*/ 42 w 42"/>
                <a:gd name="T7" fmla="*/ 83 h 88"/>
                <a:gd name="T8" fmla="*/ 42 w 42"/>
                <a:gd name="T9" fmla="*/ 83 h 88"/>
                <a:gd name="T10" fmla="*/ 42 w 42"/>
                <a:gd name="T11" fmla="*/ 80 h 88"/>
                <a:gd name="T12" fmla="*/ 42 w 42"/>
                <a:gd name="T13" fmla="*/ 80 h 88"/>
                <a:gd name="T14" fmla="*/ 42 w 42"/>
                <a:gd name="T15" fmla="*/ 80 h 88"/>
                <a:gd name="T16" fmla="*/ 42 w 42"/>
                <a:gd name="T17" fmla="*/ 78 h 88"/>
                <a:gd name="T18" fmla="*/ 42 w 42"/>
                <a:gd name="T19" fmla="*/ 78 h 88"/>
                <a:gd name="T20" fmla="*/ 42 w 42"/>
                <a:gd name="T21" fmla="*/ 78 h 88"/>
                <a:gd name="T22" fmla="*/ 39 w 42"/>
                <a:gd name="T23" fmla="*/ 75 h 88"/>
                <a:gd name="T24" fmla="*/ 39 w 42"/>
                <a:gd name="T25" fmla="*/ 75 h 88"/>
                <a:gd name="T26" fmla="*/ 39 w 42"/>
                <a:gd name="T27" fmla="*/ 75 h 88"/>
                <a:gd name="T28" fmla="*/ 39 w 42"/>
                <a:gd name="T29" fmla="*/ 73 h 88"/>
                <a:gd name="T30" fmla="*/ 39 w 42"/>
                <a:gd name="T31" fmla="*/ 73 h 88"/>
                <a:gd name="T32" fmla="*/ 39 w 42"/>
                <a:gd name="T33" fmla="*/ 73 h 88"/>
                <a:gd name="T34" fmla="*/ 39 w 42"/>
                <a:gd name="T35" fmla="*/ 70 h 88"/>
                <a:gd name="T36" fmla="*/ 39 w 42"/>
                <a:gd name="T37" fmla="*/ 70 h 88"/>
                <a:gd name="T38" fmla="*/ 39 w 42"/>
                <a:gd name="T39" fmla="*/ 70 h 88"/>
                <a:gd name="T40" fmla="*/ 39 w 42"/>
                <a:gd name="T41" fmla="*/ 68 h 88"/>
                <a:gd name="T42" fmla="*/ 37 w 42"/>
                <a:gd name="T43" fmla="*/ 65 h 88"/>
                <a:gd name="T44" fmla="*/ 37 w 42"/>
                <a:gd name="T45" fmla="*/ 63 h 88"/>
                <a:gd name="T46" fmla="*/ 37 w 42"/>
                <a:gd name="T47" fmla="*/ 63 h 88"/>
                <a:gd name="T48" fmla="*/ 34 w 42"/>
                <a:gd name="T49" fmla="*/ 60 h 88"/>
                <a:gd name="T50" fmla="*/ 34 w 42"/>
                <a:gd name="T51" fmla="*/ 60 h 88"/>
                <a:gd name="T52" fmla="*/ 34 w 42"/>
                <a:gd name="T53" fmla="*/ 58 h 88"/>
                <a:gd name="T54" fmla="*/ 34 w 42"/>
                <a:gd name="T55" fmla="*/ 58 h 88"/>
                <a:gd name="T56" fmla="*/ 34 w 42"/>
                <a:gd name="T57" fmla="*/ 55 h 88"/>
                <a:gd name="T58" fmla="*/ 32 w 42"/>
                <a:gd name="T59" fmla="*/ 55 h 88"/>
                <a:gd name="T60" fmla="*/ 32 w 42"/>
                <a:gd name="T61" fmla="*/ 53 h 88"/>
                <a:gd name="T62" fmla="*/ 29 w 42"/>
                <a:gd name="T63" fmla="*/ 50 h 88"/>
                <a:gd name="T64" fmla="*/ 29 w 42"/>
                <a:gd name="T65" fmla="*/ 50 h 88"/>
                <a:gd name="T66" fmla="*/ 29 w 42"/>
                <a:gd name="T67" fmla="*/ 48 h 88"/>
                <a:gd name="T68" fmla="*/ 27 w 42"/>
                <a:gd name="T69" fmla="*/ 48 h 88"/>
                <a:gd name="T70" fmla="*/ 27 w 42"/>
                <a:gd name="T71" fmla="*/ 45 h 88"/>
                <a:gd name="T72" fmla="*/ 27 w 42"/>
                <a:gd name="T73" fmla="*/ 45 h 88"/>
                <a:gd name="T74" fmla="*/ 27 w 42"/>
                <a:gd name="T75" fmla="*/ 48 h 88"/>
                <a:gd name="T76" fmla="*/ 27 w 42"/>
                <a:gd name="T77" fmla="*/ 48 h 88"/>
                <a:gd name="T78" fmla="*/ 24 w 42"/>
                <a:gd name="T79" fmla="*/ 45 h 88"/>
                <a:gd name="T80" fmla="*/ 24 w 42"/>
                <a:gd name="T81" fmla="*/ 43 h 88"/>
                <a:gd name="T82" fmla="*/ 19 w 42"/>
                <a:gd name="T83" fmla="*/ 40 h 88"/>
                <a:gd name="T84" fmla="*/ 14 w 42"/>
                <a:gd name="T85" fmla="*/ 35 h 88"/>
                <a:gd name="T86" fmla="*/ 12 w 42"/>
                <a:gd name="T87" fmla="*/ 30 h 88"/>
                <a:gd name="T88" fmla="*/ 9 w 42"/>
                <a:gd name="T89" fmla="*/ 28 h 88"/>
                <a:gd name="T90" fmla="*/ 9 w 42"/>
                <a:gd name="T91" fmla="*/ 25 h 88"/>
                <a:gd name="T92" fmla="*/ 9 w 42"/>
                <a:gd name="T93" fmla="*/ 25 h 88"/>
                <a:gd name="T94" fmla="*/ 7 w 42"/>
                <a:gd name="T95" fmla="*/ 25 h 88"/>
                <a:gd name="T96" fmla="*/ 7 w 42"/>
                <a:gd name="T97" fmla="*/ 20 h 88"/>
                <a:gd name="T98" fmla="*/ 4 w 42"/>
                <a:gd name="T99" fmla="*/ 15 h 88"/>
                <a:gd name="T100" fmla="*/ 2 w 42"/>
                <a:gd name="T101" fmla="*/ 8 h 88"/>
                <a:gd name="T102" fmla="*/ 0 w 42"/>
                <a:gd name="T103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88">
                  <a:moveTo>
                    <a:pt x="42" y="88"/>
                  </a:moveTo>
                  <a:lnTo>
                    <a:pt x="42" y="88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2" y="85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83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39" y="78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5"/>
                  </a:lnTo>
                  <a:lnTo>
                    <a:pt x="39" y="73"/>
                  </a:lnTo>
                  <a:lnTo>
                    <a:pt x="39" y="73"/>
                  </a:lnTo>
                  <a:lnTo>
                    <a:pt x="39" y="73"/>
                  </a:lnTo>
                  <a:lnTo>
                    <a:pt x="39" y="73"/>
                  </a:lnTo>
                  <a:lnTo>
                    <a:pt x="39" y="73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39" y="70"/>
                  </a:lnTo>
                  <a:lnTo>
                    <a:pt x="39" y="68"/>
                  </a:lnTo>
                  <a:lnTo>
                    <a:pt x="37" y="68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4" y="63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60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5"/>
                  </a:lnTo>
                  <a:lnTo>
                    <a:pt x="34" y="55"/>
                  </a:lnTo>
                  <a:lnTo>
                    <a:pt x="32" y="55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32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48"/>
                  </a:lnTo>
                  <a:lnTo>
                    <a:pt x="29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4" y="45"/>
                  </a:lnTo>
                  <a:lnTo>
                    <a:pt x="24" y="45"/>
                  </a:lnTo>
                  <a:lnTo>
                    <a:pt x="24" y="43"/>
                  </a:lnTo>
                  <a:lnTo>
                    <a:pt x="22" y="40"/>
                  </a:lnTo>
                  <a:lnTo>
                    <a:pt x="19" y="40"/>
                  </a:lnTo>
                  <a:lnTo>
                    <a:pt x="17" y="38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7" y="25"/>
                  </a:lnTo>
                  <a:lnTo>
                    <a:pt x="7" y="23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4" y="15"/>
                  </a:lnTo>
                  <a:lnTo>
                    <a:pt x="4" y="10"/>
                  </a:lnTo>
                  <a:lnTo>
                    <a:pt x="2" y="8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78" name="Line 6"/>
            <p:cNvSpPr>
              <a:spLocks noChangeAspect="1" noChangeShapeType="1"/>
            </p:cNvSpPr>
            <p:nvPr/>
          </p:nvSpPr>
          <p:spPr bwMode="auto">
            <a:xfrm flipV="1">
              <a:off x="1762" y="2090"/>
              <a:ext cx="0" cy="1086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79" name="Freeform 7"/>
            <p:cNvSpPr>
              <a:spLocks noChangeAspect="1"/>
            </p:cNvSpPr>
            <p:nvPr/>
          </p:nvSpPr>
          <p:spPr bwMode="auto">
            <a:xfrm>
              <a:off x="1744" y="2362"/>
              <a:ext cx="36" cy="42"/>
            </a:xfrm>
            <a:custGeom>
              <a:avLst/>
              <a:gdLst>
                <a:gd name="T0" fmla="*/ 32 w 62"/>
                <a:gd name="T1" fmla="*/ 0 h 69"/>
                <a:gd name="T2" fmla="*/ 62 w 62"/>
                <a:gd name="T3" fmla="*/ 69 h 69"/>
                <a:gd name="T4" fmla="*/ 0 w 62"/>
                <a:gd name="T5" fmla="*/ 69 h 69"/>
                <a:gd name="T6" fmla="*/ 0 w 62"/>
                <a:gd name="T7" fmla="*/ 69 h 69"/>
                <a:gd name="T8" fmla="*/ 32 w 6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9">
                  <a:moveTo>
                    <a:pt x="32" y="0"/>
                  </a:moveTo>
                  <a:lnTo>
                    <a:pt x="62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1F1A17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80" name="Freeform 8"/>
            <p:cNvSpPr>
              <a:spLocks noChangeAspect="1"/>
            </p:cNvSpPr>
            <p:nvPr/>
          </p:nvSpPr>
          <p:spPr bwMode="auto">
            <a:xfrm>
              <a:off x="1744" y="2362"/>
              <a:ext cx="36" cy="42"/>
            </a:xfrm>
            <a:custGeom>
              <a:avLst/>
              <a:gdLst>
                <a:gd name="T0" fmla="*/ 32 w 62"/>
                <a:gd name="T1" fmla="*/ 0 h 69"/>
                <a:gd name="T2" fmla="*/ 62 w 62"/>
                <a:gd name="T3" fmla="*/ 69 h 69"/>
                <a:gd name="T4" fmla="*/ 0 w 62"/>
                <a:gd name="T5" fmla="*/ 69 h 69"/>
                <a:gd name="T6" fmla="*/ 0 w 62"/>
                <a:gd name="T7" fmla="*/ 69 h 69"/>
                <a:gd name="T8" fmla="*/ 32 w 6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9">
                  <a:moveTo>
                    <a:pt x="32" y="0"/>
                  </a:moveTo>
                  <a:lnTo>
                    <a:pt x="62" y="6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2" y="0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81" name="Freeform 9"/>
            <p:cNvSpPr>
              <a:spLocks noChangeAspect="1"/>
            </p:cNvSpPr>
            <p:nvPr/>
          </p:nvSpPr>
          <p:spPr bwMode="auto">
            <a:xfrm>
              <a:off x="1762" y="2040"/>
              <a:ext cx="24" cy="50"/>
            </a:xfrm>
            <a:custGeom>
              <a:avLst/>
              <a:gdLst>
                <a:gd name="T0" fmla="*/ 40 w 40"/>
                <a:gd name="T1" fmla="*/ 0 h 85"/>
                <a:gd name="T2" fmla="*/ 35 w 40"/>
                <a:gd name="T3" fmla="*/ 2 h 85"/>
                <a:gd name="T4" fmla="*/ 33 w 40"/>
                <a:gd name="T5" fmla="*/ 5 h 85"/>
                <a:gd name="T6" fmla="*/ 30 w 40"/>
                <a:gd name="T7" fmla="*/ 5 h 85"/>
                <a:gd name="T8" fmla="*/ 28 w 40"/>
                <a:gd name="T9" fmla="*/ 7 h 85"/>
                <a:gd name="T10" fmla="*/ 28 w 40"/>
                <a:gd name="T11" fmla="*/ 7 h 85"/>
                <a:gd name="T12" fmla="*/ 25 w 40"/>
                <a:gd name="T13" fmla="*/ 10 h 85"/>
                <a:gd name="T14" fmla="*/ 25 w 40"/>
                <a:gd name="T15" fmla="*/ 10 h 85"/>
                <a:gd name="T16" fmla="*/ 25 w 40"/>
                <a:gd name="T17" fmla="*/ 10 h 85"/>
                <a:gd name="T18" fmla="*/ 23 w 40"/>
                <a:gd name="T19" fmla="*/ 10 h 85"/>
                <a:gd name="T20" fmla="*/ 23 w 40"/>
                <a:gd name="T21" fmla="*/ 10 h 85"/>
                <a:gd name="T22" fmla="*/ 23 w 40"/>
                <a:gd name="T23" fmla="*/ 10 h 85"/>
                <a:gd name="T24" fmla="*/ 23 w 40"/>
                <a:gd name="T25" fmla="*/ 12 h 85"/>
                <a:gd name="T26" fmla="*/ 20 w 40"/>
                <a:gd name="T27" fmla="*/ 12 h 85"/>
                <a:gd name="T28" fmla="*/ 20 w 40"/>
                <a:gd name="T29" fmla="*/ 15 h 85"/>
                <a:gd name="T30" fmla="*/ 18 w 40"/>
                <a:gd name="T31" fmla="*/ 17 h 85"/>
                <a:gd name="T32" fmla="*/ 18 w 40"/>
                <a:gd name="T33" fmla="*/ 17 h 85"/>
                <a:gd name="T34" fmla="*/ 18 w 40"/>
                <a:gd name="T35" fmla="*/ 20 h 85"/>
                <a:gd name="T36" fmla="*/ 18 w 40"/>
                <a:gd name="T37" fmla="*/ 20 h 85"/>
                <a:gd name="T38" fmla="*/ 18 w 40"/>
                <a:gd name="T39" fmla="*/ 22 h 85"/>
                <a:gd name="T40" fmla="*/ 15 w 40"/>
                <a:gd name="T41" fmla="*/ 25 h 85"/>
                <a:gd name="T42" fmla="*/ 15 w 40"/>
                <a:gd name="T43" fmla="*/ 27 h 85"/>
                <a:gd name="T44" fmla="*/ 13 w 40"/>
                <a:gd name="T45" fmla="*/ 32 h 85"/>
                <a:gd name="T46" fmla="*/ 10 w 40"/>
                <a:gd name="T47" fmla="*/ 37 h 85"/>
                <a:gd name="T48" fmla="*/ 10 w 40"/>
                <a:gd name="T49" fmla="*/ 40 h 85"/>
                <a:gd name="T50" fmla="*/ 10 w 40"/>
                <a:gd name="T51" fmla="*/ 42 h 85"/>
                <a:gd name="T52" fmla="*/ 8 w 40"/>
                <a:gd name="T53" fmla="*/ 45 h 85"/>
                <a:gd name="T54" fmla="*/ 8 w 40"/>
                <a:gd name="T55" fmla="*/ 47 h 85"/>
                <a:gd name="T56" fmla="*/ 8 w 40"/>
                <a:gd name="T57" fmla="*/ 50 h 85"/>
                <a:gd name="T58" fmla="*/ 5 w 40"/>
                <a:gd name="T59" fmla="*/ 52 h 85"/>
                <a:gd name="T60" fmla="*/ 5 w 40"/>
                <a:gd name="T61" fmla="*/ 55 h 85"/>
                <a:gd name="T62" fmla="*/ 5 w 40"/>
                <a:gd name="T63" fmla="*/ 57 h 85"/>
                <a:gd name="T64" fmla="*/ 0 w 40"/>
                <a:gd name="T65" fmla="*/ 85 h 85"/>
                <a:gd name="T66" fmla="*/ 0 w 40"/>
                <a:gd name="T67" fmla="*/ 85 h 85"/>
                <a:gd name="T68" fmla="*/ 0 w 40"/>
                <a:gd name="T69" fmla="*/ 85 h 85"/>
                <a:gd name="T70" fmla="*/ 0 w 40"/>
                <a:gd name="T71" fmla="*/ 85 h 85"/>
                <a:gd name="T72" fmla="*/ 0 w 40"/>
                <a:gd name="T73" fmla="*/ 85 h 85"/>
                <a:gd name="T74" fmla="*/ 0 w 40"/>
                <a:gd name="T75" fmla="*/ 85 h 85"/>
                <a:gd name="T76" fmla="*/ 0 w 40"/>
                <a:gd name="T77" fmla="*/ 85 h 85"/>
                <a:gd name="T78" fmla="*/ 0 w 40"/>
                <a:gd name="T79" fmla="*/ 85 h 85"/>
                <a:gd name="T80" fmla="*/ 0 w 40"/>
                <a:gd name="T8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85">
                  <a:moveTo>
                    <a:pt x="40" y="0"/>
                  </a:moveTo>
                  <a:lnTo>
                    <a:pt x="40" y="0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5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5" y="25"/>
                  </a:lnTo>
                  <a:lnTo>
                    <a:pt x="15" y="27"/>
                  </a:lnTo>
                  <a:lnTo>
                    <a:pt x="15" y="27"/>
                  </a:lnTo>
                  <a:lnTo>
                    <a:pt x="13" y="30"/>
                  </a:lnTo>
                  <a:lnTo>
                    <a:pt x="13" y="32"/>
                  </a:lnTo>
                  <a:lnTo>
                    <a:pt x="13" y="35"/>
                  </a:lnTo>
                  <a:lnTo>
                    <a:pt x="10" y="37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8" y="50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5" y="60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82" name="Freeform 10"/>
            <p:cNvSpPr>
              <a:spLocks noChangeAspect="1"/>
            </p:cNvSpPr>
            <p:nvPr/>
          </p:nvSpPr>
          <p:spPr bwMode="auto">
            <a:xfrm>
              <a:off x="1847" y="2085"/>
              <a:ext cx="24" cy="53"/>
            </a:xfrm>
            <a:custGeom>
              <a:avLst/>
              <a:gdLst>
                <a:gd name="T0" fmla="*/ 0 w 42"/>
                <a:gd name="T1" fmla="*/ 90 h 90"/>
                <a:gd name="T2" fmla="*/ 0 w 42"/>
                <a:gd name="T3" fmla="*/ 87 h 90"/>
                <a:gd name="T4" fmla="*/ 0 w 42"/>
                <a:gd name="T5" fmla="*/ 85 h 90"/>
                <a:gd name="T6" fmla="*/ 0 w 42"/>
                <a:gd name="T7" fmla="*/ 85 h 90"/>
                <a:gd name="T8" fmla="*/ 0 w 42"/>
                <a:gd name="T9" fmla="*/ 82 h 90"/>
                <a:gd name="T10" fmla="*/ 0 w 42"/>
                <a:gd name="T11" fmla="*/ 82 h 90"/>
                <a:gd name="T12" fmla="*/ 0 w 42"/>
                <a:gd name="T13" fmla="*/ 80 h 90"/>
                <a:gd name="T14" fmla="*/ 0 w 42"/>
                <a:gd name="T15" fmla="*/ 80 h 90"/>
                <a:gd name="T16" fmla="*/ 0 w 42"/>
                <a:gd name="T17" fmla="*/ 80 h 90"/>
                <a:gd name="T18" fmla="*/ 2 w 42"/>
                <a:gd name="T19" fmla="*/ 80 h 90"/>
                <a:gd name="T20" fmla="*/ 2 w 42"/>
                <a:gd name="T21" fmla="*/ 77 h 90"/>
                <a:gd name="T22" fmla="*/ 2 w 42"/>
                <a:gd name="T23" fmla="*/ 77 h 90"/>
                <a:gd name="T24" fmla="*/ 2 w 42"/>
                <a:gd name="T25" fmla="*/ 77 h 90"/>
                <a:gd name="T26" fmla="*/ 2 w 42"/>
                <a:gd name="T27" fmla="*/ 75 h 90"/>
                <a:gd name="T28" fmla="*/ 2 w 42"/>
                <a:gd name="T29" fmla="*/ 75 h 90"/>
                <a:gd name="T30" fmla="*/ 2 w 42"/>
                <a:gd name="T31" fmla="*/ 75 h 90"/>
                <a:gd name="T32" fmla="*/ 2 w 42"/>
                <a:gd name="T33" fmla="*/ 72 h 90"/>
                <a:gd name="T34" fmla="*/ 2 w 42"/>
                <a:gd name="T35" fmla="*/ 72 h 90"/>
                <a:gd name="T36" fmla="*/ 2 w 42"/>
                <a:gd name="T37" fmla="*/ 70 h 90"/>
                <a:gd name="T38" fmla="*/ 2 w 42"/>
                <a:gd name="T39" fmla="*/ 70 h 90"/>
                <a:gd name="T40" fmla="*/ 5 w 42"/>
                <a:gd name="T41" fmla="*/ 70 h 90"/>
                <a:gd name="T42" fmla="*/ 5 w 42"/>
                <a:gd name="T43" fmla="*/ 67 h 90"/>
                <a:gd name="T44" fmla="*/ 5 w 42"/>
                <a:gd name="T45" fmla="*/ 65 h 90"/>
                <a:gd name="T46" fmla="*/ 7 w 42"/>
                <a:gd name="T47" fmla="*/ 62 h 90"/>
                <a:gd name="T48" fmla="*/ 7 w 42"/>
                <a:gd name="T49" fmla="*/ 62 h 90"/>
                <a:gd name="T50" fmla="*/ 7 w 42"/>
                <a:gd name="T51" fmla="*/ 60 h 90"/>
                <a:gd name="T52" fmla="*/ 7 w 42"/>
                <a:gd name="T53" fmla="*/ 60 h 90"/>
                <a:gd name="T54" fmla="*/ 7 w 42"/>
                <a:gd name="T55" fmla="*/ 57 h 90"/>
                <a:gd name="T56" fmla="*/ 7 w 42"/>
                <a:gd name="T57" fmla="*/ 57 h 90"/>
                <a:gd name="T58" fmla="*/ 9 w 42"/>
                <a:gd name="T59" fmla="*/ 55 h 90"/>
                <a:gd name="T60" fmla="*/ 9 w 42"/>
                <a:gd name="T61" fmla="*/ 52 h 90"/>
                <a:gd name="T62" fmla="*/ 12 w 42"/>
                <a:gd name="T63" fmla="*/ 50 h 90"/>
                <a:gd name="T64" fmla="*/ 12 w 42"/>
                <a:gd name="T65" fmla="*/ 50 h 90"/>
                <a:gd name="T66" fmla="*/ 14 w 42"/>
                <a:gd name="T67" fmla="*/ 50 h 90"/>
                <a:gd name="T68" fmla="*/ 14 w 42"/>
                <a:gd name="T69" fmla="*/ 47 h 90"/>
                <a:gd name="T70" fmla="*/ 14 w 42"/>
                <a:gd name="T71" fmla="*/ 47 h 90"/>
                <a:gd name="T72" fmla="*/ 14 w 42"/>
                <a:gd name="T73" fmla="*/ 47 h 90"/>
                <a:gd name="T74" fmla="*/ 14 w 42"/>
                <a:gd name="T75" fmla="*/ 47 h 90"/>
                <a:gd name="T76" fmla="*/ 14 w 42"/>
                <a:gd name="T77" fmla="*/ 47 h 90"/>
                <a:gd name="T78" fmla="*/ 17 w 42"/>
                <a:gd name="T79" fmla="*/ 47 h 90"/>
                <a:gd name="T80" fmla="*/ 19 w 42"/>
                <a:gd name="T81" fmla="*/ 45 h 90"/>
                <a:gd name="T82" fmla="*/ 22 w 42"/>
                <a:gd name="T83" fmla="*/ 40 h 90"/>
                <a:gd name="T84" fmla="*/ 27 w 42"/>
                <a:gd name="T85" fmla="*/ 35 h 90"/>
                <a:gd name="T86" fmla="*/ 29 w 42"/>
                <a:gd name="T87" fmla="*/ 30 h 90"/>
                <a:gd name="T88" fmla="*/ 32 w 42"/>
                <a:gd name="T89" fmla="*/ 28 h 90"/>
                <a:gd name="T90" fmla="*/ 32 w 42"/>
                <a:gd name="T91" fmla="*/ 28 h 90"/>
                <a:gd name="T92" fmla="*/ 34 w 42"/>
                <a:gd name="T93" fmla="*/ 25 h 90"/>
                <a:gd name="T94" fmla="*/ 34 w 42"/>
                <a:gd name="T95" fmla="*/ 25 h 90"/>
                <a:gd name="T96" fmla="*/ 34 w 42"/>
                <a:gd name="T97" fmla="*/ 20 h 90"/>
                <a:gd name="T98" fmla="*/ 37 w 42"/>
                <a:gd name="T99" fmla="*/ 15 h 90"/>
                <a:gd name="T100" fmla="*/ 39 w 42"/>
                <a:gd name="T101" fmla="*/ 10 h 90"/>
                <a:gd name="T102" fmla="*/ 42 w 42"/>
                <a:gd name="T103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2" h="90">
                  <a:moveTo>
                    <a:pt x="0" y="90"/>
                  </a:moveTo>
                  <a:lnTo>
                    <a:pt x="0" y="9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5" y="70"/>
                  </a:lnTo>
                  <a:lnTo>
                    <a:pt x="5" y="67"/>
                  </a:lnTo>
                  <a:lnTo>
                    <a:pt x="5" y="67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5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2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7" y="57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9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5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9" y="45"/>
                  </a:lnTo>
                  <a:lnTo>
                    <a:pt x="19" y="42"/>
                  </a:lnTo>
                  <a:lnTo>
                    <a:pt x="22" y="40"/>
                  </a:lnTo>
                  <a:lnTo>
                    <a:pt x="24" y="37"/>
                  </a:lnTo>
                  <a:lnTo>
                    <a:pt x="27" y="35"/>
                  </a:lnTo>
                  <a:lnTo>
                    <a:pt x="29" y="33"/>
                  </a:lnTo>
                  <a:lnTo>
                    <a:pt x="29" y="30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5"/>
                  </a:lnTo>
                  <a:lnTo>
                    <a:pt x="34" y="20"/>
                  </a:lnTo>
                  <a:lnTo>
                    <a:pt x="37" y="18"/>
                  </a:lnTo>
                  <a:lnTo>
                    <a:pt x="37" y="15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9" y="8"/>
                  </a:lnTo>
                  <a:lnTo>
                    <a:pt x="42" y="5"/>
                  </a:lnTo>
                  <a:lnTo>
                    <a:pt x="42" y="0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83" name="Line 11"/>
            <p:cNvSpPr>
              <a:spLocks noChangeAspect="1" noChangeShapeType="1"/>
            </p:cNvSpPr>
            <p:nvPr/>
          </p:nvSpPr>
          <p:spPr bwMode="auto">
            <a:xfrm flipV="1">
              <a:off x="1847" y="2138"/>
              <a:ext cx="1" cy="1083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84" name="Freeform 12"/>
            <p:cNvSpPr>
              <a:spLocks noChangeAspect="1"/>
            </p:cNvSpPr>
            <p:nvPr/>
          </p:nvSpPr>
          <p:spPr bwMode="auto">
            <a:xfrm>
              <a:off x="1827" y="2879"/>
              <a:ext cx="37" cy="43"/>
            </a:xfrm>
            <a:custGeom>
              <a:avLst/>
              <a:gdLst>
                <a:gd name="T0" fmla="*/ 33 w 62"/>
                <a:gd name="T1" fmla="*/ 0 h 70"/>
                <a:gd name="T2" fmla="*/ 0 w 62"/>
                <a:gd name="T3" fmla="*/ 70 h 70"/>
                <a:gd name="T4" fmla="*/ 62 w 62"/>
                <a:gd name="T5" fmla="*/ 70 h 70"/>
                <a:gd name="T6" fmla="*/ 62 w 62"/>
                <a:gd name="T7" fmla="*/ 70 h 70"/>
                <a:gd name="T8" fmla="*/ 33 w 62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0">
                  <a:moveTo>
                    <a:pt x="33" y="0"/>
                  </a:moveTo>
                  <a:lnTo>
                    <a:pt x="0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85" name="Freeform 13"/>
            <p:cNvSpPr>
              <a:spLocks noChangeAspect="1"/>
            </p:cNvSpPr>
            <p:nvPr/>
          </p:nvSpPr>
          <p:spPr bwMode="auto">
            <a:xfrm>
              <a:off x="1827" y="2879"/>
              <a:ext cx="37" cy="43"/>
            </a:xfrm>
            <a:custGeom>
              <a:avLst/>
              <a:gdLst>
                <a:gd name="T0" fmla="*/ 33 w 62"/>
                <a:gd name="T1" fmla="*/ 0 h 70"/>
                <a:gd name="T2" fmla="*/ 0 w 62"/>
                <a:gd name="T3" fmla="*/ 70 h 70"/>
                <a:gd name="T4" fmla="*/ 62 w 62"/>
                <a:gd name="T5" fmla="*/ 70 h 70"/>
                <a:gd name="T6" fmla="*/ 62 w 62"/>
                <a:gd name="T7" fmla="*/ 70 h 70"/>
                <a:gd name="T8" fmla="*/ 33 w 62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0">
                  <a:moveTo>
                    <a:pt x="33" y="0"/>
                  </a:moveTo>
                  <a:lnTo>
                    <a:pt x="0" y="70"/>
                  </a:lnTo>
                  <a:lnTo>
                    <a:pt x="62" y="70"/>
                  </a:lnTo>
                  <a:lnTo>
                    <a:pt x="62" y="70"/>
                  </a:lnTo>
                  <a:lnTo>
                    <a:pt x="33" y="0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86" name="Freeform 14"/>
            <p:cNvSpPr>
              <a:spLocks noChangeAspect="1"/>
            </p:cNvSpPr>
            <p:nvPr/>
          </p:nvSpPr>
          <p:spPr bwMode="auto">
            <a:xfrm>
              <a:off x="1822" y="2089"/>
              <a:ext cx="25" cy="49"/>
            </a:xfrm>
            <a:custGeom>
              <a:avLst/>
              <a:gdLst>
                <a:gd name="T0" fmla="*/ 3 w 43"/>
                <a:gd name="T1" fmla="*/ 0 h 85"/>
                <a:gd name="T2" fmla="*/ 8 w 43"/>
                <a:gd name="T3" fmla="*/ 3 h 85"/>
                <a:gd name="T4" fmla="*/ 10 w 43"/>
                <a:gd name="T5" fmla="*/ 5 h 85"/>
                <a:gd name="T6" fmla="*/ 13 w 43"/>
                <a:gd name="T7" fmla="*/ 5 h 85"/>
                <a:gd name="T8" fmla="*/ 15 w 43"/>
                <a:gd name="T9" fmla="*/ 8 h 85"/>
                <a:gd name="T10" fmla="*/ 15 w 43"/>
                <a:gd name="T11" fmla="*/ 8 h 85"/>
                <a:gd name="T12" fmla="*/ 15 w 43"/>
                <a:gd name="T13" fmla="*/ 10 h 85"/>
                <a:gd name="T14" fmla="*/ 18 w 43"/>
                <a:gd name="T15" fmla="*/ 10 h 85"/>
                <a:gd name="T16" fmla="*/ 18 w 43"/>
                <a:gd name="T17" fmla="*/ 10 h 85"/>
                <a:gd name="T18" fmla="*/ 18 w 43"/>
                <a:gd name="T19" fmla="*/ 10 h 85"/>
                <a:gd name="T20" fmla="*/ 20 w 43"/>
                <a:gd name="T21" fmla="*/ 10 h 85"/>
                <a:gd name="T22" fmla="*/ 20 w 43"/>
                <a:gd name="T23" fmla="*/ 13 h 85"/>
                <a:gd name="T24" fmla="*/ 20 w 43"/>
                <a:gd name="T25" fmla="*/ 13 h 85"/>
                <a:gd name="T26" fmla="*/ 23 w 43"/>
                <a:gd name="T27" fmla="*/ 13 h 85"/>
                <a:gd name="T28" fmla="*/ 23 w 43"/>
                <a:gd name="T29" fmla="*/ 15 h 85"/>
                <a:gd name="T30" fmla="*/ 23 w 43"/>
                <a:gd name="T31" fmla="*/ 18 h 85"/>
                <a:gd name="T32" fmla="*/ 25 w 43"/>
                <a:gd name="T33" fmla="*/ 18 h 85"/>
                <a:gd name="T34" fmla="*/ 25 w 43"/>
                <a:gd name="T35" fmla="*/ 20 h 85"/>
                <a:gd name="T36" fmla="*/ 25 w 43"/>
                <a:gd name="T37" fmla="*/ 20 h 85"/>
                <a:gd name="T38" fmla="*/ 25 w 43"/>
                <a:gd name="T39" fmla="*/ 23 h 85"/>
                <a:gd name="T40" fmla="*/ 25 w 43"/>
                <a:gd name="T41" fmla="*/ 25 h 85"/>
                <a:gd name="T42" fmla="*/ 28 w 43"/>
                <a:gd name="T43" fmla="*/ 28 h 85"/>
                <a:gd name="T44" fmla="*/ 30 w 43"/>
                <a:gd name="T45" fmla="*/ 32 h 85"/>
                <a:gd name="T46" fmla="*/ 33 w 43"/>
                <a:gd name="T47" fmla="*/ 37 h 85"/>
                <a:gd name="T48" fmla="*/ 33 w 43"/>
                <a:gd name="T49" fmla="*/ 40 h 85"/>
                <a:gd name="T50" fmla="*/ 33 w 43"/>
                <a:gd name="T51" fmla="*/ 42 h 85"/>
                <a:gd name="T52" fmla="*/ 35 w 43"/>
                <a:gd name="T53" fmla="*/ 45 h 85"/>
                <a:gd name="T54" fmla="*/ 35 w 43"/>
                <a:gd name="T55" fmla="*/ 47 h 85"/>
                <a:gd name="T56" fmla="*/ 35 w 43"/>
                <a:gd name="T57" fmla="*/ 50 h 85"/>
                <a:gd name="T58" fmla="*/ 35 w 43"/>
                <a:gd name="T59" fmla="*/ 52 h 85"/>
                <a:gd name="T60" fmla="*/ 38 w 43"/>
                <a:gd name="T61" fmla="*/ 55 h 85"/>
                <a:gd name="T62" fmla="*/ 38 w 43"/>
                <a:gd name="T63" fmla="*/ 57 h 85"/>
                <a:gd name="T64" fmla="*/ 43 w 43"/>
                <a:gd name="T65" fmla="*/ 85 h 85"/>
                <a:gd name="T66" fmla="*/ 43 w 43"/>
                <a:gd name="T67" fmla="*/ 85 h 85"/>
                <a:gd name="T68" fmla="*/ 43 w 43"/>
                <a:gd name="T69" fmla="*/ 85 h 85"/>
                <a:gd name="T70" fmla="*/ 43 w 43"/>
                <a:gd name="T71" fmla="*/ 85 h 85"/>
                <a:gd name="T72" fmla="*/ 43 w 43"/>
                <a:gd name="T73" fmla="*/ 85 h 85"/>
                <a:gd name="T74" fmla="*/ 43 w 43"/>
                <a:gd name="T75" fmla="*/ 85 h 85"/>
                <a:gd name="T76" fmla="*/ 43 w 43"/>
                <a:gd name="T77" fmla="*/ 85 h 85"/>
                <a:gd name="T78" fmla="*/ 43 w 43"/>
                <a:gd name="T79" fmla="*/ 85 h 85"/>
                <a:gd name="T80" fmla="*/ 43 w 43"/>
                <a:gd name="T81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3" h="85">
                  <a:moveTo>
                    <a:pt x="0" y="0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3" y="5"/>
                  </a:lnTo>
                  <a:lnTo>
                    <a:pt x="13" y="5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5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0" y="13"/>
                  </a:lnTo>
                  <a:lnTo>
                    <a:pt x="23" y="13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5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30" y="32"/>
                  </a:lnTo>
                  <a:lnTo>
                    <a:pt x="30" y="35"/>
                  </a:lnTo>
                  <a:lnTo>
                    <a:pt x="33" y="37"/>
                  </a:lnTo>
                  <a:lnTo>
                    <a:pt x="33" y="40"/>
                  </a:lnTo>
                  <a:lnTo>
                    <a:pt x="33" y="40"/>
                  </a:lnTo>
                  <a:lnTo>
                    <a:pt x="33" y="42"/>
                  </a:lnTo>
                  <a:lnTo>
                    <a:pt x="33" y="42"/>
                  </a:lnTo>
                  <a:lnTo>
                    <a:pt x="33" y="45"/>
                  </a:lnTo>
                  <a:lnTo>
                    <a:pt x="35" y="45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47"/>
                  </a:lnTo>
                  <a:lnTo>
                    <a:pt x="35" y="50"/>
                  </a:lnTo>
                  <a:lnTo>
                    <a:pt x="35" y="52"/>
                  </a:lnTo>
                  <a:lnTo>
                    <a:pt x="35" y="52"/>
                  </a:lnTo>
                  <a:lnTo>
                    <a:pt x="38" y="55"/>
                  </a:lnTo>
                  <a:lnTo>
                    <a:pt x="38" y="55"/>
                  </a:lnTo>
                  <a:lnTo>
                    <a:pt x="38" y="57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  <a:lnTo>
                    <a:pt x="43" y="85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87" name="Line 15"/>
            <p:cNvSpPr>
              <a:spLocks noChangeAspect="1" noChangeShapeType="1"/>
            </p:cNvSpPr>
            <p:nvPr/>
          </p:nvSpPr>
          <p:spPr bwMode="auto">
            <a:xfrm>
              <a:off x="1708" y="1952"/>
              <a:ext cx="0" cy="1368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88" name="Line 16"/>
            <p:cNvSpPr>
              <a:spLocks noChangeAspect="1" noChangeShapeType="1"/>
            </p:cNvSpPr>
            <p:nvPr/>
          </p:nvSpPr>
          <p:spPr bwMode="auto">
            <a:xfrm>
              <a:off x="1610" y="2093"/>
              <a:ext cx="91" cy="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89" name="Line 17"/>
            <p:cNvSpPr>
              <a:spLocks noChangeAspect="1" noChangeShapeType="1"/>
            </p:cNvSpPr>
            <p:nvPr/>
          </p:nvSpPr>
          <p:spPr bwMode="auto">
            <a:xfrm>
              <a:off x="1610" y="2236"/>
              <a:ext cx="91" cy="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90" name="Line 18"/>
            <p:cNvSpPr>
              <a:spLocks noChangeAspect="1" noChangeShapeType="1"/>
            </p:cNvSpPr>
            <p:nvPr/>
          </p:nvSpPr>
          <p:spPr bwMode="auto">
            <a:xfrm>
              <a:off x="1610" y="2636"/>
              <a:ext cx="91" cy="0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91" name="Line 19"/>
            <p:cNvSpPr>
              <a:spLocks noChangeAspect="1" noChangeShapeType="1"/>
            </p:cNvSpPr>
            <p:nvPr/>
          </p:nvSpPr>
          <p:spPr bwMode="auto">
            <a:xfrm>
              <a:off x="1610" y="2781"/>
              <a:ext cx="91" cy="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92" name="Line 20"/>
            <p:cNvSpPr>
              <a:spLocks noChangeAspect="1" noChangeShapeType="1"/>
            </p:cNvSpPr>
            <p:nvPr/>
          </p:nvSpPr>
          <p:spPr bwMode="auto">
            <a:xfrm>
              <a:off x="1610" y="3085"/>
              <a:ext cx="91" cy="1"/>
            </a:xfrm>
            <a:prstGeom prst="line">
              <a:avLst/>
            </a:prstGeom>
            <a:noFill/>
            <a:ln w="1270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093" name="Rectangle 21"/>
            <p:cNvSpPr>
              <a:spLocks noChangeAspect="1" noChangeArrowheads="1"/>
            </p:cNvSpPr>
            <p:nvPr/>
          </p:nvSpPr>
          <p:spPr bwMode="auto">
            <a:xfrm>
              <a:off x="1640" y="1968"/>
              <a:ext cx="2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smtClean="0">
                  <a:solidFill>
                    <a:srgbClr val="000000"/>
                  </a:solidFill>
                </a:rPr>
                <a:t>I</a:t>
              </a:r>
            </a:p>
          </p:txBody>
        </p:sp>
        <p:sp>
          <p:nvSpPr>
            <p:cNvPr id="3094" name="Rectangle 22"/>
            <p:cNvSpPr>
              <a:spLocks noChangeAspect="1" noChangeArrowheads="1"/>
            </p:cNvSpPr>
            <p:nvPr/>
          </p:nvSpPr>
          <p:spPr bwMode="auto">
            <a:xfrm>
              <a:off x="1626" y="2085"/>
              <a:ext cx="4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smtClean="0">
                  <a:solidFill>
                    <a:srgbClr val="000000"/>
                  </a:solidFill>
                </a:rPr>
                <a:t>II</a:t>
              </a:r>
            </a:p>
          </p:txBody>
        </p:sp>
        <p:sp>
          <p:nvSpPr>
            <p:cNvPr id="3095" name="Rectangle 23"/>
            <p:cNvSpPr>
              <a:spLocks noChangeAspect="1" noChangeArrowheads="1"/>
            </p:cNvSpPr>
            <p:nvPr/>
          </p:nvSpPr>
          <p:spPr bwMode="auto">
            <a:xfrm>
              <a:off x="1613" y="2406"/>
              <a:ext cx="6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smtClean="0">
                  <a:solidFill>
                    <a:srgbClr val="000000"/>
                  </a:solidFill>
                </a:rPr>
                <a:t>III</a:t>
              </a:r>
            </a:p>
          </p:txBody>
        </p:sp>
        <p:sp>
          <p:nvSpPr>
            <p:cNvPr id="3096" name="Rectangle 24"/>
            <p:cNvSpPr>
              <a:spLocks noChangeAspect="1" noChangeArrowheads="1"/>
            </p:cNvSpPr>
            <p:nvPr/>
          </p:nvSpPr>
          <p:spPr bwMode="auto">
            <a:xfrm>
              <a:off x="1610" y="2657"/>
              <a:ext cx="6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smtClean="0">
                  <a:solidFill>
                    <a:srgbClr val="000000"/>
                  </a:solidFill>
                </a:rPr>
                <a:t>IV</a:t>
              </a:r>
            </a:p>
          </p:txBody>
        </p:sp>
        <p:sp>
          <p:nvSpPr>
            <p:cNvPr id="3097" name="Rectangle 25"/>
            <p:cNvSpPr>
              <a:spLocks noChangeAspect="1" noChangeArrowheads="1"/>
            </p:cNvSpPr>
            <p:nvPr/>
          </p:nvSpPr>
          <p:spPr bwMode="auto">
            <a:xfrm>
              <a:off x="1623" y="2905"/>
              <a:ext cx="4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smtClean="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3098" name="Rectangle 26"/>
            <p:cNvSpPr>
              <a:spLocks noChangeAspect="1" noChangeArrowheads="1"/>
            </p:cNvSpPr>
            <p:nvPr/>
          </p:nvSpPr>
          <p:spPr bwMode="auto">
            <a:xfrm>
              <a:off x="1610" y="3176"/>
              <a:ext cx="6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800" smtClean="0">
                  <a:solidFill>
                    <a:srgbClr val="000000"/>
                  </a:solidFill>
                </a:rPr>
                <a:t>VI</a:t>
              </a:r>
            </a:p>
          </p:txBody>
        </p:sp>
        <p:sp>
          <p:nvSpPr>
            <p:cNvPr id="3099" name="Freeform 27"/>
            <p:cNvSpPr>
              <a:spLocks noChangeAspect="1"/>
            </p:cNvSpPr>
            <p:nvPr/>
          </p:nvSpPr>
          <p:spPr bwMode="auto">
            <a:xfrm>
              <a:off x="1804" y="3098"/>
              <a:ext cx="335" cy="168"/>
            </a:xfrm>
            <a:custGeom>
              <a:avLst/>
              <a:gdLst>
                <a:gd name="T0" fmla="*/ 0 w 569"/>
                <a:gd name="T1" fmla="*/ 0 h 282"/>
                <a:gd name="T2" fmla="*/ 569 w 569"/>
                <a:gd name="T3" fmla="*/ 185 h 282"/>
                <a:gd name="T4" fmla="*/ 526 w 569"/>
                <a:gd name="T5" fmla="*/ 282 h 282"/>
                <a:gd name="T6" fmla="*/ 526 w 569"/>
                <a:gd name="T7" fmla="*/ 282 h 282"/>
                <a:gd name="T8" fmla="*/ 0 w 569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282">
                  <a:moveTo>
                    <a:pt x="0" y="0"/>
                  </a:moveTo>
                  <a:lnTo>
                    <a:pt x="569" y="185"/>
                  </a:lnTo>
                  <a:lnTo>
                    <a:pt x="526" y="282"/>
                  </a:lnTo>
                  <a:lnTo>
                    <a:pt x="526" y="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00" name="Freeform 28"/>
            <p:cNvSpPr>
              <a:spLocks noChangeAspect="1"/>
            </p:cNvSpPr>
            <p:nvPr/>
          </p:nvSpPr>
          <p:spPr bwMode="auto">
            <a:xfrm>
              <a:off x="1804" y="3098"/>
              <a:ext cx="335" cy="168"/>
            </a:xfrm>
            <a:custGeom>
              <a:avLst/>
              <a:gdLst>
                <a:gd name="T0" fmla="*/ 0 w 569"/>
                <a:gd name="T1" fmla="*/ 0 h 282"/>
                <a:gd name="T2" fmla="*/ 569 w 569"/>
                <a:gd name="T3" fmla="*/ 185 h 282"/>
                <a:gd name="T4" fmla="*/ 526 w 569"/>
                <a:gd name="T5" fmla="*/ 282 h 282"/>
                <a:gd name="T6" fmla="*/ 526 w 569"/>
                <a:gd name="T7" fmla="*/ 282 h 282"/>
                <a:gd name="T8" fmla="*/ 0 w 569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282">
                  <a:moveTo>
                    <a:pt x="0" y="0"/>
                  </a:moveTo>
                  <a:lnTo>
                    <a:pt x="569" y="185"/>
                  </a:lnTo>
                  <a:lnTo>
                    <a:pt x="526" y="282"/>
                  </a:lnTo>
                  <a:lnTo>
                    <a:pt x="526" y="282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01" name="Freeform 29"/>
            <p:cNvSpPr>
              <a:spLocks noChangeAspect="1"/>
            </p:cNvSpPr>
            <p:nvPr/>
          </p:nvSpPr>
          <p:spPr bwMode="auto">
            <a:xfrm>
              <a:off x="2108" y="3207"/>
              <a:ext cx="36" cy="59"/>
            </a:xfrm>
            <a:custGeom>
              <a:avLst/>
              <a:gdLst>
                <a:gd name="T0" fmla="*/ 10 w 63"/>
                <a:gd name="T1" fmla="*/ 100 h 100"/>
                <a:gd name="T2" fmla="*/ 8 w 63"/>
                <a:gd name="T3" fmla="*/ 97 h 100"/>
                <a:gd name="T4" fmla="*/ 3 w 63"/>
                <a:gd name="T5" fmla="*/ 92 h 100"/>
                <a:gd name="T6" fmla="*/ 3 w 63"/>
                <a:gd name="T7" fmla="*/ 85 h 100"/>
                <a:gd name="T8" fmla="*/ 0 w 63"/>
                <a:gd name="T9" fmla="*/ 77 h 100"/>
                <a:gd name="T10" fmla="*/ 0 w 63"/>
                <a:gd name="T11" fmla="*/ 70 h 100"/>
                <a:gd name="T12" fmla="*/ 3 w 63"/>
                <a:gd name="T13" fmla="*/ 60 h 100"/>
                <a:gd name="T14" fmla="*/ 5 w 63"/>
                <a:gd name="T15" fmla="*/ 50 h 100"/>
                <a:gd name="T16" fmla="*/ 8 w 63"/>
                <a:gd name="T17" fmla="*/ 40 h 100"/>
                <a:gd name="T18" fmla="*/ 13 w 63"/>
                <a:gd name="T19" fmla="*/ 30 h 100"/>
                <a:gd name="T20" fmla="*/ 18 w 63"/>
                <a:gd name="T21" fmla="*/ 23 h 100"/>
                <a:gd name="T22" fmla="*/ 25 w 63"/>
                <a:gd name="T23" fmla="*/ 15 h 100"/>
                <a:gd name="T24" fmla="*/ 30 w 63"/>
                <a:gd name="T25" fmla="*/ 8 h 100"/>
                <a:gd name="T26" fmla="*/ 38 w 63"/>
                <a:gd name="T27" fmla="*/ 5 h 100"/>
                <a:gd name="T28" fmla="*/ 43 w 63"/>
                <a:gd name="T29" fmla="*/ 0 h 100"/>
                <a:gd name="T30" fmla="*/ 48 w 63"/>
                <a:gd name="T31" fmla="*/ 0 h 100"/>
                <a:gd name="T32" fmla="*/ 53 w 63"/>
                <a:gd name="T33" fmla="*/ 0 h 100"/>
                <a:gd name="T34" fmla="*/ 58 w 63"/>
                <a:gd name="T35" fmla="*/ 5 h 100"/>
                <a:gd name="T36" fmla="*/ 60 w 63"/>
                <a:gd name="T37" fmla="*/ 10 h 100"/>
                <a:gd name="T38" fmla="*/ 63 w 63"/>
                <a:gd name="T39" fmla="*/ 15 h 100"/>
                <a:gd name="T40" fmla="*/ 63 w 63"/>
                <a:gd name="T41" fmla="*/ 23 h 100"/>
                <a:gd name="T42" fmla="*/ 63 w 63"/>
                <a:gd name="T43" fmla="*/ 33 h 100"/>
                <a:gd name="T44" fmla="*/ 63 w 63"/>
                <a:gd name="T45" fmla="*/ 40 h 100"/>
                <a:gd name="T46" fmla="*/ 60 w 63"/>
                <a:gd name="T47" fmla="*/ 50 h 100"/>
                <a:gd name="T48" fmla="*/ 55 w 63"/>
                <a:gd name="T49" fmla="*/ 60 h 100"/>
                <a:gd name="T50" fmla="*/ 50 w 63"/>
                <a:gd name="T51" fmla="*/ 70 h 100"/>
                <a:gd name="T52" fmla="*/ 45 w 63"/>
                <a:gd name="T53" fmla="*/ 80 h 100"/>
                <a:gd name="T54" fmla="*/ 40 w 63"/>
                <a:gd name="T55" fmla="*/ 87 h 100"/>
                <a:gd name="T56" fmla="*/ 33 w 63"/>
                <a:gd name="T57" fmla="*/ 92 h 100"/>
                <a:gd name="T58" fmla="*/ 28 w 63"/>
                <a:gd name="T59" fmla="*/ 97 h 100"/>
                <a:gd name="T60" fmla="*/ 23 w 63"/>
                <a:gd name="T61" fmla="*/ 100 h 100"/>
                <a:gd name="T62" fmla="*/ 15 w 63"/>
                <a:gd name="T63" fmla="*/ 100 h 100"/>
                <a:gd name="T64" fmla="*/ 10 w 63"/>
                <a:gd name="T6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100">
                  <a:moveTo>
                    <a:pt x="10" y="100"/>
                  </a:moveTo>
                  <a:lnTo>
                    <a:pt x="8" y="97"/>
                  </a:lnTo>
                  <a:lnTo>
                    <a:pt x="3" y="92"/>
                  </a:lnTo>
                  <a:lnTo>
                    <a:pt x="3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3" y="60"/>
                  </a:lnTo>
                  <a:lnTo>
                    <a:pt x="5" y="50"/>
                  </a:lnTo>
                  <a:lnTo>
                    <a:pt x="8" y="40"/>
                  </a:lnTo>
                  <a:lnTo>
                    <a:pt x="13" y="30"/>
                  </a:lnTo>
                  <a:lnTo>
                    <a:pt x="18" y="23"/>
                  </a:lnTo>
                  <a:lnTo>
                    <a:pt x="25" y="15"/>
                  </a:lnTo>
                  <a:lnTo>
                    <a:pt x="30" y="8"/>
                  </a:lnTo>
                  <a:lnTo>
                    <a:pt x="38" y="5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5"/>
                  </a:lnTo>
                  <a:lnTo>
                    <a:pt x="63" y="23"/>
                  </a:lnTo>
                  <a:lnTo>
                    <a:pt x="63" y="33"/>
                  </a:lnTo>
                  <a:lnTo>
                    <a:pt x="63" y="40"/>
                  </a:lnTo>
                  <a:lnTo>
                    <a:pt x="60" y="50"/>
                  </a:lnTo>
                  <a:lnTo>
                    <a:pt x="55" y="60"/>
                  </a:lnTo>
                  <a:lnTo>
                    <a:pt x="50" y="70"/>
                  </a:lnTo>
                  <a:lnTo>
                    <a:pt x="45" y="80"/>
                  </a:lnTo>
                  <a:lnTo>
                    <a:pt x="40" y="87"/>
                  </a:lnTo>
                  <a:lnTo>
                    <a:pt x="33" y="92"/>
                  </a:lnTo>
                  <a:lnTo>
                    <a:pt x="28" y="97"/>
                  </a:lnTo>
                  <a:lnTo>
                    <a:pt x="23" y="100"/>
                  </a:lnTo>
                  <a:lnTo>
                    <a:pt x="15" y="100"/>
                  </a:lnTo>
                  <a:lnTo>
                    <a:pt x="10" y="100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02" name="Freeform 30"/>
            <p:cNvSpPr>
              <a:spLocks noChangeAspect="1"/>
            </p:cNvSpPr>
            <p:nvPr/>
          </p:nvSpPr>
          <p:spPr bwMode="auto">
            <a:xfrm>
              <a:off x="2108" y="3207"/>
              <a:ext cx="36" cy="59"/>
            </a:xfrm>
            <a:custGeom>
              <a:avLst/>
              <a:gdLst>
                <a:gd name="T0" fmla="*/ 10 w 63"/>
                <a:gd name="T1" fmla="*/ 100 h 100"/>
                <a:gd name="T2" fmla="*/ 8 w 63"/>
                <a:gd name="T3" fmla="*/ 97 h 100"/>
                <a:gd name="T4" fmla="*/ 3 w 63"/>
                <a:gd name="T5" fmla="*/ 92 h 100"/>
                <a:gd name="T6" fmla="*/ 3 w 63"/>
                <a:gd name="T7" fmla="*/ 85 h 100"/>
                <a:gd name="T8" fmla="*/ 0 w 63"/>
                <a:gd name="T9" fmla="*/ 77 h 100"/>
                <a:gd name="T10" fmla="*/ 0 w 63"/>
                <a:gd name="T11" fmla="*/ 70 h 100"/>
                <a:gd name="T12" fmla="*/ 3 w 63"/>
                <a:gd name="T13" fmla="*/ 60 h 100"/>
                <a:gd name="T14" fmla="*/ 5 w 63"/>
                <a:gd name="T15" fmla="*/ 50 h 100"/>
                <a:gd name="T16" fmla="*/ 8 w 63"/>
                <a:gd name="T17" fmla="*/ 40 h 100"/>
                <a:gd name="T18" fmla="*/ 13 w 63"/>
                <a:gd name="T19" fmla="*/ 30 h 100"/>
                <a:gd name="T20" fmla="*/ 18 w 63"/>
                <a:gd name="T21" fmla="*/ 23 h 100"/>
                <a:gd name="T22" fmla="*/ 25 w 63"/>
                <a:gd name="T23" fmla="*/ 15 h 100"/>
                <a:gd name="T24" fmla="*/ 30 w 63"/>
                <a:gd name="T25" fmla="*/ 8 h 100"/>
                <a:gd name="T26" fmla="*/ 38 w 63"/>
                <a:gd name="T27" fmla="*/ 5 h 100"/>
                <a:gd name="T28" fmla="*/ 43 w 63"/>
                <a:gd name="T29" fmla="*/ 0 h 100"/>
                <a:gd name="T30" fmla="*/ 48 w 63"/>
                <a:gd name="T31" fmla="*/ 0 h 100"/>
                <a:gd name="T32" fmla="*/ 53 w 63"/>
                <a:gd name="T33" fmla="*/ 0 h 100"/>
                <a:gd name="T34" fmla="*/ 58 w 63"/>
                <a:gd name="T35" fmla="*/ 5 h 100"/>
                <a:gd name="T36" fmla="*/ 60 w 63"/>
                <a:gd name="T37" fmla="*/ 10 h 100"/>
                <a:gd name="T38" fmla="*/ 63 w 63"/>
                <a:gd name="T39" fmla="*/ 15 h 100"/>
                <a:gd name="T40" fmla="*/ 63 w 63"/>
                <a:gd name="T41" fmla="*/ 23 h 100"/>
                <a:gd name="T42" fmla="*/ 63 w 63"/>
                <a:gd name="T43" fmla="*/ 33 h 100"/>
                <a:gd name="T44" fmla="*/ 63 w 63"/>
                <a:gd name="T45" fmla="*/ 40 h 100"/>
                <a:gd name="T46" fmla="*/ 60 w 63"/>
                <a:gd name="T47" fmla="*/ 50 h 100"/>
                <a:gd name="T48" fmla="*/ 55 w 63"/>
                <a:gd name="T49" fmla="*/ 60 h 100"/>
                <a:gd name="T50" fmla="*/ 50 w 63"/>
                <a:gd name="T51" fmla="*/ 70 h 100"/>
                <a:gd name="T52" fmla="*/ 45 w 63"/>
                <a:gd name="T53" fmla="*/ 80 h 100"/>
                <a:gd name="T54" fmla="*/ 40 w 63"/>
                <a:gd name="T55" fmla="*/ 87 h 100"/>
                <a:gd name="T56" fmla="*/ 33 w 63"/>
                <a:gd name="T57" fmla="*/ 92 h 100"/>
                <a:gd name="T58" fmla="*/ 28 w 63"/>
                <a:gd name="T59" fmla="*/ 97 h 100"/>
                <a:gd name="T60" fmla="*/ 23 w 63"/>
                <a:gd name="T61" fmla="*/ 100 h 100"/>
                <a:gd name="T62" fmla="*/ 15 w 63"/>
                <a:gd name="T63" fmla="*/ 100 h 100"/>
                <a:gd name="T64" fmla="*/ 10 w 63"/>
                <a:gd name="T6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100">
                  <a:moveTo>
                    <a:pt x="10" y="100"/>
                  </a:moveTo>
                  <a:lnTo>
                    <a:pt x="8" y="97"/>
                  </a:lnTo>
                  <a:lnTo>
                    <a:pt x="3" y="92"/>
                  </a:lnTo>
                  <a:lnTo>
                    <a:pt x="3" y="85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3" y="60"/>
                  </a:lnTo>
                  <a:lnTo>
                    <a:pt x="5" y="50"/>
                  </a:lnTo>
                  <a:lnTo>
                    <a:pt x="8" y="40"/>
                  </a:lnTo>
                  <a:lnTo>
                    <a:pt x="13" y="30"/>
                  </a:lnTo>
                  <a:lnTo>
                    <a:pt x="18" y="23"/>
                  </a:lnTo>
                  <a:lnTo>
                    <a:pt x="25" y="15"/>
                  </a:lnTo>
                  <a:lnTo>
                    <a:pt x="30" y="8"/>
                  </a:lnTo>
                  <a:lnTo>
                    <a:pt x="38" y="5"/>
                  </a:lnTo>
                  <a:lnTo>
                    <a:pt x="43" y="0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58" y="5"/>
                  </a:lnTo>
                  <a:lnTo>
                    <a:pt x="60" y="10"/>
                  </a:lnTo>
                  <a:lnTo>
                    <a:pt x="63" y="15"/>
                  </a:lnTo>
                  <a:lnTo>
                    <a:pt x="63" y="23"/>
                  </a:lnTo>
                  <a:lnTo>
                    <a:pt x="63" y="33"/>
                  </a:lnTo>
                  <a:lnTo>
                    <a:pt x="63" y="40"/>
                  </a:lnTo>
                  <a:lnTo>
                    <a:pt x="60" y="50"/>
                  </a:lnTo>
                  <a:lnTo>
                    <a:pt x="55" y="60"/>
                  </a:lnTo>
                  <a:lnTo>
                    <a:pt x="50" y="70"/>
                  </a:lnTo>
                  <a:lnTo>
                    <a:pt x="45" y="80"/>
                  </a:lnTo>
                  <a:lnTo>
                    <a:pt x="40" y="87"/>
                  </a:lnTo>
                  <a:lnTo>
                    <a:pt x="33" y="92"/>
                  </a:lnTo>
                  <a:lnTo>
                    <a:pt x="28" y="97"/>
                  </a:lnTo>
                  <a:lnTo>
                    <a:pt x="23" y="100"/>
                  </a:lnTo>
                  <a:lnTo>
                    <a:pt x="15" y="100"/>
                  </a:lnTo>
                  <a:lnTo>
                    <a:pt x="10" y="100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03" name="Freeform 31"/>
            <p:cNvSpPr>
              <a:spLocks noChangeAspect="1"/>
            </p:cNvSpPr>
            <p:nvPr/>
          </p:nvSpPr>
          <p:spPr bwMode="auto">
            <a:xfrm>
              <a:off x="1766" y="3263"/>
              <a:ext cx="64" cy="160"/>
            </a:xfrm>
            <a:custGeom>
              <a:avLst/>
              <a:gdLst>
                <a:gd name="T0" fmla="*/ 48 w 108"/>
                <a:gd name="T1" fmla="*/ 0 h 269"/>
                <a:gd name="T2" fmla="*/ 0 w 108"/>
                <a:gd name="T3" fmla="*/ 269 h 269"/>
                <a:gd name="T4" fmla="*/ 108 w 108"/>
                <a:gd name="T5" fmla="*/ 269 h 269"/>
                <a:gd name="T6" fmla="*/ 108 w 108"/>
                <a:gd name="T7" fmla="*/ 269 h 269"/>
                <a:gd name="T8" fmla="*/ 48 w 108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69">
                  <a:moveTo>
                    <a:pt x="48" y="0"/>
                  </a:moveTo>
                  <a:lnTo>
                    <a:pt x="0" y="269"/>
                  </a:lnTo>
                  <a:lnTo>
                    <a:pt x="108" y="269"/>
                  </a:lnTo>
                  <a:lnTo>
                    <a:pt x="108" y="26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04" name="Freeform 32"/>
            <p:cNvSpPr>
              <a:spLocks noChangeAspect="1"/>
            </p:cNvSpPr>
            <p:nvPr/>
          </p:nvSpPr>
          <p:spPr bwMode="auto">
            <a:xfrm>
              <a:off x="1766" y="3263"/>
              <a:ext cx="64" cy="160"/>
            </a:xfrm>
            <a:custGeom>
              <a:avLst/>
              <a:gdLst>
                <a:gd name="T0" fmla="*/ 48 w 108"/>
                <a:gd name="T1" fmla="*/ 0 h 269"/>
                <a:gd name="T2" fmla="*/ 0 w 108"/>
                <a:gd name="T3" fmla="*/ 269 h 269"/>
                <a:gd name="T4" fmla="*/ 108 w 108"/>
                <a:gd name="T5" fmla="*/ 269 h 269"/>
                <a:gd name="T6" fmla="*/ 108 w 108"/>
                <a:gd name="T7" fmla="*/ 269 h 269"/>
                <a:gd name="T8" fmla="*/ 48 w 108"/>
                <a:gd name="T9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69">
                  <a:moveTo>
                    <a:pt x="48" y="0"/>
                  </a:moveTo>
                  <a:lnTo>
                    <a:pt x="0" y="269"/>
                  </a:lnTo>
                  <a:lnTo>
                    <a:pt x="108" y="269"/>
                  </a:lnTo>
                  <a:lnTo>
                    <a:pt x="108" y="269"/>
                  </a:lnTo>
                  <a:lnTo>
                    <a:pt x="48" y="0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05" name="Freeform 33"/>
            <p:cNvSpPr>
              <a:spLocks noChangeAspect="1"/>
            </p:cNvSpPr>
            <p:nvPr/>
          </p:nvSpPr>
          <p:spPr bwMode="auto">
            <a:xfrm>
              <a:off x="1771" y="3263"/>
              <a:ext cx="51" cy="127"/>
            </a:xfrm>
            <a:custGeom>
              <a:avLst/>
              <a:gdLst>
                <a:gd name="T0" fmla="*/ 38 w 85"/>
                <a:gd name="T1" fmla="*/ 0 h 214"/>
                <a:gd name="T2" fmla="*/ 0 w 85"/>
                <a:gd name="T3" fmla="*/ 214 h 214"/>
                <a:gd name="T4" fmla="*/ 85 w 85"/>
                <a:gd name="T5" fmla="*/ 214 h 214"/>
                <a:gd name="T6" fmla="*/ 38 w 85"/>
                <a:gd name="T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214">
                  <a:moveTo>
                    <a:pt x="38" y="0"/>
                  </a:moveTo>
                  <a:lnTo>
                    <a:pt x="0" y="214"/>
                  </a:lnTo>
                  <a:lnTo>
                    <a:pt x="85" y="21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EDDDD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06" name="Freeform 34"/>
            <p:cNvSpPr>
              <a:spLocks noChangeAspect="1"/>
            </p:cNvSpPr>
            <p:nvPr/>
          </p:nvSpPr>
          <p:spPr bwMode="auto">
            <a:xfrm>
              <a:off x="1771" y="3263"/>
              <a:ext cx="51" cy="127"/>
            </a:xfrm>
            <a:custGeom>
              <a:avLst/>
              <a:gdLst>
                <a:gd name="T0" fmla="*/ 38 w 85"/>
                <a:gd name="T1" fmla="*/ 0 h 214"/>
                <a:gd name="T2" fmla="*/ 0 w 85"/>
                <a:gd name="T3" fmla="*/ 214 h 214"/>
                <a:gd name="T4" fmla="*/ 85 w 85"/>
                <a:gd name="T5" fmla="*/ 214 h 214"/>
                <a:gd name="T6" fmla="*/ 38 w 85"/>
                <a:gd name="T7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214">
                  <a:moveTo>
                    <a:pt x="38" y="0"/>
                  </a:moveTo>
                  <a:lnTo>
                    <a:pt x="0" y="214"/>
                  </a:lnTo>
                  <a:lnTo>
                    <a:pt x="85" y="214"/>
                  </a:lnTo>
                  <a:lnTo>
                    <a:pt x="38" y="0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07" name="Freeform 35"/>
            <p:cNvSpPr>
              <a:spLocks noChangeAspect="1"/>
            </p:cNvSpPr>
            <p:nvPr/>
          </p:nvSpPr>
          <p:spPr bwMode="auto">
            <a:xfrm>
              <a:off x="1766" y="3416"/>
              <a:ext cx="64" cy="13"/>
            </a:xfrm>
            <a:custGeom>
              <a:avLst/>
              <a:gdLst>
                <a:gd name="T0" fmla="*/ 108 w 108"/>
                <a:gd name="T1" fmla="*/ 12 h 22"/>
                <a:gd name="T2" fmla="*/ 105 w 108"/>
                <a:gd name="T3" fmla="*/ 10 h 22"/>
                <a:gd name="T4" fmla="*/ 103 w 108"/>
                <a:gd name="T5" fmla="*/ 7 h 22"/>
                <a:gd name="T6" fmla="*/ 98 w 108"/>
                <a:gd name="T7" fmla="*/ 5 h 22"/>
                <a:gd name="T8" fmla="*/ 90 w 108"/>
                <a:gd name="T9" fmla="*/ 2 h 22"/>
                <a:gd name="T10" fmla="*/ 83 w 108"/>
                <a:gd name="T11" fmla="*/ 2 h 22"/>
                <a:gd name="T12" fmla="*/ 75 w 108"/>
                <a:gd name="T13" fmla="*/ 2 h 22"/>
                <a:gd name="T14" fmla="*/ 65 w 108"/>
                <a:gd name="T15" fmla="*/ 0 h 22"/>
                <a:gd name="T16" fmla="*/ 53 w 108"/>
                <a:gd name="T17" fmla="*/ 0 h 22"/>
                <a:gd name="T18" fmla="*/ 43 w 108"/>
                <a:gd name="T19" fmla="*/ 0 h 22"/>
                <a:gd name="T20" fmla="*/ 33 w 108"/>
                <a:gd name="T21" fmla="*/ 2 h 22"/>
                <a:gd name="T22" fmla="*/ 23 w 108"/>
                <a:gd name="T23" fmla="*/ 2 h 22"/>
                <a:gd name="T24" fmla="*/ 15 w 108"/>
                <a:gd name="T25" fmla="*/ 5 h 22"/>
                <a:gd name="T26" fmla="*/ 8 w 108"/>
                <a:gd name="T27" fmla="*/ 5 h 22"/>
                <a:gd name="T28" fmla="*/ 3 w 108"/>
                <a:gd name="T29" fmla="*/ 7 h 22"/>
                <a:gd name="T30" fmla="*/ 0 w 108"/>
                <a:gd name="T31" fmla="*/ 10 h 22"/>
                <a:gd name="T32" fmla="*/ 0 w 108"/>
                <a:gd name="T33" fmla="*/ 12 h 22"/>
                <a:gd name="T34" fmla="*/ 0 w 108"/>
                <a:gd name="T35" fmla="*/ 15 h 22"/>
                <a:gd name="T36" fmla="*/ 3 w 108"/>
                <a:gd name="T37" fmla="*/ 17 h 22"/>
                <a:gd name="T38" fmla="*/ 8 w 108"/>
                <a:gd name="T39" fmla="*/ 17 h 22"/>
                <a:gd name="T40" fmla="*/ 15 w 108"/>
                <a:gd name="T41" fmla="*/ 20 h 22"/>
                <a:gd name="T42" fmla="*/ 23 w 108"/>
                <a:gd name="T43" fmla="*/ 22 h 22"/>
                <a:gd name="T44" fmla="*/ 33 w 108"/>
                <a:gd name="T45" fmla="*/ 22 h 22"/>
                <a:gd name="T46" fmla="*/ 43 w 108"/>
                <a:gd name="T47" fmla="*/ 22 h 22"/>
                <a:gd name="T48" fmla="*/ 53 w 108"/>
                <a:gd name="T49" fmla="*/ 22 h 22"/>
                <a:gd name="T50" fmla="*/ 65 w 108"/>
                <a:gd name="T51" fmla="*/ 22 h 22"/>
                <a:gd name="T52" fmla="*/ 75 w 108"/>
                <a:gd name="T53" fmla="*/ 22 h 22"/>
                <a:gd name="T54" fmla="*/ 83 w 108"/>
                <a:gd name="T55" fmla="*/ 22 h 22"/>
                <a:gd name="T56" fmla="*/ 93 w 108"/>
                <a:gd name="T57" fmla="*/ 20 h 22"/>
                <a:gd name="T58" fmla="*/ 98 w 108"/>
                <a:gd name="T59" fmla="*/ 17 h 22"/>
                <a:gd name="T60" fmla="*/ 103 w 108"/>
                <a:gd name="T61" fmla="*/ 17 h 22"/>
                <a:gd name="T62" fmla="*/ 105 w 108"/>
                <a:gd name="T63" fmla="*/ 15 h 22"/>
                <a:gd name="T64" fmla="*/ 108 w 108"/>
                <a:gd name="T65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22">
                  <a:moveTo>
                    <a:pt x="108" y="12"/>
                  </a:moveTo>
                  <a:lnTo>
                    <a:pt x="105" y="10"/>
                  </a:lnTo>
                  <a:lnTo>
                    <a:pt x="103" y="7"/>
                  </a:lnTo>
                  <a:lnTo>
                    <a:pt x="98" y="5"/>
                  </a:lnTo>
                  <a:lnTo>
                    <a:pt x="90" y="2"/>
                  </a:lnTo>
                  <a:lnTo>
                    <a:pt x="83" y="2"/>
                  </a:lnTo>
                  <a:lnTo>
                    <a:pt x="75" y="2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3" y="2"/>
                  </a:lnTo>
                  <a:lnTo>
                    <a:pt x="23" y="2"/>
                  </a:lnTo>
                  <a:lnTo>
                    <a:pt x="15" y="5"/>
                  </a:lnTo>
                  <a:lnTo>
                    <a:pt x="8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8" y="17"/>
                  </a:lnTo>
                  <a:lnTo>
                    <a:pt x="15" y="20"/>
                  </a:lnTo>
                  <a:lnTo>
                    <a:pt x="23" y="22"/>
                  </a:lnTo>
                  <a:lnTo>
                    <a:pt x="33" y="22"/>
                  </a:lnTo>
                  <a:lnTo>
                    <a:pt x="43" y="22"/>
                  </a:lnTo>
                  <a:lnTo>
                    <a:pt x="53" y="22"/>
                  </a:lnTo>
                  <a:lnTo>
                    <a:pt x="65" y="22"/>
                  </a:lnTo>
                  <a:lnTo>
                    <a:pt x="75" y="22"/>
                  </a:lnTo>
                  <a:lnTo>
                    <a:pt x="83" y="22"/>
                  </a:lnTo>
                  <a:lnTo>
                    <a:pt x="93" y="20"/>
                  </a:lnTo>
                  <a:lnTo>
                    <a:pt x="98" y="17"/>
                  </a:lnTo>
                  <a:lnTo>
                    <a:pt x="103" y="17"/>
                  </a:lnTo>
                  <a:lnTo>
                    <a:pt x="105" y="15"/>
                  </a:lnTo>
                  <a:lnTo>
                    <a:pt x="108" y="12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08" name="Freeform 36"/>
            <p:cNvSpPr>
              <a:spLocks noChangeAspect="1"/>
            </p:cNvSpPr>
            <p:nvPr/>
          </p:nvSpPr>
          <p:spPr bwMode="auto">
            <a:xfrm>
              <a:off x="1766" y="3416"/>
              <a:ext cx="64" cy="13"/>
            </a:xfrm>
            <a:custGeom>
              <a:avLst/>
              <a:gdLst>
                <a:gd name="T0" fmla="*/ 108 w 108"/>
                <a:gd name="T1" fmla="*/ 12 h 22"/>
                <a:gd name="T2" fmla="*/ 105 w 108"/>
                <a:gd name="T3" fmla="*/ 10 h 22"/>
                <a:gd name="T4" fmla="*/ 103 w 108"/>
                <a:gd name="T5" fmla="*/ 7 h 22"/>
                <a:gd name="T6" fmla="*/ 98 w 108"/>
                <a:gd name="T7" fmla="*/ 5 h 22"/>
                <a:gd name="T8" fmla="*/ 90 w 108"/>
                <a:gd name="T9" fmla="*/ 2 h 22"/>
                <a:gd name="T10" fmla="*/ 83 w 108"/>
                <a:gd name="T11" fmla="*/ 2 h 22"/>
                <a:gd name="T12" fmla="*/ 75 w 108"/>
                <a:gd name="T13" fmla="*/ 2 h 22"/>
                <a:gd name="T14" fmla="*/ 65 w 108"/>
                <a:gd name="T15" fmla="*/ 0 h 22"/>
                <a:gd name="T16" fmla="*/ 53 w 108"/>
                <a:gd name="T17" fmla="*/ 0 h 22"/>
                <a:gd name="T18" fmla="*/ 43 w 108"/>
                <a:gd name="T19" fmla="*/ 0 h 22"/>
                <a:gd name="T20" fmla="*/ 33 w 108"/>
                <a:gd name="T21" fmla="*/ 2 h 22"/>
                <a:gd name="T22" fmla="*/ 23 w 108"/>
                <a:gd name="T23" fmla="*/ 2 h 22"/>
                <a:gd name="T24" fmla="*/ 15 w 108"/>
                <a:gd name="T25" fmla="*/ 5 h 22"/>
                <a:gd name="T26" fmla="*/ 8 w 108"/>
                <a:gd name="T27" fmla="*/ 5 h 22"/>
                <a:gd name="T28" fmla="*/ 3 w 108"/>
                <a:gd name="T29" fmla="*/ 7 h 22"/>
                <a:gd name="T30" fmla="*/ 0 w 108"/>
                <a:gd name="T31" fmla="*/ 10 h 22"/>
                <a:gd name="T32" fmla="*/ 0 w 108"/>
                <a:gd name="T33" fmla="*/ 12 h 22"/>
                <a:gd name="T34" fmla="*/ 0 w 108"/>
                <a:gd name="T35" fmla="*/ 15 h 22"/>
                <a:gd name="T36" fmla="*/ 3 w 108"/>
                <a:gd name="T37" fmla="*/ 17 h 22"/>
                <a:gd name="T38" fmla="*/ 8 w 108"/>
                <a:gd name="T39" fmla="*/ 17 h 22"/>
                <a:gd name="T40" fmla="*/ 15 w 108"/>
                <a:gd name="T41" fmla="*/ 20 h 22"/>
                <a:gd name="T42" fmla="*/ 23 w 108"/>
                <a:gd name="T43" fmla="*/ 22 h 22"/>
                <a:gd name="T44" fmla="*/ 33 w 108"/>
                <a:gd name="T45" fmla="*/ 22 h 22"/>
                <a:gd name="T46" fmla="*/ 43 w 108"/>
                <a:gd name="T47" fmla="*/ 22 h 22"/>
                <a:gd name="T48" fmla="*/ 53 w 108"/>
                <a:gd name="T49" fmla="*/ 22 h 22"/>
                <a:gd name="T50" fmla="*/ 65 w 108"/>
                <a:gd name="T51" fmla="*/ 22 h 22"/>
                <a:gd name="T52" fmla="*/ 75 w 108"/>
                <a:gd name="T53" fmla="*/ 22 h 22"/>
                <a:gd name="T54" fmla="*/ 83 w 108"/>
                <a:gd name="T55" fmla="*/ 22 h 22"/>
                <a:gd name="T56" fmla="*/ 93 w 108"/>
                <a:gd name="T57" fmla="*/ 20 h 22"/>
                <a:gd name="T58" fmla="*/ 98 w 108"/>
                <a:gd name="T59" fmla="*/ 17 h 22"/>
                <a:gd name="T60" fmla="*/ 103 w 108"/>
                <a:gd name="T61" fmla="*/ 17 h 22"/>
                <a:gd name="T62" fmla="*/ 105 w 108"/>
                <a:gd name="T63" fmla="*/ 15 h 22"/>
                <a:gd name="T64" fmla="*/ 108 w 108"/>
                <a:gd name="T65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8" h="22">
                  <a:moveTo>
                    <a:pt x="108" y="12"/>
                  </a:moveTo>
                  <a:lnTo>
                    <a:pt x="105" y="10"/>
                  </a:lnTo>
                  <a:lnTo>
                    <a:pt x="103" y="7"/>
                  </a:lnTo>
                  <a:lnTo>
                    <a:pt x="98" y="5"/>
                  </a:lnTo>
                  <a:lnTo>
                    <a:pt x="90" y="2"/>
                  </a:lnTo>
                  <a:lnTo>
                    <a:pt x="83" y="2"/>
                  </a:lnTo>
                  <a:lnTo>
                    <a:pt x="75" y="2"/>
                  </a:lnTo>
                  <a:lnTo>
                    <a:pt x="65" y="0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3" y="2"/>
                  </a:lnTo>
                  <a:lnTo>
                    <a:pt x="23" y="2"/>
                  </a:lnTo>
                  <a:lnTo>
                    <a:pt x="15" y="5"/>
                  </a:lnTo>
                  <a:lnTo>
                    <a:pt x="8" y="5"/>
                  </a:lnTo>
                  <a:lnTo>
                    <a:pt x="3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8" y="17"/>
                  </a:lnTo>
                  <a:lnTo>
                    <a:pt x="15" y="20"/>
                  </a:lnTo>
                  <a:lnTo>
                    <a:pt x="23" y="22"/>
                  </a:lnTo>
                  <a:lnTo>
                    <a:pt x="33" y="22"/>
                  </a:lnTo>
                  <a:lnTo>
                    <a:pt x="43" y="22"/>
                  </a:lnTo>
                  <a:lnTo>
                    <a:pt x="53" y="22"/>
                  </a:lnTo>
                  <a:lnTo>
                    <a:pt x="65" y="22"/>
                  </a:lnTo>
                  <a:lnTo>
                    <a:pt x="75" y="22"/>
                  </a:lnTo>
                  <a:lnTo>
                    <a:pt x="83" y="22"/>
                  </a:lnTo>
                  <a:lnTo>
                    <a:pt x="93" y="20"/>
                  </a:lnTo>
                  <a:lnTo>
                    <a:pt x="98" y="17"/>
                  </a:lnTo>
                  <a:lnTo>
                    <a:pt x="103" y="17"/>
                  </a:lnTo>
                  <a:lnTo>
                    <a:pt x="105" y="15"/>
                  </a:lnTo>
                  <a:lnTo>
                    <a:pt x="108" y="12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09" name="Freeform 37"/>
            <p:cNvSpPr>
              <a:spLocks noChangeAspect="1"/>
            </p:cNvSpPr>
            <p:nvPr/>
          </p:nvSpPr>
          <p:spPr bwMode="auto">
            <a:xfrm>
              <a:off x="1771" y="3384"/>
              <a:ext cx="51" cy="14"/>
            </a:xfrm>
            <a:custGeom>
              <a:avLst/>
              <a:gdLst>
                <a:gd name="T0" fmla="*/ 85 w 85"/>
                <a:gd name="T1" fmla="*/ 12 h 25"/>
                <a:gd name="T2" fmla="*/ 85 w 85"/>
                <a:gd name="T3" fmla="*/ 10 h 25"/>
                <a:gd name="T4" fmla="*/ 83 w 85"/>
                <a:gd name="T5" fmla="*/ 7 h 25"/>
                <a:gd name="T6" fmla="*/ 78 w 85"/>
                <a:gd name="T7" fmla="*/ 5 h 25"/>
                <a:gd name="T8" fmla="*/ 73 w 85"/>
                <a:gd name="T9" fmla="*/ 5 h 25"/>
                <a:gd name="T10" fmla="*/ 68 w 85"/>
                <a:gd name="T11" fmla="*/ 2 h 25"/>
                <a:gd name="T12" fmla="*/ 60 w 85"/>
                <a:gd name="T13" fmla="*/ 2 h 25"/>
                <a:gd name="T14" fmla="*/ 53 w 85"/>
                <a:gd name="T15" fmla="*/ 0 h 25"/>
                <a:gd name="T16" fmla="*/ 43 w 85"/>
                <a:gd name="T17" fmla="*/ 0 h 25"/>
                <a:gd name="T18" fmla="*/ 35 w 85"/>
                <a:gd name="T19" fmla="*/ 2 h 25"/>
                <a:gd name="T20" fmla="*/ 28 w 85"/>
                <a:gd name="T21" fmla="*/ 2 h 25"/>
                <a:gd name="T22" fmla="*/ 20 w 85"/>
                <a:gd name="T23" fmla="*/ 2 h 25"/>
                <a:gd name="T24" fmla="*/ 13 w 85"/>
                <a:gd name="T25" fmla="*/ 5 h 25"/>
                <a:gd name="T26" fmla="*/ 8 w 85"/>
                <a:gd name="T27" fmla="*/ 7 h 25"/>
                <a:gd name="T28" fmla="*/ 5 w 85"/>
                <a:gd name="T29" fmla="*/ 7 h 25"/>
                <a:gd name="T30" fmla="*/ 3 w 85"/>
                <a:gd name="T31" fmla="*/ 10 h 25"/>
                <a:gd name="T32" fmla="*/ 0 w 85"/>
                <a:gd name="T33" fmla="*/ 12 h 25"/>
                <a:gd name="T34" fmla="*/ 3 w 85"/>
                <a:gd name="T35" fmla="*/ 15 h 25"/>
                <a:gd name="T36" fmla="*/ 5 w 85"/>
                <a:gd name="T37" fmla="*/ 17 h 25"/>
                <a:gd name="T38" fmla="*/ 8 w 85"/>
                <a:gd name="T39" fmla="*/ 20 h 25"/>
                <a:gd name="T40" fmla="*/ 13 w 85"/>
                <a:gd name="T41" fmla="*/ 20 h 25"/>
                <a:gd name="T42" fmla="*/ 20 w 85"/>
                <a:gd name="T43" fmla="*/ 22 h 25"/>
                <a:gd name="T44" fmla="*/ 28 w 85"/>
                <a:gd name="T45" fmla="*/ 22 h 25"/>
                <a:gd name="T46" fmla="*/ 35 w 85"/>
                <a:gd name="T47" fmla="*/ 25 h 25"/>
                <a:gd name="T48" fmla="*/ 43 w 85"/>
                <a:gd name="T49" fmla="*/ 25 h 25"/>
                <a:gd name="T50" fmla="*/ 53 w 85"/>
                <a:gd name="T51" fmla="*/ 25 h 25"/>
                <a:gd name="T52" fmla="*/ 60 w 85"/>
                <a:gd name="T53" fmla="*/ 22 h 25"/>
                <a:gd name="T54" fmla="*/ 68 w 85"/>
                <a:gd name="T55" fmla="*/ 22 h 25"/>
                <a:gd name="T56" fmla="*/ 73 w 85"/>
                <a:gd name="T57" fmla="*/ 20 h 25"/>
                <a:gd name="T58" fmla="*/ 80 w 85"/>
                <a:gd name="T59" fmla="*/ 20 h 25"/>
                <a:gd name="T60" fmla="*/ 83 w 85"/>
                <a:gd name="T61" fmla="*/ 17 h 25"/>
                <a:gd name="T62" fmla="*/ 85 w 85"/>
                <a:gd name="T63" fmla="*/ 15 h 25"/>
                <a:gd name="T64" fmla="*/ 85 w 85"/>
                <a:gd name="T6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25">
                  <a:moveTo>
                    <a:pt x="85" y="12"/>
                  </a:moveTo>
                  <a:lnTo>
                    <a:pt x="85" y="10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5"/>
                  </a:lnTo>
                  <a:lnTo>
                    <a:pt x="68" y="2"/>
                  </a:lnTo>
                  <a:lnTo>
                    <a:pt x="60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5" y="2"/>
                  </a:lnTo>
                  <a:lnTo>
                    <a:pt x="28" y="2"/>
                  </a:lnTo>
                  <a:lnTo>
                    <a:pt x="20" y="2"/>
                  </a:lnTo>
                  <a:lnTo>
                    <a:pt x="13" y="5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8" y="20"/>
                  </a:lnTo>
                  <a:lnTo>
                    <a:pt x="13" y="20"/>
                  </a:lnTo>
                  <a:lnTo>
                    <a:pt x="20" y="22"/>
                  </a:lnTo>
                  <a:lnTo>
                    <a:pt x="28" y="22"/>
                  </a:lnTo>
                  <a:lnTo>
                    <a:pt x="35" y="25"/>
                  </a:lnTo>
                  <a:lnTo>
                    <a:pt x="43" y="25"/>
                  </a:lnTo>
                  <a:lnTo>
                    <a:pt x="53" y="25"/>
                  </a:lnTo>
                  <a:lnTo>
                    <a:pt x="60" y="22"/>
                  </a:lnTo>
                  <a:lnTo>
                    <a:pt x="68" y="22"/>
                  </a:lnTo>
                  <a:lnTo>
                    <a:pt x="73" y="20"/>
                  </a:lnTo>
                  <a:lnTo>
                    <a:pt x="80" y="20"/>
                  </a:lnTo>
                  <a:lnTo>
                    <a:pt x="83" y="17"/>
                  </a:lnTo>
                  <a:lnTo>
                    <a:pt x="85" y="15"/>
                  </a:lnTo>
                  <a:lnTo>
                    <a:pt x="85" y="12"/>
                  </a:lnTo>
                  <a:close/>
                </a:path>
              </a:pathLst>
            </a:custGeom>
            <a:solidFill>
              <a:srgbClr val="DEDDDD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10" name="Freeform 38"/>
            <p:cNvSpPr>
              <a:spLocks noChangeAspect="1"/>
            </p:cNvSpPr>
            <p:nvPr/>
          </p:nvSpPr>
          <p:spPr bwMode="auto">
            <a:xfrm>
              <a:off x="1771" y="3384"/>
              <a:ext cx="51" cy="14"/>
            </a:xfrm>
            <a:custGeom>
              <a:avLst/>
              <a:gdLst>
                <a:gd name="T0" fmla="*/ 85 w 85"/>
                <a:gd name="T1" fmla="*/ 12 h 25"/>
                <a:gd name="T2" fmla="*/ 85 w 85"/>
                <a:gd name="T3" fmla="*/ 10 h 25"/>
                <a:gd name="T4" fmla="*/ 83 w 85"/>
                <a:gd name="T5" fmla="*/ 7 h 25"/>
                <a:gd name="T6" fmla="*/ 78 w 85"/>
                <a:gd name="T7" fmla="*/ 5 h 25"/>
                <a:gd name="T8" fmla="*/ 73 w 85"/>
                <a:gd name="T9" fmla="*/ 5 h 25"/>
                <a:gd name="T10" fmla="*/ 68 w 85"/>
                <a:gd name="T11" fmla="*/ 2 h 25"/>
                <a:gd name="T12" fmla="*/ 60 w 85"/>
                <a:gd name="T13" fmla="*/ 2 h 25"/>
                <a:gd name="T14" fmla="*/ 53 w 85"/>
                <a:gd name="T15" fmla="*/ 0 h 25"/>
                <a:gd name="T16" fmla="*/ 43 w 85"/>
                <a:gd name="T17" fmla="*/ 0 h 25"/>
                <a:gd name="T18" fmla="*/ 35 w 85"/>
                <a:gd name="T19" fmla="*/ 2 h 25"/>
                <a:gd name="T20" fmla="*/ 28 w 85"/>
                <a:gd name="T21" fmla="*/ 2 h 25"/>
                <a:gd name="T22" fmla="*/ 20 w 85"/>
                <a:gd name="T23" fmla="*/ 2 h 25"/>
                <a:gd name="T24" fmla="*/ 13 w 85"/>
                <a:gd name="T25" fmla="*/ 5 h 25"/>
                <a:gd name="T26" fmla="*/ 8 w 85"/>
                <a:gd name="T27" fmla="*/ 7 h 25"/>
                <a:gd name="T28" fmla="*/ 5 w 85"/>
                <a:gd name="T29" fmla="*/ 7 h 25"/>
                <a:gd name="T30" fmla="*/ 3 w 85"/>
                <a:gd name="T31" fmla="*/ 10 h 25"/>
                <a:gd name="T32" fmla="*/ 0 w 85"/>
                <a:gd name="T33" fmla="*/ 12 h 25"/>
                <a:gd name="T34" fmla="*/ 3 w 85"/>
                <a:gd name="T35" fmla="*/ 15 h 25"/>
                <a:gd name="T36" fmla="*/ 5 w 85"/>
                <a:gd name="T37" fmla="*/ 17 h 25"/>
                <a:gd name="T38" fmla="*/ 8 w 85"/>
                <a:gd name="T39" fmla="*/ 20 h 25"/>
                <a:gd name="T40" fmla="*/ 13 w 85"/>
                <a:gd name="T41" fmla="*/ 20 h 25"/>
                <a:gd name="T42" fmla="*/ 20 w 85"/>
                <a:gd name="T43" fmla="*/ 22 h 25"/>
                <a:gd name="T44" fmla="*/ 28 w 85"/>
                <a:gd name="T45" fmla="*/ 22 h 25"/>
                <a:gd name="T46" fmla="*/ 35 w 85"/>
                <a:gd name="T47" fmla="*/ 25 h 25"/>
                <a:gd name="T48" fmla="*/ 43 w 85"/>
                <a:gd name="T49" fmla="*/ 25 h 25"/>
                <a:gd name="T50" fmla="*/ 53 w 85"/>
                <a:gd name="T51" fmla="*/ 25 h 25"/>
                <a:gd name="T52" fmla="*/ 60 w 85"/>
                <a:gd name="T53" fmla="*/ 22 h 25"/>
                <a:gd name="T54" fmla="*/ 68 w 85"/>
                <a:gd name="T55" fmla="*/ 22 h 25"/>
                <a:gd name="T56" fmla="*/ 73 w 85"/>
                <a:gd name="T57" fmla="*/ 20 h 25"/>
                <a:gd name="T58" fmla="*/ 80 w 85"/>
                <a:gd name="T59" fmla="*/ 20 h 25"/>
                <a:gd name="T60" fmla="*/ 83 w 85"/>
                <a:gd name="T61" fmla="*/ 17 h 25"/>
                <a:gd name="T62" fmla="*/ 85 w 85"/>
                <a:gd name="T63" fmla="*/ 15 h 25"/>
                <a:gd name="T64" fmla="*/ 85 w 85"/>
                <a:gd name="T6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25">
                  <a:moveTo>
                    <a:pt x="85" y="12"/>
                  </a:moveTo>
                  <a:lnTo>
                    <a:pt x="85" y="10"/>
                  </a:lnTo>
                  <a:lnTo>
                    <a:pt x="83" y="7"/>
                  </a:lnTo>
                  <a:lnTo>
                    <a:pt x="78" y="5"/>
                  </a:lnTo>
                  <a:lnTo>
                    <a:pt x="73" y="5"/>
                  </a:lnTo>
                  <a:lnTo>
                    <a:pt x="68" y="2"/>
                  </a:lnTo>
                  <a:lnTo>
                    <a:pt x="60" y="2"/>
                  </a:lnTo>
                  <a:lnTo>
                    <a:pt x="53" y="0"/>
                  </a:lnTo>
                  <a:lnTo>
                    <a:pt x="43" y="0"/>
                  </a:lnTo>
                  <a:lnTo>
                    <a:pt x="35" y="2"/>
                  </a:lnTo>
                  <a:lnTo>
                    <a:pt x="28" y="2"/>
                  </a:lnTo>
                  <a:lnTo>
                    <a:pt x="20" y="2"/>
                  </a:lnTo>
                  <a:lnTo>
                    <a:pt x="13" y="5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10"/>
                  </a:lnTo>
                  <a:lnTo>
                    <a:pt x="0" y="12"/>
                  </a:lnTo>
                  <a:lnTo>
                    <a:pt x="3" y="15"/>
                  </a:lnTo>
                  <a:lnTo>
                    <a:pt x="5" y="17"/>
                  </a:lnTo>
                  <a:lnTo>
                    <a:pt x="8" y="20"/>
                  </a:lnTo>
                  <a:lnTo>
                    <a:pt x="13" y="20"/>
                  </a:lnTo>
                  <a:lnTo>
                    <a:pt x="20" y="22"/>
                  </a:lnTo>
                  <a:lnTo>
                    <a:pt x="28" y="22"/>
                  </a:lnTo>
                  <a:lnTo>
                    <a:pt x="35" y="25"/>
                  </a:lnTo>
                  <a:lnTo>
                    <a:pt x="43" y="25"/>
                  </a:lnTo>
                  <a:lnTo>
                    <a:pt x="53" y="25"/>
                  </a:lnTo>
                  <a:lnTo>
                    <a:pt x="60" y="22"/>
                  </a:lnTo>
                  <a:lnTo>
                    <a:pt x="68" y="22"/>
                  </a:lnTo>
                  <a:lnTo>
                    <a:pt x="73" y="20"/>
                  </a:lnTo>
                  <a:lnTo>
                    <a:pt x="80" y="20"/>
                  </a:lnTo>
                  <a:lnTo>
                    <a:pt x="83" y="17"/>
                  </a:lnTo>
                  <a:lnTo>
                    <a:pt x="85" y="15"/>
                  </a:lnTo>
                  <a:lnTo>
                    <a:pt x="85" y="12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11" name="Freeform 39"/>
            <p:cNvSpPr>
              <a:spLocks noChangeAspect="1"/>
            </p:cNvSpPr>
            <p:nvPr/>
          </p:nvSpPr>
          <p:spPr bwMode="auto">
            <a:xfrm>
              <a:off x="1793" y="2363"/>
              <a:ext cx="350" cy="91"/>
            </a:xfrm>
            <a:custGeom>
              <a:avLst/>
              <a:gdLst>
                <a:gd name="T0" fmla="*/ 0 w 593"/>
                <a:gd name="T1" fmla="*/ 152 h 152"/>
                <a:gd name="T2" fmla="*/ 593 w 593"/>
                <a:gd name="T3" fmla="*/ 105 h 152"/>
                <a:gd name="T4" fmla="*/ 576 w 593"/>
                <a:gd name="T5" fmla="*/ 0 h 152"/>
                <a:gd name="T6" fmla="*/ 576 w 593"/>
                <a:gd name="T7" fmla="*/ 0 h 152"/>
                <a:gd name="T8" fmla="*/ 0 w 593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52">
                  <a:moveTo>
                    <a:pt x="0" y="152"/>
                  </a:moveTo>
                  <a:lnTo>
                    <a:pt x="593" y="105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12" name="Freeform 40"/>
            <p:cNvSpPr>
              <a:spLocks noChangeAspect="1"/>
            </p:cNvSpPr>
            <p:nvPr/>
          </p:nvSpPr>
          <p:spPr bwMode="auto">
            <a:xfrm>
              <a:off x="1793" y="2363"/>
              <a:ext cx="350" cy="91"/>
            </a:xfrm>
            <a:custGeom>
              <a:avLst/>
              <a:gdLst>
                <a:gd name="T0" fmla="*/ 0 w 593"/>
                <a:gd name="T1" fmla="*/ 152 h 152"/>
                <a:gd name="T2" fmla="*/ 593 w 593"/>
                <a:gd name="T3" fmla="*/ 105 h 152"/>
                <a:gd name="T4" fmla="*/ 576 w 593"/>
                <a:gd name="T5" fmla="*/ 0 h 152"/>
                <a:gd name="T6" fmla="*/ 576 w 593"/>
                <a:gd name="T7" fmla="*/ 0 h 152"/>
                <a:gd name="T8" fmla="*/ 0 w 593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152">
                  <a:moveTo>
                    <a:pt x="0" y="152"/>
                  </a:moveTo>
                  <a:lnTo>
                    <a:pt x="593" y="105"/>
                  </a:lnTo>
                  <a:lnTo>
                    <a:pt x="576" y="0"/>
                  </a:lnTo>
                  <a:lnTo>
                    <a:pt x="576" y="0"/>
                  </a:lnTo>
                  <a:lnTo>
                    <a:pt x="0" y="152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13" name="Freeform 41"/>
            <p:cNvSpPr>
              <a:spLocks noChangeAspect="1"/>
            </p:cNvSpPr>
            <p:nvPr/>
          </p:nvSpPr>
          <p:spPr bwMode="auto">
            <a:xfrm>
              <a:off x="2122" y="2363"/>
              <a:ext cx="31" cy="63"/>
            </a:xfrm>
            <a:custGeom>
              <a:avLst/>
              <a:gdLst>
                <a:gd name="T0" fmla="*/ 18 w 53"/>
                <a:gd name="T1" fmla="*/ 0 h 105"/>
                <a:gd name="T2" fmla="*/ 13 w 53"/>
                <a:gd name="T3" fmla="*/ 0 h 105"/>
                <a:gd name="T4" fmla="*/ 8 w 53"/>
                <a:gd name="T5" fmla="*/ 5 h 105"/>
                <a:gd name="T6" fmla="*/ 5 w 53"/>
                <a:gd name="T7" fmla="*/ 10 h 105"/>
                <a:gd name="T8" fmla="*/ 3 w 53"/>
                <a:gd name="T9" fmla="*/ 18 h 105"/>
                <a:gd name="T10" fmla="*/ 0 w 53"/>
                <a:gd name="T11" fmla="*/ 25 h 105"/>
                <a:gd name="T12" fmla="*/ 0 w 53"/>
                <a:gd name="T13" fmla="*/ 35 h 105"/>
                <a:gd name="T14" fmla="*/ 0 w 53"/>
                <a:gd name="T15" fmla="*/ 45 h 105"/>
                <a:gd name="T16" fmla="*/ 0 w 53"/>
                <a:gd name="T17" fmla="*/ 57 h 105"/>
                <a:gd name="T18" fmla="*/ 3 w 53"/>
                <a:gd name="T19" fmla="*/ 67 h 105"/>
                <a:gd name="T20" fmla="*/ 8 w 53"/>
                <a:gd name="T21" fmla="*/ 77 h 105"/>
                <a:gd name="T22" fmla="*/ 10 w 53"/>
                <a:gd name="T23" fmla="*/ 85 h 105"/>
                <a:gd name="T24" fmla="*/ 15 w 53"/>
                <a:gd name="T25" fmla="*/ 92 h 105"/>
                <a:gd name="T26" fmla="*/ 20 w 53"/>
                <a:gd name="T27" fmla="*/ 97 h 105"/>
                <a:gd name="T28" fmla="*/ 25 w 53"/>
                <a:gd name="T29" fmla="*/ 102 h 105"/>
                <a:gd name="T30" fmla="*/ 30 w 53"/>
                <a:gd name="T31" fmla="*/ 105 h 105"/>
                <a:gd name="T32" fmla="*/ 35 w 53"/>
                <a:gd name="T33" fmla="*/ 105 h 105"/>
                <a:gd name="T34" fmla="*/ 40 w 53"/>
                <a:gd name="T35" fmla="*/ 102 h 105"/>
                <a:gd name="T36" fmla="*/ 45 w 53"/>
                <a:gd name="T37" fmla="*/ 100 h 105"/>
                <a:gd name="T38" fmla="*/ 48 w 53"/>
                <a:gd name="T39" fmla="*/ 92 h 105"/>
                <a:gd name="T40" fmla="*/ 50 w 53"/>
                <a:gd name="T41" fmla="*/ 87 h 105"/>
                <a:gd name="T42" fmla="*/ 53 w 53"/>
                <a:gd name="T43" fmla="*/ 77 h 105"/>
                <a:gd name="T44" fmla="*/ 53 w 53"/>
                <a:gd name="T45" fmla="*/ 67 h 105"/>
                <a:gd name="T46" fmla="*/ 53 w 53"/>
                <a:gd name="T47" fmla="*/ 57 h 105"/>
                <a:gd name="T48" fmla="*/ 53 w 53"/>
                <a:gd name="T49" fmla="*/ 47 h 105"/>
                <a:gd name="T50" fmla="*/ 50 w 53"/>
                <a:gd name="T51" fmla="*/ 38 h 105"/>
                <a:gd name="T52" fmla="*/ 45 w 53"/>
                <a:gd name="T53" fmla="*/ 28 h 105"/>
                <a:gd name="T54" fmla="*/ 43 w 53"/>
                <a:gd name="T55" fmla="*/ 20 h 105"/>
                <a:gd name="T56" fmla="*/ 38 w 53"/>
                <a:gd name="T57" fmla="*/ 13 h 105"/>
                <a:gd name="T58" fmla="*/ 33 w 53"/>
                <a:gd name="T59" fmla="*/ 5 h 105"/>
                <a:gd name="T60" fmla="*/ 28 w 53"/>
                <a:gd name="T61" fmla="*/ 3 h 105"/>
                <a:gd name="T62" fmla="*/ 23 w 53"/>
                <a:gd name="T63" fmla="*/ 0 h 105"/>
                <a:gd name="T64" fmla="*/ 18 w 53"/>
                <a:gd name="T6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105">
                  <a:moveTo>
                    <a:pt x="18" y="0"/>
                  </a:moveTo>
                  <a:lnTo>
                    <a:pt x="13" y="0"/>
                  </a:lnTo>
                  <a:lnTo>
                    <a:pt x="8" y="5"/>
                  </a:lnTo>
                  <a:lnTo>
                    <a:pt x="5" y="10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3" y="67"/>
                  </a:lnTo>
                  <a:lnTo>
                    <a:pt x="8" y="77"/>
                  </a:lnTo>
                  <a:lnTo>
                    <a:pt x="10" y="85"/>
                  </a:lnTo>
                  <a:lnTo>
                    <a:pt x="15" y="92"/>
                  </a:lnTo>
                  <a:lnTo>
                    <a:pt x="20" y="97"/>
                  </a:lnTo>
                  <a:lnTo>
                    <a:pt x="25" y="102"/>
                  </a:lnTo>
                  <a:lnTo>
                    <a:pt x="30" y="105"/>
                  </a:lnTo>
                  <a:lnTo>
                    <a:pt x="35" y="105"/>
                  </a:lnTo>
                  <a:lnTo>
                    <a:pt x="40" y="102"/>
                  </a:lnTo>
                  <a:lnTo>
                    <a:pt x="45" y="100"/>
                  </a:lnTo>
                  <a:lnTo>
                    <a:pt x="48" y="92"/>
                  </a:lnTo>
                  <a:lnTo>
                    <a:pt x="50" y="87"/>
                  </a:lnTo>
                  <a:lnTo>
                    <a:pt x="53" y="77"/>
                  </a:lnTo>
                  <a:lnTo>
                    <a:pt x="53" y="67"/>
                  </a:lnTo>
                  <a:lnTo>
                    <a:pt x="53" y="57"/>
                  </a:lnTo>
                  <a:lnTo>
                    <a:pt x="53" y="47"/>
                  </a:lnTo>
                  <a:lnTo>
                    <a:pt x="50" y="38"/>
                  </a:lnTo>
                  <a:lnTo>
                    <a:pt x="45" y="28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14" name="Freeform 42"/>
            <p:cNvSpPr>
              <a:spLocks noChangeAspect="1"/>
            </p:cNvSpPr>
            <p:nvPr/>
          </p:nvSpPr>
          <p:spPr bwMode="auto">
            <a:xfrm>
              <a:off x="2122" y="2363"/>
              <a:ext cx="31" cy="63"/>
            </a:xfrm>
            <a:custGeom>
              <a:avLst/>
              <a:gdLst>
                <a:gd name="T0" fmla="*/ 18 w 53"/>
                <a:gd name="T1" fmla="*/ 0 h 105"/>
                <a:gd name="T2" fmla="*/ 13 w 53"/>
                <a:gd name="T3" fmla="*/ 0 h 105"/>
                <a:gd name="T4" fmla="*/ 8 w 53"/>
                <a:gd name="T5" fmla="*/ 5 h 105"/>
                <a:gd name="T6" fmla="*/ 5 w 53"/>
                <a:gd name="T7" fmla="*/ 10 h 105"/>
                <a:gd name="T8" fmla="*/ 3 w 53"/>
                <a:gd name="T9" fmla="*/ 18 h 105"/>
                <a:gd name="T10" fmla="*/ 0 w 53"/>
                <a:gd name="T11" fmla="*/ 25 h 105"/>
                <a:gd name="T12" fmla="*/ 0 w 53"/>
                <a:gd name="T13" fmla="*/ 35 h 105"/>
                <a:gd name="T14" fmla="*/ 0 w 53"/>
                <a:gd name="T15" fmla="*/ 45 h 105"/>
                <a:gd name="T16" fmla="*/ 0 w 53"/>
                <a:gd name="T17" fmla="*/ 57 h 105"/>
                <a:gd name="T18" fmla="*/ 3 w 53"/>
                <a:gd name="T19" fmla="*/ 67 h 105"/>
                <a:gd name="T20" fmla="*/ 8 w 53"/>
                <a:gd name="T21" fmla="*/ 77 h 105"/>
                <a:gd name="T22" fmla="*/ 10 w 53"/>
                <a:gd name="T23" fmla="*/ 85 h 105"/>
                <a:gd name="T24" fmla="*/ 15 w 53"/>
                <a:gd name="T25" fmla="*/ 92 h 105"/>
                <a:gd name="T26" fmla="*/ 20 w 53"/>
                <a:gd name="T27" fmla="*/ 97 h 105"/>
                <a:gd name="T28" fmla="*/ 25 w 53"/>
                <a:gd name="T29" fmla="*/ 102 h 105"/>
                <a:gd name="T30" fmla="*/ 30 w 53"/>
                <a:gd name="T31" fmla="*/ 105 h 105"/>
                <a:gd name="T32" fmla="*/ 35 w 53"/>
                <a:gd name="T33" fmla="*/ 105 h 105"/>
                <a:gd name="T34" fmla="*/ 40 w 53"/>
                <a:gd name="T35" fmla="*/ 102 h 105"/>
                <a:gd name="T36" fmla="*/ 45 w 53"/>
                <a:gd name="T37" fmla="*/ 100 h 105"/>
                <a:gd name="T38" fmla="*/ 48 w 53"/>
                <a:gd name="T39" fmla="*/ 92 h 105"/>
                <a:gd name="T40" fmla="*/ 50 w 53"/>
                <a:gd name="T41" fmla="*/ 87 h 105"/>
                <a:gd name="T42" fmla="*/ 53 w 53"/>
                <a:gd name="T43" fmla="*/ 77 h 105"/>
                <a:gd name="T44" fmla="*/ 53 w 53"/>
                <a:gd name="T45" fmla="*/ 67 h 105"/>
                <a:gd name="T46" fmla="*/ 53 w 53"/>
                <a:gd name="T47" fmla="*/ 57 h 105"/>
                <a:gd name="T48" fmla="*/ 53 w 53"/>
                <a:gd name="T49" fmla="*/ 47 h 105"/>
                <a:gd name="T50" fmla="*/ 50 w 53"/>
                <a:gd name="T51" fmla="*/ 38 h 105"/>
                <a:gd name="T52" fmla="*/ 45 w 53"/>
                <a:gd name="T53" fmla="*/ 28 h 105"/>
                <a:gd name="T54" fmla="*/ 43 w 53"/>
                <a:gd name="T55" fmla="*/ 20 h 105"/>
                <a:gd name="T56" fmla="*/ 38 w 53"/>
                <a:gd name="T57" fmla="*/ 13 h 105"/>
                <a:gd name="T58" fmla="*/ 33 w 53"/>
                <a:gd name="T59" fmla="*/ 5 h 105"/>
                <a:gd name="T60" fmla="*/ 28 w 53"/>
                <a:gd name="T61" fmla="*/ 3 h 105"/>
                <a:gd name="T62" fmla="*/ 23 w 53"/>
                <a:gd name="T63" fmla="*/ 0 h 105"/>
                <a:gd name="T64" fmla="*/ 18 w 53"/>
                <a:gd name="T6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105">
                  <a:moveTo>
                    <a:pt x="18" y="0"/>
                  </a:moveTo>
                  <a:lnTo>
                    <a:pt x="13" y="0"/>
                  </a:lnTo>
                  <a:lnTo>
                    <a:pt x="8" y="5"/>
                  </a:lnTo>
                  <a:lnTo>
                    <a:pt x="5" y="10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0" y="35"/>
                  </a:lnTo>
                  <a:lnTo>
                    <a:pt x="0" y="45"/>
                  </a:lnTo>
                  <a:lnTo>
                    <a:pt x="0" y="57"/>
                  </a:lnTo>
                  <a:lnTo>
                    <a:pt x="3" y="67"/>
                  </a:lnTo>
                  <a:lnTo>
                    <a:pt x="8" y="77"/>
                  </a:lnTo>
                  <a:lnTo>
                    <a:pt x="10" y="85"/>
                  </a:lnTo>
                  <a:lnTo>
                    <a:pt x="15" y="92"/>
                  </a:lnTo>
                  <a:lnTo>
                    <a:pt x="20" y="97"/>
                  </a:lnTo>
                  <a:lnTo>
                    <a:pt x="25" y="102"/>
                  </a:lnTo>
                  <a:lnTo>
                    <a:pt x="30" y="105"/>
                  </a:lnTo>
                  <a:lnTo>
                    <a:pt x="35" y="105"/>
                  </a:lnTo>
                  <a:lnTo>
                    <a:pt x="40" y="102"/>
                  </a:lnTo>
                  <a:lnTo>
                    <a:pt x="45" y="100"/>
                  </a:lnTo>
                  <a:lnTo>
                    <a:pt x="48" y="92"/>
                  </a:lnTo>
                  <a:lnTo>
                    <a:pt x="50" y="87"/>
                  </a:lnTo>
                  <a:lnTo>
                    <a:pt x="53" y="77"/>
                  </a:lnTo>
                  <a:lnTo>
                    <a:pt x="53" y="67"/>
                  </a:lnTo>
                  <a:lnTo>
                    <a:pt x="53" y="57"/>
                  </a:lnTo>
                  <a:lnTo>
                    <a:pt x="53" y="47"/>
                  </a:lnTo>
                  <a:lnTo>
                    <a:pt x="50" y="38"/>
                  </a:lnTo>
                  <a:lnTo>
                    <a:pt x="45" y="28"/>
                  </a:lnTo>
                  <a:lnTo>
                    <a:pt x="43" y="20"/>
                  </a:lnTo>
                  <a:lnTo>
                    <a:pt x="38" y="13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3" y="0"/>
                  </a:lnTo>
                  <a:lnTo>
                    <a:pt x="18" y="0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15" name="Freeform 43"/>
            <p:cNvSpPr>
              <a:spLocks noChangeAspect="1"/>
            </p:cNvSpPr>
            <p:nvPr/>
          </p:nvSpPr>
          <p:spPr bwMode="auto">
            <a:xfrm>
              <a:off x="1800" y="1950"/>
              <a:ext cx="344" cy="131"/>
            </a:xfrm>
            <a:custGeom>
              <a:avLst/>
              <a:gdLst>
                <a:gd name="T0" fmla="*/ 0 w 586"/>
                <a:gd name="T1" fmla="*/ 220 h 220"/>
                <a:gd name="T2" fmla="*/ 586 w 586"/>
                <a:gd name="T3" fmla="*/ 103 h 220"/>
                <a:gd name="T4" fmla="*/ 556 w 586"/>
                <a:gd name="T5" fmla="*/ 0 h 220"/>
                <a:gd name="T6" fmla="*/ 556 w 586"/>
                <a:gd name="T7" fmla="*/ 0 h 220"/>
                <a:gd name="T8" fmla="*/ 0 w 586"/>
                <a:gd name="T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220">
                  <a:moveTo>
                    <a:pt x="0" y="220"/>
                  </a:moveTo>
                  <a:lnTo>
                    <a:pt x="586" y="103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16" name="Freeform 44"/>
            <p:cNvSpPr>
              <a:spLocks noChangeAspect="1"/>
            </p:cNvSpPr>
            <p:nvPr/>
          </p:nvSpPr>
          <p:spPr bwMode="auto">
            <a:xfrm>
              <a:off x="1800" y="1950"/>
              <a:ext cx="344" cy="131"/>
            </a:xfrm>
            <a:custGeom>
              <a:avLst/>
              <a:gdLst>
                <a:gd name="T0" fmla="*/ 0 w 586"/>
                <a:gd name="T1" fmla="*/ 220 h 220"/>
                <a:gd name="T2" fmla="*/ 586 w 586"/>
                <a:gd name="T3" fmla="*/ 103 h 220"/>
                <a:gd name="T4" fmla="*/ 556 w 586"/>
                <a:gd name="T5" fmla="*/ 0 h 220"/>
                <a:gd name="T6" fmla="*/ 556 w 586"/>
                <a:gd name="T7" fmla="*/ 0 h 220"/>
                <a:gd name="T8" fmla="*/ 0 w 586"/>
                <a:gd name="T9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220">
                  <a:moveTo>
                    <a:pt x="0" y="220"/>
                  </a:moveTo>
                  <a:lnTo>
                    <a:pt x="586" y="103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0" y="220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17" name="Freeform 45"/>
            <p:cNvSpPr>
              <a:spLocks noChangeAspect="1"/>
            </p:cNvSpPr>
            <p:nvPr/>
          </p:nvSpPr>
          <p:spPr bwMode="auto">
            <a:xfrm>
              <a:off x="2120" y="1950"/>
              <a:ext cx="33" cy="62"/>
            </a:xfrm>
            <a:custGeom>
              <a:avLst/>
              <a:gdLst>
                <a:gd name="T0" fmla="*/ 13 w 58"/>
                <a:gd name="T1" fmla="*/ 0 h 105"/>
                <a:gd name="T2" fmla="*/ 8 w 58"/>
                <a:gd name="T3" fmla="*/ 3 h 105"/>
                <a:gd name="T4" fmla="*/ 5 w 58"/>
                <a:gd name="T5" fmla="*/ 8 h 105"/>
                <a:gd name="T6" fmla="*/ 3 w 58"/>
                <a:gd name="T7" fmla="*/ 15 h 105"/>
                <a:gd name="T8" fmla="*/ 0 w 58"/>
                <a:gd name="T9" fmla="*/ 23 h 105"/>
                <a:gd name="T10" fmla="*/ 0 w 58"/>
                <a:gd name="T11" fmla="*/ 30 h 105"/>
                <a:gd name="T12" fmla="*/ 0 w 58"/>
                <a:gd name="T13" fmla="*/ 40 h 105"/>
                <a:gd name="T14" fmla="*/ 0 w 58"/>
                <a:gd name="T15" fmla="*/ 50 h 105"/>
                <a:gd name="T16" fmla="*/ 3 w 58"/>
                <a:gd name="T17" fmla="*/ 60 h 105"/>
                <a:gd name="T18" fmla="*/ 8 w 58"/>
                <a:gd name="T19" fmla="*/ 70 h 105"/>
                <a:gd name="T20" fmla="*/ 10 w 58"/>
                <a:gd name="T21" fmla="*/ 80 h 105"/>
                <a:gd name="T22" fmla="*/ 15 w 58"/>
                <a:gd name="T23" fmla="*/ 88 h 105"/>
                <a:gd name="T24" fmla="*/ 20 w 58"/>
                <a:gd name="T25" fmla="*/ 95 h 105"/>
                <a:gd name="T26" fmla="*/ 28 w 58"/>
                <a:gd name="T27" fmla="*/ 100 h 105"/>
                <a:gd name="T28" fmla="*/ 33 w 58"/>
                <a:gd name="T29" fmla="*/ 103 h 105"/>
                <a:gd name="T30" fmla="*/ 38 w 58"/>
                <a:gd name="T31" fmla="*/ 105 h 105"/>
                <a:gd name="T32" fmla="*/ 43 w 58"/>
                <a:gd name="T33" fmla="*/ 105 h 105"/>
                <a:gd name="T34" fmla="*/ 48 w 58"/>
                <a:gd name="T35" fmla="*/ 103 h 105"/>
                <a:gd name="T36" fmla="*/ 50 w 58"/>
                <a:gd name="T37" fmla="*/ 98 h 105"/>
                <a:gd name="T38" fmla="*/ 55 w 58"/>
                <a:gd name="T39" fmla="*/ 93 h 105"/>
                <a:gd name="T40" fmla="*/ 55 w 58"/>
                <a:gd name="T41" fmla="*/ 85 h 105"/>
                <a:gd name="T42" fmla="*/ 58 w 58"/>
                <a:gd name="T43" fmla="*/ 75 h 105"/>
                <a:gd name="T44" fmla="*/ 55 w 58"/>
                <a:gd name="T45" fmla="*/ 65 h 105"/>
                <a:gd name="T46" fmla="*/ 55 w 58"/>
                <a:gd name="T47" fmla="*/ 55 h 105"/>
                <a:gd name="T48" fmla="*/ 53 w 58"/>
                <a:gd name="T49" fmla="*/ 45 h 105"/>
                <a:gd name="T50" fmla="*/ 48 w 58"/>
                <a:gd name="T51" fmla="*/ 35 h 105"/>
                <a:gd name="T52" fmla="*/ 45 w 58"/>
                <a:gd name="T53" fmla="*/ 25 h 105"/>
                <a:gd name="T54" fmla="*/ 40 w 58"/>
                <a:gd name="T55" fmla="*/ 18 h 105"/>
                <a:gd name="T56" fmla="*/ 35 w 58"/>
                <a:gd name="T57" fmla="*/ 10 h 105"/>
                <a:gd name="T58" fmla="*/ 28 w 58"/>
                <a:gd name="T59" fmla="*/ 5 h 105"/>
                <a:gd name="T60" fmla="*/ 23 w 58"/>
                <a:gd name="T61" fmla="*/ 3 h 105"/>
                <a:gd name="T62" fmla="*/ 18 w 58"/>
                <a:gd name="T63" fmla="*/ 0 h 105"/>
                <a:gd name="T64" fmla="*/ 13 w 58"/>
                <a:gd name="T6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105">
                  <a:moveTo>
                    <a:pt x="13" y="0"/>
                  </a:moveTo>
                  <a:lnTo>
                    <a:pt x="8" y="3"/>
                  </a:lnTo>
                  <a:lnTo>
                    <a:pt x="5" y="8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3" y="60"/>
                  </a:lnTo>
                  <a:lnTo>
                    <a:pt x="8" y="70"/>
                  </a:lnTo>
                  <a:lnTo>
                    <a:pt x="10" y="80"/>
                  </a:lnTo>
                  <a:lnTo>
                    <a:pt x="15" y="88"/>
                  </a:lnTo>
                  <a:lnTo>
                    <a:pt x="20" y="95"/>
                  </a:lnTo>
                  <a:lnTo>
                    <a:pt x="28" y="100"/>
                  </a:lnTo>
                  <a:lnTo>
                    <a:pt x="33" y="103"/>
                  </a:lnTo>
                  <a:lnTo>
                    <a:pt x="38" y="105"/>
                  </a:lnTo>
                  <a:lnTo>
                    <a:pt x="43" y="105"/>
                  </a:lnTo>
                  <a:lnTo>
                    <a:pt x="48" y="103"/>
                  </a:lnTo>
                  <a:lnTo>
                    <a:pt x="50" y="98"/>
                  </a:lnTo>
                  <a:lnTo>
                    <a:pt x="55" y="93"/>
                  </a:lnTo>
                  <a:lnTo>
                    <a:pt x="55" y="85"/>
                  </a:lnTo>
                  <a:lnTo>
                    <a:pt x="58" y="75"/>
                  </a:lnTo>
                  <a:lnTo>
                    <a:pt x="55" y="65"/>
                  </a:lnTo>
                  <a:lnTo>
                    <a:pt x="55" y="55"/>
                  </a:lnTo>
                  <a:lnTo>
                    <a:pt x="53" y="45"/>
                  </a:lnTo>
                  <a:lnTo>
                    <a:pt x="48" y="35"/>
                  </a:lnTo>
                  <a:lnTo>
                    <a:pt x="45" y="25"/>
                  </a:lnTo>
                  <a:lnTo>
                    <a:pt x="40" y="18"/>
                  </a:lnTo>
                  <a:lnTo>
                    <a:pt x="35" y="10"/>
                  </a:lnTo>
                  <a:lnTo>
                    <a:pt x="28" y="5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18" name="Freeform 46"/>
            <p:cNvSpPr>
              <a:spLocks noChangeAspect="1"/>
            </p:cNvSpPr>
            <p:nvPr/>
          </p:nvSpPr>
          <p:spPr bwMode="auto">
            <a:xfrm>
              <a:off x="2120" y="1950"/>
              <a:ext cx="33" cy="62"/>
            </a:xfrm>
            <a:custGeom>
              <a:avLst/>
              <a:gdLst>
                <a:gd name="T0" fmla="*/ 13 w 58"/>
                <a:gd name="T1" fmla="*/ 0 h 105"/>
                <a:gd name="T2" fmla="*/ 8 w 58"/>
                <a:gd name="T3" fmla="*/ 3 h 105"/>
                <a:gd name="T4" fmla="*/ 5 w 58"/>
                <a:gd name="T5" fmla="*/ 8 h 105"/>
                <a:gd name="T6" fmla="*/ 3 w 58"/>
                <a:gd name="T7" fmla="*/ 15 h 105"/>
                <a:gd name="T8" fmla="*/ 0 w 58"/>
                <a:gd name="T9" fmla="*/ 23 h 105"/>
                <a:gd name="T10" fmla="*/ 0 w 58"/>
                <a:gd name="T11" fmla="*/ 30 h 105"/>
                <a:gd name="T12" fmla="*/ 0 w 58"/>
                <a:gd name="T13" fmla="*/ 40 h 105"/>
                <a:gd name="T14" fmla="*/ 0 w 58"/>
                <a:gd name="T15" fmla="*/ 50 h 105"/>
                <a:gd name="T16" fmla="*/ 3 w 58"/>
                <a:gd name="T17" fmla="*/ 60 h 105"/>
                <a:gd name="T18" fmla="*/ 8 w 58"/>
                <a:gd name="T19" fmla="*/ 70 h 105"/>
                <a:gd name="T20" fmla="*/ 10 w 58"/>
                <a:gd name="T21" fmla="*/ 80 h 105"/>
                <a:gd name="T22" fmla="*/ 15 w 58"/>
                <a:gd name="T23" fmla="*/ 88 h 105"/>
                <a:gd name="T24" fmla="*/ 20 w 58"/>
                <a:gd name="T25" fmla="*/ 95 h 105"/>
                <a:gd name="T26" fmla="*/ 28 w 58"/>
                <a:gd name="T27" fmla="*/ 100 h 105"/>
                <a:gd name="T28" fmla="*/ 33 w 58"/>
                <a:gd name="T29" fmla="*/ 103 h 105"/>
                <a:gd name="T30" fmla="*/ 38 w 58"/>
                <a:gd name="T31" fmla="*/ 105 h 105"/>
                <a:gd name="T32" fmla="*/ 43 w 58"/>
                <a:gd name="T33" fmla="*/ 105 h 105"/>
                <a:gd name="T34" fmla="*/ 48 w 58"/>
                <a:gd name="T35" fmla="*/ 103 h 105"/>
                <a:gd name="T36" fmla="*/ 50 w 58"/>
                <a:gd name="T37" fmla="*/ 98 h 105"/>
                <a:gd name="T38" fmla="*/ 55 w 58"/>
                <a:gd name="T39" fmla="*/ 93 h 105"/>
                <a:gd name="T40" fmla="*/ 55 w 58"/>
                <a:gd name="T41" fmla="*/ 85 h 105"/>
                <a:gd name="T42" fmla="*/ 58 w 58"/>
                <a:gd name="T43" fmla="*/ 75 h 105"/>
                <a:gd name="T44" fmla="*/ 55 w 58"/>
                <a:gd name="T45" fmla="*/ 65 h 105"/>
                <a:gd name="T46" fmla="*/ 55 w 58"/>
                <a:gd name="T47" fmla="*/ 55 h 105"/>
                <a:gd name="T48" fmla="*/ 53 w 58"/>
                <a:gd name="T49" fmla="*/ 45 h 105"/>
                <a:gd name="T50" fmla="*/ 48 w 58"/>
                <a:gd name="T51" fmla="*/ 35 h 105"/>
                <a:gd name="T52" fmla="*/ 45 w 58"/>
                <a:gd name="T53" fmla="*/ 25 h 105"/>
                <a:gd name="T54" fmla="*/ 40 w 58"/>
                <a:gd name="T55" fmla="*/ 18 h 105"/>
                <a:gd name="T56" fmla="*/ 35 w 58"/>
                <a:gd name="T57" fmla="*/ 10 h 105"/>
                <a:gd name="T58" fmla="*/ 28 w 58"/>
                <a:gd name="T59" fmla="*/ 5 h 105"/>
                <a:gd name="T60" fmla="*/ 23 w 58"/>
                <a:gd name="T61" fmla="*/ 3 h 105"/>
                <a:gd name="T62" fmla="*/ 18 w 58"/>
                <a:gd name="T63" fmla="*/ 0 h 105"/>
                <a:gd name="T64" fmla="*/ 13 w 58"/>
                <a:gd name="T65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105">
                  <a:moveTo>
                    <a:pt x="13" y="0"/>
                  </a:moveTo>
                  <a:lnTo>
                    <a:pt x="8" y="3"/>
                  </a:lnTo>
                  <a:lnTo>
                    <a:pt x="5" y="8"/>
                  </a:lnTo>
                  <a:lnTo>
                    <a:pt x="3" y="15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3" y="60"/>
                  </a:lnTo>
                  <a:lnTo>
                    <a:pt x="8" y="70"/>
                  </a:lnTo>
                  <a:lnTo>
                    <a:pt x="10" y="80"/>
                  </a:lnTo>
                  <a:lnTo>
                    <a:pt x="15" y="88"/>
                  </a:lnTo>
                  <a:lnTo>
                    <a:pt x="20" y="95"/>
                  </a:lnTo>
                  <a:lnTo>
                    <a:pt x="28" y="100"/>
                  </a:lnTo>
                  <a:lnTo>
                    <a:pt x="33" y="103"/>
                  </a:lnTo>
                  <a:lnTo>
                    <a:pt x="38" y="105"/>
                  </a:lnTo>
                  <a:lnTo>
                    <a:pt x="43" y="105"/>
                  </a:lnTo>
                  <a:lnTo>
                    <a:pt x="48" y="103"/>
                  </a:lnTo>
                  <a:lnTo>
                    <a:pt x="50" y="98"/>
                  </a:lnTo>
                  <a:lnTo>
                    <a:pt x="55" y="93"/>
                  </a:lnTo>
                  <a:lnTo>
                    <a:pt x="55" y="85"/>
                  </a:lnTo>
                  <a:lnTo>
                    <a:pt x="58" y="75"/>
                  </a:lnTo>
                  <a:lnTo>
                    <a:pt x="55" y="65"/>
                  </a:lnTo>
                  <a:lnTo>
                    <a:pt x="55" y="55"/>
                  </a:lnTo>
                  <a:lnTo>
                    <a:pt x="53" y="45"/>
                  </a:lnTo>
                  <a:lnTo>
                    <a:pt x="48" y="35"/>
                  </a:lnTo>
                  <a:lnTo>
                    <a:pt x="45" y="25"/>
                  </a:lnTo>
                  <a:lnTo>
                    <a:pt x="40" y="18"/>
                  </a:lnTo>
                  <a:lnTo>
                    <a:pt x="35" y="10"/>
                  </a:lnTo>
                  <a:lnTo>
                    <a:pt x="28" y="5"/>
                  </a:lnTo>
                  <a:lnTo>
                    <a:pt x="23" y="3"/>
                  </a:lnTo>
                  <a:lnTo>
                    <a:pt x="18" y="0"/>
                  </a:lnTo>
                  <a:lnTo>
                    <a:pt x="13" y="0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19" name="Freeform 47"/>
            <p:cNvSpPr>
              <a:spLocks noChangeAspect="1"/>
            </p:cNvSpPr>
            <p:nvPr/>
          </p:nvSpPr>
          <p:spPr bwMode="auto">
            <a:xfrm>
              <a:off x="1795" y="2787"/>
              <a:ext cx="349" cy="104"/>
            </a:xfrm>
            <a:custGeom>
              <a:avLst/>
              <a:gdLst>
                <a:gd name="T0" fmla="*/ 0 w 594"/>
                <a:gd name="T1" fmla="*/ 0 h 175"/>
                <a:gd name="T2" fmla="*/ 594 w 594"/>
                <a:gd name="T3" fmla="*/ 73 h 175"/>
                <a:gd name="T4" fmla="*/ 571 w 594"/>
                <a:gd name="T5" fmla="*/ 175 h 175"/>
                <a:gd name="T6" fmla="*/ 571 w 594"/>
                <a:gd name="T7" fmla="*/ 175 h 175"/>
                <a:gd name="T8" fmla="*/ 0 w 594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175">
                  <a:moveTo>
                    <a:pt x="0" y="0"/>
                  </a:moveTo>
                  <a:lnTo>
                    <a:pt x="594" y="73"/>
                  </a:lnTo>
                  <a:lnTo>
                    <a:pt x="571" y="175"/>
                  </a:lnTo>
                  <a:lnTo>
                    <a:pt x="571" y="1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20" name="Freeform 48"/>
            <p:cNvSpPr>
              <a:spLocks noChangeAspect="1"/>
            </p:cNvSpPr>
            <p:nvPr/>
          </p:nvSpPr>
          <p:spPr bwMode="auto">
            <a:xfrm>
              <a:off x="1795" y="2787"/>
              <a:ext cx="349" cy="104"/>
            </a:xfrm>
            <a:custGeom>
              <a:avLst/>
              <a:gdLst>
                <a:gd name="T0" fmla="*/ 0 w 594"/>
                <a:gd name="T1" fmla="*/ 0 h 175"/>
                <a:gd name="T2" fmla="*/ 594 w 594"/>
                <a:gd name="T3" fmla="*/ 73 h 175"/>
                <a:gd name="T4" fmla="*/ 571 w 594"/>
                <a:gd name="T5" fmla="*/ 175 h 175"/>
                <a:gd name="T6" fmla="*/ 571 w 594"/>
                <a:gd name="T7" fmla="*/ 175 h 175"/>
                <a:gd name="T8" fmla="*/ 0 w 594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175">
                  <a:moveTo>
                    <a:pt x="0" y="0"/>
                  </a:moveTo>
                  <a:lnTo>
                    <a:pt x="594" y="73"/>
                  </a:lnTo>
                  <a:lnTo>
                    <a:pt x="571" y="175"/>
                  </a:lnTo>
                  <a:lnTo>
                    <a:pt x="571" y="175"/>
                  </a:lnTo>
                  <a:lnTo>
                    <a:pt x="0" y="0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21" name="Freeform 49"/>
            <p:cNvSpPr>
              <a:spLocks noChangeAspect="1"/>
            </p:cNvSpPr>
            <p:nvPr/>
          </p:nvSpPr>
          <p:spPr bwMode="auto">
            <a:xfrm>
              <a:off x="2122" y="2829"/>
              <a:ext cx="33" cy="62"/>
            </a:xfrm>
            <a:custGeom>
              <a:avLst/>
              <a:gdLst>
                <a:gd name="T0" fmla="*/ 15 w 55"/>
                <a:gd name="T1" fmla="*/ 105 h 105"/>
                <a:gd name="T2" fmla="*/ 10 w 55"/>
                <a:gd name="T3" fmla="*/ 105 h 105"/>
                <a:gd name="T4" fmla="*/ 8 w 55"/>
                <a:gd name="T5" fmla="*/ 100 h 105"/>
                <a:gd name="T6" fmla="*/ 3 w 55"/>
                <a:gd name="T7" fmla="*/ 95 h 105"/>
                <a:gd name="T8" fmla="*/ 3 w 55"/>
                <a:gd name="T9" fmla="*/ 87 h 105"/>
                <a:gd name="T10" fmla="*/ 0 w 55"/>
                <a:gd name="T11" fmla="*/ 77 h 105"/>
                <a:gd name="T12" fmla="*/ 0 w 55"/>
                <a:gd name="T13" fmla="*/ 70 h 105"/>
                <a:gd name="T14" fmla="*/ 0 w 55"/>
                <a:gd name="T15" fmla="*/ 58 h 105"/>
                <a:gd name="T16" fmla="*/ 3 w 55"/>
                <a:gd name="T17" fmla="*/ 48 h 105"/>
                <a:gd name="T18" fmla="*/ 5 w 55"/>
                <a:gd name="T19" fmla="*/ 38 h 105"/>
                <a:gd name="T20" fmla="*/ 8 w 55"/>
                <a:gd name="T21" fmla="*/ 28 h 105"/>
                <a:gd name="T22" fmla="*/ 13 w 55"/>
                <a:gd name="T23" fmla="*/ 20 h 105"/>
                <a:gd name="T24" fmla="*/ 18 w 55"/>
                <a:gd name="T25" fmla="*/ 13 h 105"/>
                <a:gd name="T26" fmla="*/ 23 w 55"/>
                <a:gd name="T27" fmla="*/ 8 h 105"/>
                <a:gd name="T28" fmla="*/ 28 w 55"/>
                <a:gd name="T29" fmla="*/ 3 h 105"/>
                <a:gd name="T30" fmla="*/ 33 w 55"/>
                <a:gd name="T31" fmla="*/ 0 h 105"/>
                <a:gd name="T32" fmla="*/ 38 w 55"/>
                <a:gd name="T33" fmla="*/ 0 h 105"/>
                <a:gd name="T34" fmla="*/ 43 w 55"/>
                <a:gd name="T35" fmla="*/ 3 h 105"/>
                <a:gd name="T36" fmla="*/ 48 w 55"/>
                <a:gd name="T37" fmla="*/ 8 h 105"/>
                <a:gd name="T38" fmla="*/ 50 w 55"/>
                <a:gd name="T39" fmla="*/ 13 h 105"/>
                <a:gd name="T40" fmla="*/ 53 w 55"/>
                <a:gd name="T41" fmla="*/ 20 h 105"/>
                <a:gd name="T42" fmla="*/ 53 w 55"/>
                <a:gd name="T43" fmla="*/ 28 h 105"/>
                <a:gd name="T44" fmla="*/ 55 w 55"/>
                <a:gd name="T45" fmla="*/ 38 h 105"/>
                <a:gd name="T46" fmla="*/ 53 w 55"/>
                <a:gd name="T47" fmla="*/ 48 h 105"/>
                <a:gd name="T48" fmla="*/ 53 w 55"/>
                <a:gd name="T49" fmla="*/ 58 h 105"/>
                <a:gd name="T50" fmla="*/ 50 w 55"/>
                <a:gd name="T51" fmla="*/ 70 h 105"/>
                <a:gd name="T52" fmla="*/ 45 w 55"/>
                <a:gd name="T53" fmla="*/ 77 h 105"/>
                <a:gd name="T54" fmla="*/ 43 w 55"/>
                <a:gd name="T55" fmla="*/ 87 h 105"/>
                <a:gd name="T56" fmla="*/ 38 w 55"/>
                <a:gd name="T57" fmla="*/ 95 h 105"/>
                <a:gd name="T58" fmla="*/ 33 w 55"/>
                <a:gd name="T59" fmla="*/ 100 h 105"/>
                <a:gd name="T60" fmla="*/ 28 w 55"/>
                <a:gd name="T61" fmla="*/ 105 h 105"/>
                <a:gd name="T62" fmla="*/ 20 w 55"/>
                <a:gd name="T63" fmla="*/ 105 h 105"/>
                <a:gd name="T64" fmla="*/ 15 w 55"/>
                <a:gd name="T6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105">
                  <a:moveTo>
                    <a:pt x="15" y="105"/>
                  </a:moveTo>
                  <a:lnTo>
                    <a:pt x="10" y="105"/>
                  </a:lnTo>
                  <a:lnTo>
                    <a:pt x="8" y="100"/>
                  </a:lnTo>
                  <a:lnTo>
                    <a:pt x="3" y="95"/>
                  </a:lnTo>
                  <a:lnTo>
                    <a:pt x="3" y="87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3" y="48"/>
                  </a:lnTo>
                  <a:lnTo>
                    <a:pt x="5" y="38"/>
                  </a:lnTo>
                  <a:lnTo>
                    <a:pt x="8" y="28"/>
                  </a:lnTo>
                  <a:lnTo>
                    <a:pt x="13" y="20"/>
                  </a:lnTo>
                  <a:lnTo>
                    <a:pt x="18" y="13"/>
                  </a:lnTo>
                  <a:lnTo>
                    <a:pt x="23" y="8"/>
                  </a:lnTo>
                  <a:lnTo>
                    <a:pt x="28" y="3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3" y="3"/>
                  </a:lnTo>
                  <a:lnTo>
                    <a:pt x="48" y="8"/>
                  </a:lnTo>
                  <a:lnTo>
                    <a:pt x="50" y="13"/>
                  </a:lnTo>
                  <a:lnTo>
                    <a:pt x="53" y="20"/>
                  </a:lnTo>
                  <a:lnTo>
                    <a:pt x="53" y="28"/>
                  </a:lnTo>
                  <a:lnTo>
                    <a:pt x="55" y="38"/>
                  </a:lnTo>
                  <a:lnTo>
                    <a:pt x="53" y="48"/>
                  </a:lnTo>
                  <a:lnTo>
                    <a:pt x="53" y="58"/>
                  </a:lnTo>
                  <a:lnTo>
                    <a:pt x="50" y="70"/>
                  </a:lnTo>
                  <a:lnTo>
                    <a:pt x="45" y="77"/>
                  </a:lnTo>
                  <a:lnTo>
                    <a:pt x="43" y="87"/>
                  </a:lnTo>
                  <a:lnTo>
                    <a:pt x="38" y="95"/>
                  </a:lnTo>
                  <a:lnTo>
                    <a:pt x="33" y="100"/>
                  </a:lnTo>
                  <a:lnTo>
                    <a:pt x="28" y="105"/>
                  </a:lnTo>
                  <a:lnTo>
                    <a:pt x="20" y="105"/>
                  </a:lnTo>
                  <a:lnTo>
                    <a:pt x="15" y="105"/>
                  </a:lnTo>
                  <a:close/>
                </a:path>
              </a:pathLst>
            </a:custGeom>
            <a:solidFill>
              <a:srgbClr val="FFFFFF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22" name="Freeform 50"/>
            <p:cNvSpPr>
              <a:spLocks noChangeAspect="1"/>
            </p:cNvSpPr>
            <p:nvPr/>
          </p:nvSpPr>
          <p:spPr bwMode="auto">
            <a:xfrm>
              <a:off x="2122" y="2829"/>
              <a:ext cx="33" cy="62"/>
            </a:xfrm>
            <a:custGeom>
              <a:avLst/>
              <a:gdLst>
                <a:gd name="T0" fmla="*/ 15 w 55"/>
                <a:gd name="T1" fmla="*/ 105 h 105"/>
                <a:gd name="T2" fmla="*/ 10 w 55"/>
                <a:gd name="T3" fmla="*/ 105 h 105"/>
                <a:gd name="T4" fmla="*/ 8 w 55"/>
                <a:gd name="T5" fmla="*/ 100 h 105"/>
                <a:gd name="T6" fmla="*/ 3 w 55"/>
                <a:gd name="T7" fmla="*/ 95 h 105"/>
                <a:gd name="T8" fmla="*/ 3 w 55"/>
                <a:gd name="T9" fmla="*/ 87 h 105"/>
                <a:gd name="T10" fmla="*/ 0 w 55"/>
                <a:gd name="T11" fmla="*/ 77 h 105"/>
                <a:gd name="T12" fmla="*/ 0 w 55"/>
                <a:gd name="T13" fmla="*/ 70 h 105"/>
                <a:gd name="T14" fmla="*/ 0 w 55"/>
                <a:gd name="T15" fmla="*/ 58 h 105"/>
                <a:gd name="T16" fmla="*/ 3 w 55"/>
                <a:gd name="T17" fmla="*/ 48 h 105"/>
                <a:gd name="T18" fmla="*/ 5 w 55"/>
                <a:gd name="T19" fmla="*/ 38 h 105"/>
                <a:gd name="T20" fmla="*/ 8 w 55"/>
                <a:gd name="T21" fmla="*/ 28 h 105"/>
                <a:gd name="T22" fmla="*/ 13 w 55"/>
                <a:gd name="T23" fmla="*/ 20 h 105"/>
                <a:gd name="T24" fmla="*/ 18 w 55"/>
                <a:gd name="T25" fmla="*/ 13 h 105"/>
                <a:gd name="T26" fmla="*/ 23 w 55"/>
                <a:gd name="T27" fmla="*/ 8 h 105"/>
                <a:gd name="T28" fmla="*/ 28 w 55"/>
                <a:gd name="T29" fmla="*/ 3 h 105"/>
                <a:gd name="T30" fmla="*/ 33 w 55"/>
                <a:gd name="T31" fmla="*/ 0 h 105"/>
                <a:gd name="T32" fmla="*/ 38 w 55"/>
                <a:gd name="T33" fmla="*/ 0 h 105"/>
                <a:gd name="T34" fmla="*/ 43 w 55"/>
                <a:gd name="T35" fmla="*/ 3 h 105"/>
                <a:gd name="T36" fmla="*/ 48 w 55"/>
                <a:gd name="T37" fmla="*/ 8 h 105"/>
                <a:gd name="T38" fmla="*/ 50 w 55"/>
                <a:gd name="T39" fmla="*/ 13 h 105"/>
                <a:gd name="T40" fmla="*/ 53 w 55"/>
                <a:gd name="T41" fmla="*/ 20 h 105"/>
                <a:gd name="T42" fmla="*/ 53 w 55"/>
                <a:gd name="T43" fmla="*/ 28 h 105"/>
                <a:gd name="T44" fmla="*/ 55 w 55"/>
                <a:gd name="T45" fmla="*/ 38 h 105"/>
                <a:gd name="T46" fmla="*/ 53 w 55"/>
                <a:gd name="T47" fmla="*/ 48 h 105"/>
                <a:gd name="T48" fmla="*/ 53 w 55"/>
                <a:gd name="T49" fmla="*/ 58 h 105"/>
                <a:gd name="T50" fmla="*/ 50 w 55"/>
                <a:gd name="T51" fmla="*/ 70 h 105"/>
                <a:gd name="T52" fmla="*/ 45 w 55"/>
                <a:gd name="T53" fmla="*/ 77 h 105"/>
                <a:gd name="T54" fmla="*/ 43 w 55"/>
                <a:gd name="T55" fmla="*/ 87 h 105"/>
                <a:gd name="T56" fmla="*/ 38 w 55"/>
                <a:gd name="T57" fmla="*/ 95 h 105"/>
                <a:gd name="T58" fmla="*/ 33 w 55"/>
                <a:gd name="T59" fmla="*/ 100 h 105"/>
                <a:gd name="T60" fmla="*/ 28 w 55"/>
                <a:gd name="T61" fmla="*/ 105 h 105"/>
                <a:gd name="T62" fmla="*/ 20 w 55"/>
                <a:gd name="T63" fmla="*/ 105 h 105"/>
                <a:gd name="T64" fmla="*/ 15 w 55"/>
                <a:gd name="T6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5" h="105">
                  <a:moveTo>
                    <a:pt x="15" y="105"/>
                  </a:moveTo>
                  <a:lnTo>
                    <a:pt x="10" y="105"/>
                  </a:lnTo>
                  <a:lnTo>
                    <a:pt x="8" y="100"/>
                  </a:lnTo>
                  <a:lnTo>
                    <a:pt x="3" y="95"/>
                  </a:lnTo>
                  <a:lnTo>
                    <a:pt x="3" y="87"/>
                  </a:lnTo>
                  <a:lnTo>
                    <a:pt x="0" y="77"/>
                  </a:lnTo>
                  <a:lnTo>
                    <a:pt x="0" y="70"/>
                  </a:lnTo>
                  <a:lnTo>
                    <a:pt x="0" y="58"/>
                  </a:lnTo>
                  <a:lnTo>
                    <a:pt x="3" y="48"/>
                  </a:lnTo>
                  <a:lnTo>
                    <a:pt x="5" y="38"/>
                  </a:lnTo>
                  <a:lnTo>
                    <a:pt x="8" y="28"/>
                  </a:lnTo>
                  <a:lnTo>
                    <a:pt x="13" y="20"/>
                  </a:lnTo>
                  <a:lnTo>
                    <a:pt x="18" y="13"/>
                  </a:lnTo>
                  <a:lnTo>
                    <a:pt x="23" y="8"/>
                  </a:lnTo>
                  <a:lnTo>
                    <a:pt x="28" y="3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3" y="3"/>
                  </a:lnTo>
                  <a:lnTo>
                    <a:pt x="48" y="8"/>
                  </a:lnTo>
                  <a:lnTo>
                    <a:pt x="50" y="13"/>
                  </a:lnTo>
                  <a:lnTo>
                    <a:pt x="53" y="20"/>
                  </a:lnTo>
                  <a:lnTo>
                    <a:pt x="53" y="28"/>
                  </a:lnTo>
                  <a:lnTo>
                    <a:pt x="55" y="38"/>
                  </a:lnTo>
                  <a:lnTo>
                    <a:pt x="53" y="48"/>
                  </a:lnTo>
                  <a:lnTo>
                    <a:pt x="53" y="58"/>
                  </a:lnTo>
                  <a:lnTo>
                    <a:pt x="50" y="70"/>
                  </a:lnTo>
                  <a:lnTo>
                    <a:pt x="45" y="77"/>
                  </a:lnTo>
                  <a:lnTo>
                    <a:pt x="43" y="87"/>
                  </a:lnTo>
                  <a:lnTo>
                    <a:pt x="38" y="95"/>
                  </a:lnTo>
                  <a:lnTo>
                    <a:pt x="33" y="100"/>
                  </a:lnTo>
                  <a:lnTo>
                    <a:pt x="28" y="105"/>
                  </a:lnTo>
                  <a:lnTo>
                    <a:pt x="20" y="105"/>
                  </a:lnTo>
                  <a:lnTo>
                    <a:pt x="15" y="105"/>
                  </a:lnTo>
                </a:path>
              </a:pathLst>
            </a:custGeom>
            <a:noFill/>
            <a:ln w="12700" cmpd="sng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23" name="Rectangle 51"/>
            <p:cNvSpPr>
              <a:spLocks noChangeAspect="1" noChangeArrowheads="1"/>
            </p:cNvSpPr>
            <p:nvPr/>
          </p:nvSpPr>
          <p:spPr bwMode="auto">
            <a:xfrm>
              <a:off x="1748" y="3452"/>
              <a:ext cx="16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200" b="1" smtClean="0">
                  <a:solidFill>
                    <a:srgbClr val="000000"/>
                  </a:solidFill>
                  <a:latin typeface="Switzerland" pitchFamily="34" charset="0"/>
                </a:rPr>
                <a:t>KCl</a:t>
              </a:r>
              <a:endParaRPr lang="de-DE" altLang="de-DE" sz="1200" b="1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6300788" y="1052513"/>
            <a:ext cx="2122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smtClean="0">
                <a:solidFill>
                  <a:srgbClr val="000000"/>
                </a:solidFill>
                <a:latin typeface="Arial" charset="0"/>
              </a:rPr>
              <a:t>Horizontal propagation</a:t>
            </a:r>
          </a:p>
        </p:txBody>
      </p:sp>
      <p:grpSp>
        <p:nvGrpSpPr>
          <p:cNvPr id="3125" name="Group 53"/>
          <p:cNvGrpSpPr>
            <a:grpSpLocks/>
          </p:cNvGrpSpPr>
          <p:nvPr/>
        </p:nvGrpSpPr>
        <p:grpSpPr bwMode="auto">
          <a:xfrm>
            <a:off x="3386138" y="3573463"/>
            <a:ext cx="3597275" cy="2506662"/>
            <a:chOff x="2360" y="1888"/>
            <a:chExt cx="2266" cy="1579"/>
          </a:xfrm>
        </p:grpSpPr>
        <p:sp>
          <p:nvSpPr>
            <p:cNvPr id="3126" name="Freeform 54"/>
            <p:cNvSpPr>
              <a:spLocks noChangeAspect="1"/>
            </p:cNvSpPr>
            <p:nvPr/>
          </p:nvSpPr>
          <p:spPr bwMode="auto">
            <a:xfrm>
              <a:off x="2376" y="2315"/>
              <a:ext cx="2231" cy="181"/>
            </a:xfrm>
            <a:custGeom>
              <a:avLst/>
              <a:gdLst>
                <a:gd name="T0" fmla="*/ 429 w 3790"/>
                <a:gd name="T1" fmla="*/ 282 h 304"/>
                <a:gd name="T2" fmla="*/ 1142 w 3790"/>
                <a:gd name="T3" fmla="*/ 277 h 304"/>
                <a:gd name="T4" fmla="*/ 1316 w 3790"/>
                <a:gd name="T5" fmla="*/ 277 h 304"/>
                <a:gd name="T6" fmla="*/ 1414 w 3790"/>
                <a:gd name="T7" fmla="*/ 274 h 304"/>
                <a:gd name="T8" fmla="*/ 1444 w 3790"/>
                <a:gd name="T9" fmla="*/ 277 h 304"/>
                <a:gd name="T10" fmla="*/ 1451 w 3790"/>
                <a:gd name="T11" fmla="*/ 282 h 304"/>
                <a:gd name="T12" fmla="*/ 1481 w 3790"/>
                <a:gd name="T13" fmla="*/ 297 h 304"/>
                <a:gd name="T14" fmla="*/ 1531 w 3790"/>
                <a:gd name="T15" fmla="*/ 302 h 304"/>
                <a:gd name="T16" fmla="*/ 1563 w 3790"/>
                <a:gd name="T17" fmla="*/ 302 h 304"/>
                <a:gd name="T18" fmla="*/ 1581 w 3790"/>
                <a:gd name="T19" fmla="*/ 289 h 304"/>
                <a:gd name="T20" fmla="*/ 1603 w 3790"/>
                <a:gd name="T21" fmla="*/ 267 h 304"/>
                <a:gd name="T22" fmla="*/ 1628 w 3790"/>
                <a:gd name="T23" fmla="*/ 235 h 304"/>
                <a:gd name="T24" fmla="*/ 1658 w 3790"/>
                <a:gd name="T25" fmla="*/ 202 h 304"/>
                <a:gd name="T26" fmla="*/ 1705 w 3790"/>
                <a:gd name="T27" fmla="*/ 147 h 304"/>
                <a:gd name="T28" fmla="*/ 1793 w 3790"/>
                <a:gd name="T29" fmla="*/ 80 h 304"/>
                <a:gd name="T30" fmla="*/ 1937 w 3790"/>
                <a:gd name="T31" fmla="*/ 18 h 304"/>
                <a:gd name="T32" fmla="*/ 2060 w 3790"/>
                <a:gd name="T33" fmla="*/ 0 h 304"/>
                <a:gd name="T34" fmla="*/ 2142 w 3790"/>
                <a:gd name="T35" fmla="*/ 8 h 304"/>
                <a:gd name="T36" fmla="*/ 2174 w 3790"/>
                <a:gd name="T37" fmla="*/ 10 h 304"/>
                <a:gd name="T38" fmla="*/ 2197 w 3790"/>
                <a:gd name="T39" fmla="*/ 18 h 304"/>
                <a:gd name="T40" fmla="*/ 2229 w 3790"/>
                <a:gd name="T41" fmla="*/ 25 h 304"/>
                <a:gd name="T42" fmla="*/ 2254 w 3790"/>
                <a:gd name="T43" fmla="*/ 35 h 304"/>
                <a:gd name="T44" fmla="*/ 2279 w 3790"/>
                <a:gd name="T45" fmla="*/ 40 h 304"/>
                <a:gd name="T46" fmla="*/ 2301 w 3790"/>
                <a:gd name="T47" fmla="*/ 45 h 304"/>
                <a:gd name="T48" fmla="*/ 2349 w 3790"/>
                <a:gd name="T49" fmla="*/ 60 h 304"/>
                <a:gd name="T50" fmla="*/ 2369 w 3790"/>
                <a:gd name="T51" fmla="*/ 68 h 304"/>
                <a:gd name="T52" fmla="*/ 2386 w 3790"/>
                <a:gd name="T53" fmla="*/ 75 h 304"/>
                <a:gd name="T54" fmla="*/ 2411 w 3790"/>
                <a:gd name="T55" fmla="*/ 82 h 304"/>
                <a:gd name="T56" fmla="*/ 2461 w 3790"/>
                <a:gd name="T57" fmla="*/ 97 h 304"/>
                <a:gd name="T58" fmla="*/ 2511 w 3790"/>
                <a:gd name="T59" fmla="*/ 117 h 304"/>
                <a:gd name="T60" fmla="*/ 2636 w 3790"/>
                <a:gd name="T61" fmla="*/ 152 h 304"/>
                <a:gd name="T62" fmla="*/ 2693 w 3790"/>
                <a:gd name="T63" fmla="*/ 170 h 304"/>
                <a:gd name="T64" fmla="*/ 2765 w 3790"/>
                <a:gd name="T65" fmla="*/ 182 h 304"/>
                <a:gd name="T66" fmla="*/ 2847 w 3790"/>
                <a:gd name="T67" fmla="*/ 197 h 304"/>
                <a:gd name="T68" fmla="*/ 2962 w 3790"/>
                <a:gd name="T69" fmla="*/ 217 h 304"/>
                <a:gd name="T70" fmla="*/ 3015 w 3790"/>
                <a:gd name="T71" fmla="*/ 222 h 304"/>
                <a:gd name="T72" fmla="*/ 3015 w 3790"/>
                <a:gd name="T73" fmla="*/ 222 h 304"/>
                <a:gd name="T74" fmla="*/ 3042 w 3790"/>
                <a:gd name="T75" fmla="*/ 227 h 304"/>
                <a:gd name="T76" fmla="*/ 3094 w 3790"/>
                <a:gd name="T77" fmla="*/ 237 h 304"/>
                <a:gd name="T78" fmla="*/ 3142 w 3790"/>
                <a:gd name="T79" fmla="*/ 244 h 304"/>
                <a:gd name="T80" fmla="*/ 3202 w 3790"/>
                <a:gd name="T81" fmla="*/ 249 h 304"/>
                <a:gd name="T82" fmla="*/ 3271 w 3790"/>
                <a:gd name="T83" fmla="*/ 254 h 304"/>
                <a:gd name="T84" fmla="*/ 3361 w 3790"/>
                <a:gd name="T85" fmla="*/ 259 h 304"/>
                <a:gd name="T86" fmla="*/ 3458 w 3790"/>
                <a:gd name="T87" fmla="*/ 267 h 304"/>
                <a:gd name="T88" fmla="*/ 3558 w 3790"/>
                <a:gd name="T89" fmla="*/ 272 h 304"/>
                <a:gd name="T90" fmla="*/ 3618 w 3790"/>
                <a:gd name="T91" fmla="*/ 272 h 304"/>
                <a:gd name="T92" fmla="*/ 3630 w 3790"/>
                <a:gd name="T93" fmla="*/ 272 h 304"/>
                <a:gd name="T94" fmla="*/ 3670 w 3790"/>
                <a:gd name="T95" fmla="*/ 269 h 304"/>
                <a:gd name="T96" fmla="*/ 3735 w 3790"/>
                <a:gd name="T97" fmla="*/ 269 h 304"/>
                <a:gd name="T98" fmla="*/ 3773 w 3790"/>
                <a:gd name="T99" fmla="*/ 269 h 304"/>
                <a:gd name="T100" fmla="*/ 3785 w 3790"/>
                <a:gd name="T101" fmla="*/ 269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90" h="304">
                  <a:moveTo>
                    <a:pt x="0" y="287"/>
                  </a:moveTo>
                  <a:lnTo>
                    <a:pt x="102" y="284"/>
                  </a:lnTo>
                  <a:lnTo>
                    <a:pt x="249" y="284"/>
                  </a:lnTo>
                  <a:lnTo>
                    <a:pt x="429" y="282"/>
                  </a:lnTo>
                  <a:lnTo>
                    <a:pt x="621" y="282"/>
                  </a:lnTo>
                  <a:lnTo>
                    <a:pt x="815" y="279"/>
                  </a:lnTo>
                  <a:lnTo>
                    <a:pt x="995" y="279"/>
                  </a:lnTo>
                  <a:lnTo>
                    <a:pt x="1142" y="277"/>
                  </a:lnTo>
                  <a:lnTo>
                    <a:pt x="1244" y="277"/>
                  </a:lnTo>
                  <a:lnTo>
                    <a:pt x="1269" y="277"/>
                  </a:lnTo>
                  <a:lnTo>
                    <a:pt x="1291" y="277"/>
                  </a:lnTo>
                  <a:lnTo>
                    <a:pt x="1316" y="277"/>
                  </a:lnTo>
                  <a:lnTo>
                    <a:pt x="1341" y="277"/>
                  </a:lnTo>
                  <a:lnTo>
                    <a:pt x="1364" y="274"/>
                  </a:lnTo>
                  <a:lnTo>
                    <a:pt x="1389" y="274"/>
                  </a:lnTo>
                  <a:lnTo>
                    <a:pt x="1414" y="274"/>
                  </a:lnTo>
                  <a:lnTo>
                    <a:pt x="1436" y="274"/>
                  </a:lnTo>
                  <a:lnTo>
                    <a:pt x="1439" y="277"/>
                  </a:lnTo>
                  <a:lnTo>
                    <a:pt x="1441" y="277"/>
                  </a:lnTo>
                  <a:lnTo>
                    <a:pt x="1444" y="277"/>
                  </a:lnTo>
                  <a:lnTo>
                    <a:pt x="1446" y="279"/>
                  </a:lnTo>
                  <a:lnTo>
                    <a:pt x="1449" y="279"/>
                  </a:lnTo>
                  <a:lnTo>
                    <a:pt x="1449" y="282"/>
                  </a:lnTo>
                  <a:lnTo>
                    <a:pt x="1451" y="282"/>
                  </a:lnTo>
                  <a:lnTo>
                    <a:pt x="1454" y="284"/>
                  </a:lnTo>
                  <a:lnTo>
                    <a:pt x="1461" y="289"/>
                  </a:lnTo>
                  <a:lnTo>
                    <a:pt x="1471" y="294"/>
                  </a:lnTo>
                  <a:lnTo>
                    <a:pt x="1481" y="297"/>
                  </a:lnTo>
                  <a:lnTo>
                    <a:pt x="1491" y="299"/>
                  </a:lnTo>
                  <a:lnTo>
                    <a:pt x="1503" y="302"/>
                  </a:lnTo>
                  <a:lnTo>
                    <a:pt x="1516" y="302"/>
                  </a:lnTo>
                  <a:lnTo>
                    <a:pt x="1531" y="302"/>
                  </a:lnTo>
                  <a:lnTo>
                    <a:pt x="1543" y="304"/>
                  </a:lnTo>
                  <a:lnTo>
                    <a:pt x="1546" y="304"/>
                  </a:lnTo>
                  <a:lnTo>
                    <a:pt x="1556" y="302"/>
                  </a:lnTo>
                  <a:lnTo>
                    <a:pt x="1563" y="302"/>
                  </a:lnTo>
                  <a:lnTo>
                    <a:pt x="1568" y="299"/>
                  </a:lnTo>
                  <a:lnTo>
                    <a:pt x="1573" y="297"/>
                  </a:lnTo>
                  <a:lnTo>
                    <a:pt x="1578" y="292"/>
                  </a:lnTo>
                  <a:lnTo>
                    <a:pt x="1581" y="289"/>
                  </a:lnTo>
                  <a:lnTo>
                    <a:pt x="1583" y="284"/>
                  </a:lnTo>
                  <a:lnTo>
                    <a:pt x="1586" y="279"/>
                  </a:lnTo>
                  <a:lnTo>
                    <a:pt x="1596" y="274"/>
                  </a:lnTo>
                  <a:lnTo>
                    <a:pt x="1603" y="267"/>
                  </a:lnTo>
                  <a:lnTo>
                    <a:pt x="1611" y="259"/>
                  </a:lnTo>
                  <a:lnTo>
                    <a:pt x="1616" y="252"/>
                  </a:lnTo>
                  <a:lnTo>
                    <a:pt x="1623" y="244"/>
                  </a:lnTo>
                  <a:lnTo>
                    <a:pt x="1628" y="235"/>
                  </a:lnTo>
                  <a:lnTo>
                    <a:pt x="1633" y="227"/>
                  </a:lnTo>
                  <a:lnTo>
                    <a:pt x="1641" y="220"/>
                  </a:lnTo>
                  <a:lnTo>
                    <a:pt x="1648" y="215"/>
                  </a:lnTo>
                  <a:lnTo>
                    <a:pt x="1658" y="202"/>
                  </a:lnTo>
                  <a:lnTo>
                    <a:pt x="1671" y="190"/>
                  </a:lnTo>
                  <a:lnTo>
                    <a:pt x="1683" y="175"/>
                  </a:lnTo>
                  <a:lnTo>
                    <a:pt x="1695" y="160"/>
                  </a:lnTo>
                  <a:lnTo>
                    <a:pt x="1705" y="147"/>
                  </a:lnTo>
                  <a:lnTo>
                    <a:pt x="1713" y="140"/>
                  </a:lnTo>
                  <a:lnTo>
                    <a:pt x="1715" y="137"/>
                  </a:lnTo>
                  <a:lnTo>
                    <a:pt x="1753" y="107"/>
                  </a:lnTo>
                  <a:lnTo>
                    <a:pt x="1793" y="80"/>
                  </a:lnTo>
                  <a:lnTo>
                    <a:pt x="1838" y="55"/>
                  </a:lnTo>
                  <a:lnTo>
                    <a:pt x="1885" y="35"/>
                  </a:lnTo>
                  <a:lnTo>
                    <a:pt x="1910" y="25"/>
                  </a:lnTo>
                  <a:lnTo>
                    <a:pt x="1937" y="18"/>
                  </a:lnTo>
                  <a:lnTo>
                    <a:pt x="1965" y="10"/>
                  </a:lnTo>
                  <a:lnTo>
                    <a:pt x="1995" y="5"/>
                  </a:lnTo>
                  <a:lnTo>
                    <a:pt x="2027" y="3"/>
                  </a:lnTo>
                  <a:lnTo>
                    <a:pt x="2060" y="0"/>
                  </a:lnTo>
                  <a:lnTo>
                    <a:pt x="2097" y="3"/>
                  </a:lnTo>
                  <a:lnTo>
                    <a:pt x="2134" y="5"/>
                  </a:lnTo>
                  <a:lnTo>
                    <a:pt x="2137" y="5"/>
                  </a:lnTo>
                  <a:lnTo>
                    <a:pt x="2142" y="8"/>
                  </a:lnTo>
                  <a:lnTo>
                    <a:pt x="2149" y="8"/>
                  </a:lnTo>
                  <a:lnTo>
                    <a:pt x="2157" y="8"/>
                  </a:lnTo>
                  <a:lnTo>
                    <a:pt x="2167" y="10"/>
                  </a:lnTo>
                  <a:lnTo>
                    <a:pt x="2174" y="10"/>
                  </a:lnTo>
                  <a:lnTo>
                    <a:pt x="2179" y="13"/>
                  </a:lnTo>
                  <a:lnTo>
                    <a:pt x="2184" y="13"/>
                  </a:lnTo>
                  <a:lnTo>
                    <a:pt x="2189" y="15"/>
                  </a:lnTo>
                  <a:lnTo>
                    <a:pt x="2197" y="18"/>
                  </a:lnTo>
                  <a:lnTo>
                    <a:pt x="2204" y="18"/>
                  </a:lnTo>
                  <a:lnTo>
                    <a:pt x="2212" y="20"/>
                  </a:lnTo>
                  <a:lnTo>
                    <a:pt x="2222" y="23"/>
                  </a:lnTo>
                  <a:lnTo>
                    <a:pt x="2229" y="25"/>
                  </a:lnTo>
                  <a:lnTo>
                    <a:pt x="2237" y="28"/>
                  </a:lnTo>
                  <a:lnTo>
                    <a:pt x="2247" y="30"/>
                  </a:lnTo>
                  <a:lnTo>
                    <a:pt x="2249" y="33"/>
                  </a:lnTo>
                  <a:lnTo>
                    <a:pt x="2254" y="35"/>
                  </a:lnTo>
                  <a:lnTo>
                    <a:pt x="2262" y="35"/>
                  </a:lnTo>
                  <a:lnTo>
                    <a:pt x="2266" y="38"/>
                  </a:lnTo>
                  <a:lnTo>
                    <a:pt x="2271" y="38"/>
                  </a:lnTo>
                  <a:lnTo>
                    <a:pt x="2279" y="40"/>
                  </a:lnTo>
                  <a:lnTo>
                    <a:pt x="2284" y="40"/>
                  </a:lnTo>
                  <a:lnTo>
                    <a:pt x="2289" y="43"/>
                  </a:lnTo>
                  <a:lnTo>
                    <a:pt x="2294" y="43"/>
                  </a:lnTo>
                  <a:lnTo>
                    <a:pt x="2301" y="45"/>
                  </a:lnTo>
                  <a:lnTo>
                    <a:pt x="2311" y="50"/>
                  </a:lnTo>
                  <a:lnTo>
                    <a:pt x="2324" y="53"/>
                  </a:lnTo>
                  <a:lnTo>
                    <a:pt x="2339" y="58"/>
                  </a:lnTo>
                  <a:lnTo>
                    <a:pt x="2349" y="60"/>
                  </a:lnTo>
                  <a:lnTo>
                    <a:pt x="2359" y="63"/>
                  </a:lnTo>
                  <a:lnTo>
                    <a:pt x="2364" y="65"/>
                  </a:lnTo>
                  <a:lnTo>
                    <a:pt x="2366" y="65"/>
                  </a:lnTo>
                  <a:lnTo>
                    <a:pt x="2369" y="68"/>
                  </a:lnTo>
                  <a:lnTo>
                    <a:pt x="2374" y="70"/>
                  </a:lnTo>
                  <a:lnTo>
                    <a:pt x="2376" y="70"/>
                  </a:lnTo>
                  <a:lnTo>
                    <a:pt x="2381" y="73"/>
                  </a:lnTo>
                  <a:lnTo>
                    <a:pt x="2386" y="75"/>
                  </a:lnTo>
                  <a:lnTo>
                    <a:pt x="2389" y="78"/>
                  </a:lnTo>
                  <a:lnTo>
                    <a:pt x="2394" y="78"/>
                  </a:lnTo>
                  <a:lnTo>
                    <a:pt x="2401" y="80"/>
                  </a:lnTo>
                  <a:lnTo>
                    <a:pt x="2411" y="82"/>
                  </a:lnTo>
                  <a:lnTo>
                    <a:pt x="2424" y="85"/>
                  </a:lnTo>
                  <a:lnTo>
                    <a:pt x="2436" y="90"/>
                  </a:lnTo>
                  <a:lnTo>
                    <a:pt x="2449" y="95"/>
                  </a:lnTo>
                  <a:lnTo>
                    <a:pt x="2461" y="97"/>
                  </a:lnTo>
                  <a:lnTo>
                    <a:pt x="2473" y="102"/>
                  </a:lnTo>
                  <a:lnTo>
                    <a:pt x="2481" y="105"/>
                  </a:lnTo>
                  <a:lnTo>
                    <a:pt x="2491" y="110"/>
                  </a:lnTo>
                  <a:lnTo>
                    <a:pt x="2511" y="117"/>
                  </a:lnTo>
                  <a:lnTo>
                    <a:pt x="2538" y="125"/>
                  </a:lnTo>
                  <a:lnTo>
                    <a:pt x="2571" y="135"/>
                  </a:lnTo>
                  <a:lnTo>
                    <a:pt x="2606" y="145"/>
                  </a:lnTo>
                  <a:lnTo>
                    <a:pt x="2636" y="152"/>
                  </a:lnTo>
                  <a:lnTo>
                    <a:pt x="2658" y="160"/>
                  </a:lnTo>
                  <a:lnTo>
                    <a:pt x="2670" y="162"/>
                  </a:lnTo>
                  <a:lnTo>
                    <a:pt x="2680" y="165"/>
                  </a:lnTo>
                  <a:lnTo>
                    <a:pt x="2693" y="170"/>
                  </a:lnTo>
                  <a:lnTo>
                    <a:pt x="2710" y="172"/>
                  </a:lnTo>
                  <a:lnTo>
                    <a:pt x="2728" y="177"/>
                  </a:lnTo>
                  <a:lnTo>
                    <a:pt x="2748" y="180"/>
                  </a:lnTo>
                  <a:lnTo>
                    <a:pt x="2765" y="182"/>
                  </a:lnTo>
                  <a:lnTo>
                    <a:pt x="2780" y="185"/>
                  </a:lnTo>
                  <a:lnTo>
                    <a:pt x="2795" y="187"/>
                  </a:lnTo>
                  <a:lnTo>
                    <a:pt x="2820" y="192"/>
                  </a:lnTo>
                  <a:lnTo>
                    <a:pt x="2847" y="197"/>
                  </a:lnTo>
                  <a:lnTo>
                    <a:pt x="2875" y="205"/>
                  </a:lnTo>
                  <a:lnTo>
                    <a:pt x="2905" y="210"/>
                  </a:lnTo>
                  <a:lnTo>
                    <a:pt x="2935" y="215"/>
                  </a:lnTo>
                  <a:lnTo>
                    <a:pt x="2962" y="217"/>
                  </a:lnTo>
                  <a:lnTo>
                    <a:pt x="2990" y="222"/>
                  </a:lnTo>
                  <a:lnTo>
                    <a:pt x="3012" y="222"/>
                  </a:lnTo>
                  <a:lnTo>
                    <a:pt x="3015" y="222"/>
                  </a:lnTo>
                  <a:lnTo>
                    <a:pt x="3015" y="222"/>
                  </a:lnTo>
                  <a:lnTo>
                    <a:pt x="3015" y="222"/>
                  </a:lnTo>
                  <a:lnTo>
                    <a:pt x="3015" y="222"/>
                  </a:lnTo>
                  <a:lnTo>
                    <a:pt x="3015" y="222"/>
                  </a:lnTo>
                  <a:lnTo>
                    <a:pt x="3015" y="222"/>
                  </a:lnTo>
                  <a:lnTo>
                    <a:pt x="3015" y="225"/>
                  </a:lnTo>
                  <a:lnTo>
                    <a:pt x="3017" y="225"/>
                  </a:lnTo>
                  <a:lnTo>
                    <a:pt x="3030" y="225"/>
                  </a:lnTo>
                  <a:lnTo>
                    <a:pt x="3042" y="227"/>
                  </a:lnTo>
                  <a:lnTo>
                    <a:pt x="3054" y="230"/>
                  </a:lnTo>
                  <a:lnTo>
                    <a:pt x="3067" y="232"/>
                  </a:lnTo>
                  <a:lnTo>
                    <a:pt x="3082" y="235"/>
                  </a:lnTo>
                  <a:lnTo>
                    <a:pt x="3094" y="237"/>
                  </a:lnTo>
                  <a:lnTo>
                    <a:pt x="3107" y="237"/>
                  </a:lnTo>
                  <a:lnTo>
                    <a:pt x="3119" y="239"/>
                  </a:lnTo>
                  <a:lnTo>
                    <a:pt x="3129" y="242"/>
                  </a:lnTo>
                  <a:lnTo>
                    <a:pt x="3142" y="244"/>
                  </a:lnTo>
                  <a:lnTo>
                    <a:pt x="3157" y="247"/>
                  </a:lnTo>
                  <a:lnTo>
                    <a:pt x="3172" y="247"/>
                  </a:lnTo>
                  <a:lnTo>
                    <a:pt x="3187" y="247"/>
                  </a:lnTo>
                  <a:lnTo>
                    <a:pt x="3202" y="249"/>
                  </a:lnTo>
                  <a:lnTo>
                    <a:pt x="3214" y="249"/>
                  </a:lnTo>
                  <a:lnTo>
                    <a:pt x="3227" y="252"/>
                  </a:lnTo>
                  <a:lnTo>
                    <a:pt x="3249" y="254"/>
                  </a:lnTo>
                  <a:lnTo>
                    <a:pt x="3271" y="254"/>
                  </a:lnTo>
                  <a:lnTo>
                    <a:pt x="3294" y="254"/>
                  </a:lnTo>
                  <a:lnTo>
                    <a:pt x="3316" y="257"/>
                  </a:lnTo>
                  <a:lnTo>
                    <a:pt x="3339" y="259"/>
                  </a:lnTo>
                  <a:lnTo>
                    <a:pt x="3361" y="259"/>
                  </a:lnTo>
                  <a:lnTo>
                    <a:pt x="3384" y="262"/>
                  </a:lnTo>
                  <a:lnTo>
                    <a:pt x="3406" y="262"/>
                  </a:lnTo>
                  <a:lnTo>
                    <a:pt x="3431" y="264"/>
                  </a:lnTo>
                  <a:lnTo>
                    <a:pt x="3458" y="267"/>
                  </a:lnTo>
                  <a:lnTo>
                    <a:pt x="3483" y="267"/>
                  </a:lnTo>
                  <a:lnTo>
                    <a:pt x="3508" y="269"/>
                  </a:lnTo>
                  <a:lnTo>
                    <a:pt x="3533" y="269"/>
                  </a:lnTo>
                  <a:lnTo>
                    <a:pt x="3558" y="272"/>
                  </a:lnTo>
                  <a:lnTo>
                    <a:pt x="3586" y="272"/>
                  </a:lnTo>
                  <a:lnTo>
                    <a:pt x="3611" y="272"/>
                  </a:lnTo>
                  <a:lnTo>
                    <a:pt x="3613" y="272"/>
                  </a:lnTo>
                  <a:lnTo>
                    <a:pt x="3618" y="272"/>
                  </a:lnTo>
                  <a:lnTo>
                    <a:pt x="3621" y="272"/>
                  </a:lnTo>
                  <a:lnTo>
                    <a:pt x="3623" y="272"/>
                  </a:lnTo>
                  <a:lnTo>
                    <a:pt x="3628" y="272"/>
                  </a:lnTo>
                  <a:lnTo>
                    <a:pt x="3630" y="272"/>
                  </a:lnTo>
                  <a:lnTo>
                    <a:pt x="3635" y="272"/>
                  </a:lnTo>
                  <a:lnTo>
                    <a:pt x="3638" y="272"/>
                  </a:lnTo>
                  <a:lnTo>
                    <a:pt x="3653" y="272"/>
                  </a:lnTo>
                  <a:lnTo>
                    <a:pt x="3670" y="269"/>
                  </a:lnTo>
                  <a:lnTo>
                    <a:pt x="3685" y="269"/>
                  </a:lnTo>
                  <a:lnTo>
                    <a:pt x="3703" y="269"/>
                  </a:lnTo>
                  <a:lnTo>
                    <a:pt x="3720" y="269"/>
                  </a:lnTo>
                  <a:lnTo>
                    <a:pt x="3735" y="269"/>
                  </a:lnTo>
                  <a:lnTo>
                    <a:pt x="3753" y="269"/>
                  </a:lnTo>
                  <a:lnTo>
                    <a:pt x="3768" y="269"/>
                  </a:lnTo>
                  <a:lnTo>
                    <a:pt x="3770" y="269"/>
                  </a:lnTo>
                  <a:lnTo>
                    <a:pt x="3773" y="269"/>
                  </a:lnTo>
                  <a:lnTo>
                    <a:pt x="3775" y="269"/>
                  </a:lnTo>
                  <a:lnTo>
                    <a:pt x="3778" y="269"/>
                  </a:lnTo>
                  <a:lnTo>
                    <a:pt x="3780" y="269"/>
                  </a:lnTo>
                  <a:lnTo>
                    <a:pt x="3785" y="269"/>
                  </a:lnTo>
                  <a:lnTo>
                    <a:pt x="3788" y="269"/>
                  </a:lnTo>
                  <a:lnTo>
                    <a:pt x="3790" y="269"/>
                  </a:lnTo>
                </a:path>
              </a:pathLst>
            </a:custGeom>
            <a:noFill/>
            <a:ln w="19050" cmpd="sng">
              <a:solidFill>
                <a:srgbClr val="1214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27" name="Freeform 55"/>
            <p:cNvSpPr>
              <a:spLocks noChangeAspect="1"/>
            </p:cNvSpPr>
            <p:nvPr/>
          </p:nvSpPr>
          <p:spPr bwMode="auto">
            <a:xfrm>
              <a:off x="2376" y="2705"/>
              <a:ext cx="2237" cy="229"/>
            </a:xfrm>
            <a:custGeom>
              <a:avLst/>
              <a:gdLst>
                <a:gd name="T0" fmla="*/ 3735 w 3803"/>
                <a:gd name="T1" fmla="*/ 351 h 383"/>
                <a:gd name="T2" fmla="*/ 3635 w 3803"/>
                <a:gd name="T3" fmla="*/ 356 h 383"/>
                <a:gd name="T4" fmla="*/ 3533 w 3803"/>
                <a:gd name="T5" fmla="*/ 359 h 383"/>
                <a:gd name="T6" fmla="*/ 3256 w 3803"/>
                <a:gd name="T7" fmla="*/ 369 h 383"/>
                <a:gd name="T8" fmla="*/ 2977 w 3803"/>
                <a:gd name="T9" fmla="*/ 371 h 383"/>
                <a:gd name="T10" fmla="*/ 2743 w 3803"/>
                <a:gd name="T11" fmla="*/ 374 h 383"/>
                <a:gd name="T12" fmla="*/ 2588 w 3803"/>
                <a:gd name="T13" fmla="*/ 374 h 383"/>
                <a:gd name="T14" fmla="*/ 2436 w 3803"/>
                <a:gd name="T15" fmla="*/ 369 h 383"/>
                <a:gd name="T16" fmla="*/ 2354 w 3803"/>
                <a:gd name="T17" fmla="*/ 364 h 383"/>
                <a:gd name="T18" fmla="*/ 2304 w 3803"/>
                <a:gd name="T19" fmla="*/ 359 h 383"/>
                <a:gd name="T20" fmla="*/ 2257 w 3803"/>
                <a:gd name="T21" fmla="*/ 356 h 383"/>
                <a:gd name="T22" fmla="*/ 2242 w 3803"/>
                <a:gd name="T23" fmla="*/ 354 h 383"/>
                <a:gd name="T24" fmla="*/ 2229 w 3803"/>
                <a:gd name="T25" fmla="*/ 351 h 383"/>
                <a:gd name="T26" fmla="*/ 2172 w 3803"/>
                <a:gd name="T27" fmla="*/ 339 h 383"/>
                <a:gd name="T28" fmla="*/ 2052 w 3803"/>
                <a:gd name="T29" fmla="*/ 309 h 383"/>
                <a:gd name="T30" fmla="*/ 1935 w 3803"/>
                <a:gd name="T31" fmla="*/ 271 h 383"/>
                <a:gd name="T32" fmla="*/ 1838 w 3803"/>
                <a:gd name="T33" fmla="*/ 226 h 383"/>
                <a:gd name="T34" fmla="*/ 1763 w 3803"/>
                <a:gd name="T35" fmla="*/ 184 h 383"/>
                <a:gd name="T36" fmla="*/ 1690 w 3803"/>
                <a:gd name="T37" fmla="*/ 142 h 383"/>
                <a:gd name="T38" fmla="*/ 1648 w 3803"/>
                <a:gd name="T39" fmla="*/ 109 h 383"/>
                <a:gd name="T40" fmla="*/ 1596 w 3803"/>
                <a:gd name="T41" fmla="*/ 79 h 383"/>
                <a:gd name="T42" fmla="*/ 1546 w 3803"/>
                <a:gd name="T43" fmla="*/ 52 h 383"/>
                <a:gd name="T44" fmla="*/ 1501 w 3803"/>
                <a:gd name="T45" fmla="*/ 30 h 383"/>
                <a:gd name="T46" fmla="*/ 1451 w 3803"/>
                <a:gd name="T47" fmla="*/ 7 h 383"/>
                <a:gd name="T48" fmla="*/ 1386 w 3803"/>
                <a:gd name="T49" fmla="*/ 2 h 383"/>
                <a:gd name="T50" fmla="*/ 1336 w 3803"/>
                <a:gd name="T51" fmla="*/ 7 h 383"/>
                <a:gd name="T52" fmla="*/ 1291 w 3803"/>
                <a:gd name="T53" fmla="*/ 30 h 383"/>
                <a:gd name="T54" fmla="*/ 1272 w 3803"/>
                <a:gd name="T55" fmla="*/ 47 h 383"/>
                <a:gd name="T56" fmla="*/ 1254 w 3803"/>
                <a:gd name="T57" fmla="*/ 64 h 383"/>
                <a:gd name="T58" fmla="*/ 1244 w 3803"/>
                <a:gd name="T59" fmla="*/ 79 h 383"/>
                <a:gd name="T60" fmla="*/ 1239 w 3803"/>
                <a:gd name="T61" fmla="*/ 89 h 383"/>
                <a:gd name="T62" fmla="*/ 1222 w 3803"/>
                <a:gd name="T63" fmla="*/ 114 h 383"/>
                <a:gd name="T64" fmla="*/ 1194 w 3803"/>
                <a:gd name="T65" fmla="*/ 169 h 383"/>
                <a:gd name="T66" fmla="*/ 1149 w 3803"/>
                <a:gd name="T67" fmla="*/ 269 h 383"/>
                <a:gd name="T68" fmla="*/ 1114 w 3803"/>
                <a:gd name="T69" fmla="*/ 331 h 383"/>
                <a:gd name="T70" fmla="*/ 1099 w 3803"/>
                <a:gd name="T71" fmla="*/ 351 h 383"/>
                <a:gd name="T72" fmla="*/ 1085 w 3803"/>
                <a:gd name="T73" fmla="*/ 371 h 383"/>
                <a:gd name="T74" fmla="*/ 1052 w 3803"/>
                <a:gd name="T75" fmla="*/ 383 h 383"/>
                <a:gd name="T76" fmla="*/ 1012 w 3803"/>
                <a:gd name="T77" fmla="*/ 383 h 383"/>
                <a:gd name="T78" fmla="*/ 985 w 3803"/>
                <a:gd name="T79" fmla="*/ 371 h 383"/>
                <a:gd name="T80" fmla="*/ 967 w 3803"/>
                <a:gd name="T81" fmla="*/ 364 h 383"/>
                <a:gd name="T82" fmla="*/ 955 w 3803"/>
                <a:gd name="T83" fmla="*/ 364 h 383"/>
                <a:gd name="T84" fmla="*/ 945 w 3803"/>
                <a:gd name="T85" fmla="*/ 364 h 383"/>
                <a:gd name="T86" fmla="*/ 596 w 3803"/>
                <a:gd name="T87" fmla="*/ 369 h 383"/>
                <a:gd name="T88" fmla="*/ 224 w 3803"/>
                <a:gd name="T89" fmla="*/ 37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03" h="383">
                  <a:moveTo>
                    <a:pt x="3803" y="349"/>
                  </a:moveTo>
                  <a:lnTo>
                    <a:pt x="3770" y="351"/>
                  </a:lnTo>
                  <a:lnTo>
                    <a:pt x="3735" y="351"/>
                  </a:lnTo>
                  <a:lnTo>
                    <a:pt x="3703" y="354"/>
                  </a:lnTo>
                  <a:lnTo>
                    <a:pt x="3668" y="356"/>
                  </a:lnTo>
                  <a:lnTo>
                    <a:pt x="3635" y="356"/>
                  </a:lnTo>
                  <a:lnTo>
                    <a:pt x="3601" y="359"/>
                  </a:lnTo>
                  <a:lnTo>
                    <a:pt x="3568" y="359"/>
                  </a:lnTo>
                  <a:lnTo>
                    <a:pt x="3533" y="359"/>
                  </a:lnTo>
                  <a:lnTo>
                    <a:pt x="3441" y="364"/>
                  </a:lnTo>
                  <a:lnTo>
                    <a:pt x="3349" y="366"/>
                  </a:lnTo>
                  <a:lnTo>
                    <a:pt x="3256" y="369"/>
                  </a:lnTo>
                  <a:lnTo>
                    <a:pt x="3162" y="369"/>
                  </a:lnTo>
                  <a:lnTo>
                    <a:pt x="3069" y="371"/>
                  </a:lnTo>
                  <a:lnTo>
                    <a:pt x="2977" y="371"/>
                  </a:lnTo>
                  <a:lnTo>
                    <a:pt x="2885" y="371"/>
                  </a:lnTo>
                  <a:lnTo>
                    <a:pt x="2793" y="374"/>
                  </a:lnTo>
                  <a:lnTo>
                    <a:pt x="2743" y="374"/>
                  </a:lnTo>
                  <a:lnTo>
                    <a:pt x="2690" y="374"/>
                  </a:lnTo>
                  <a:lnTo>
                    <a:pt x="2641" y="374"/>
                  </a:lnTo>
                  <a:lnTo>
                    <a:pt x="2588" y="374"/>
                  </a:lnTo>
                  <a:lnTo>
                    <a:pt x="2538" y="371"/>
                  </a:lnTo>
                  <a:lnTo>
                    <a:pt x="2486" y="371"/>
                  </a:lnTo>
                  <a:lnTo>
                    <a:pt x="2436" y="369"/>
                  </a:lnTo>
                  <a:lnTo>
                    <a:pt x="2386" y="364"/>
                  </a:lnTo>
                  <a:lnTo>
                    <a:pt x="2369" y="364"/>
                  </a:lnTo>
                  <a:lnTo>
                    <a:pt x="2354" y="364"/>
                  </a:lnTo>
                  <a:lnTo>
                    <a:pt x="2336" y="361"/>
                  </a:lnTo>
                  <a:lnTo>
                    <a:pt x="2319" y="361"/>
                  </a:lnTo>
                  <a:lnTo>
                    <a:pt x="2304" y="359"/>
                  </a:lnTo>
                  <a:lnTo>
                    <a:pt x="2286" y="356"/>
                  </a:lnTo>
                  <a:lnTo>
                    <a:pt x="2271" y="356"/>
                  </a:lnTo>
                  <a:lnTo>
                    <a:pt x="2257" y="356"/>
                  </a:lnTo>
                  <a:lnTo>
                    <a:pt x="2252" y="354"/>
                  </a:lnTo>
                  <a:lnTo>
                    <a:pt x="2247" y="354"/>
                  </a:lnTo>
                  <a:lnTo>
                    <a:pt x="2242" y="354"/>
                  </a:lnTo>
                  <a:lnTo>
                    <a:pt x="2237" y="351"/>
                  </a:lnTo>
                  <a:lnTo>
                    <a:pt x="2234" y="351"/>
                  </a:lnTo>
                  <a:lnTo>
                    <a:pt x="2229" y="351"/>
                  </a:lnTo>
                  <a:lnTo>
                    <a:pt x="2224" y="351"/>
                  </a:lnTo>
                  <a:lnTo>
                    <a:pt x="2222" y="349"/>
                  </a:lnTo>
                  <a:lnTo>
                    <a:pt x="2172" y="339"/>
                  </a:lnTo>
                  <a:lnTo>
                    <a:pt x="2129" y="329"/>
                  </a:lnTo>
                  <a:lnTo>
                    <a:pt x="2089" y="319"/>
                  </a:lnTo>
                  <a:lnTo>
                    <a:pt x="2052" y="309"/>
                  </a:lnTo>
                  <a:lnTo>
                    <a:pt x="2015" y="299"/>
                  </a:lnTo>
                  <a:lnTo>
                    <a:pt x="1975" y="286"/>
                  </a:lnTo>
                  <a:lnTo>
                    <a:pt x="1935" y="271"/>
                  </a:lnTo>
                  <a:lnTo>
                    <a:pt x="1890" y="254"/>
                  </a:lnTo>
                  <a:lnTo>
                    <a:pt x="1863" y="241"/>
                  </a:lnTo>
                  <a:lnTo>
                    <a:pt x="1838" y="226"/>
                  </a:lnTo>
                  <a:lnTo>
                    <a:pt x="1813" y="214"/>
                  </a:lnTo>
                  <a:lnTo>
                    <a:pt x="1788" y="199"/>
                  </a:lnTo>
                  <a:lnTo>
                    <a:pt x="1763" y="184"/>
                  </a:lnTo>
                  <a:lnTo>
                    <a:pt x="1738" y="172"/>
                  </a:lnTo>
                  <a:lnTo>
                    <a:pt x="1713" y="157"/>
                  </a:lnTo>
                  <a:lnTo>
                    <a:pt x="1690" y="142"/>
                  </a:lnTo>
                  <a:lnTo>
                    <a:pt x="1678" y="129"/>
                  </a:lnTo>
                  <a:lnTo>
                    <a:pt x="1663" y="119"/>
                  </a:lnTo>
                  <a:lnTo>
                    <a:pt x="1648" y="109"/>
                  </a:lnTo>
                  <a:lnTo>
                    <a:pt x="1631" y="99"/>
                  </a:lnTo>
                  <a:lnTo>
                    <a:pt x="1613" y="89"/>
                  </a:lnTo>
                  <a:lnTo>
                    <a:pt x="1596" y="79"/>
                  </a:lnTo>
                  <a:lnTo>
                    <a:pt x="1578" y="69"/>
                  </a:lnTo>
                  <a:lnTo>
                    <a:pt x="1561" y="60"/>
                  </a:lnTo>
                  <a:lnTo>
                    <a:pt x="1546" y="52"/>
                  </a:lnTo>
                  <a:lnTo>
                    <a:pt x="1531" y="45"/>
                  </a:lnTo>
                  <a:lnTo>
                    <a:pt x="1516" y="37"/>
                  </a:lnTo>
                  <a:lnTo>
                    <a:pt x="1501" y="30"/>
                  </a:lnTo>
                  <a:lnTo>
                    <a:pt x="1486" y="20"/>
                  </a:lnTo>
                  <a:lnTo>
                    <a:pt x="1469" y="12"/>
                  </a:lnTo>
                  <a:lnTo>
                    <a:pt x="1451" y="7"/>
                  </a:lnTo>
                  <a:lnTo>
                    <a:pt x="1434" y="0"/>
                  </a:lnTo>
                  <a:lnTo>
                    <a:pt x="1406" y="2"/>
                  </a:lnTo>
                  <a:lnTo>
                    <a:pt x="1386" y="2"/>
                  </a:lnTo>
                  <a:lnTo>
                    <a:pt x="1366" y="2"/>
                  </a:lnTo>
                  <a:lnTo>
                    <a:pt x="1351" y="5"/>
                  </a:lnTo>
                  <a:lnTo>
                    <a:pt x="1336" y="7"/>
                  </a:lnTo>
                  <a:lnTo>
                    <a:pt x="1321" y="12"/>
                  </a:lnTo>
                  <a:lnTo>
                    <a:pt x="1306" y="20"/>
                  </a:lnTo>
                  <a:lnTo>
                    <a:pt x="1291" y="30"/>
                  </a:lnTo>
                  <a:lnTo>
                    <a:pt x="1284" y="35"/>
                  </a:lnTo>
                  <a:lnTo>
                    <a:pt x="1277" y="40"/>
                  </a:lnTo>
                  <a:lnTo>
                    <a:pt x="1272" y="47"/>
                  </a:lnTo>
                  <a:lnTo>
                    <a:pt x="1264" y="52"/>
                  </a:lnTo>
                  <a:lnTo>
                    <a:pt x="1259" y="57"/>
                  </a:lnTo>
                  <a:lnTo>
                    <a:pt x="1254" y="64"/>
                  </a:lnTo>
                  <a:lnTo>
                    <a:pt x="1249" y="69"/>
                  </a:lnTo>
                  <a:lnTo>
                    <a:pt x="1244" y="77"/>
                  </a:lnTo>
                  <a:lnTo>
                    <a:pt x="1244" y="79"/>
                  </a:lnTo>
                  <a:lnTo>
                    <a:pt x="1242" y="82"/>
                  </a:lnTo>
                  <a:lnTo>
                    <a:pt x="1242" y="84"/>
                  </a:lnTo>
                  <a:lnTo>
                    <a:pt x="1239" y="89"/>
                  </a:lnTo>
                  <a:lnTo>
                    <a:pt x="1234" y="94"/>
                  </a:lnTo>
                  <a:lnTo>
                    <a:pt x="1229" y="104"/>
                  </a:lnTo>
                  <a:lnTo>
                    <a:pt x="1222" y="114"/>
                  </a:lnTo>
                  <a:lnTo>
                    <a:pt x="1212" y="129"/>
                  </a:lnTo>
                  <a:lnTo>
                    <a:pt x="1207" y="144"/>
                  </a:lnTo>
                  <a:lnTo>
                    <a:pt x="1194" y="169"/>
                  </a:lnTo>
                  <a:lnTo>
                    <a:pt x="1182" y="199"/>
                  </a:lnTo>
                  <a:lnTo>
                    <a:pt x="1167" y="234"/>
                  </a:lnTo>
                  <a:lnTo>
                    <a:pt x="1149" y="269"/>
                  </a:lnTo>
                  <a:lnTo>
                    <a:pt x="1134" y="299"/>
                  </a:lnTo>
                  <a:lnTo>
                    <a:pt x="1122" y="321"/>
                  </a:lnTo>
                  <a:lnTo>
                    <a:pt x="1114" y="331"/>
                  </a:lnTo>
                  <a:lnTo>
                    <a:pt x="1107" y="336"/>
                  </a:lnTo>
                  <a:lnTo>
                    <a:pt x="1102" y="344"/>
                  </a:lnTo>
                  <a:lnTo>
                    <a:pt x="1099" y="351"/>
                  </a:lnTo>
                  <a:lnTo>
                    <a:pt x="1094" y="359"/>
                  </a:lnTo>
                  <a:lnTo>
                    <a:pt x="1090" y="364"/>
                  </a:lnTo>
                  <a:lnTo>
                    <a:pt x="1085" y="371"/>
                  </a:lnTo>
                  <a:lnTo>
                    <a:pt x="1080" y="378"/>
                  </a:lnTo>
                  <a:lnTo>
                    <a:pt x="1072" y="383"/>
                  </a:lnTo>
                  <a:lnTo>
                    <a:pt x="1052" y="383"/>
                  </a:lnTo>
                  <a:lnTo>
                    <a:pt x="1037" y="383"/>
                  </a:lnTo>
                  <a:lnTo>
                    <a:pt x="1025" y="383"/>
                  </a:lnTo>
                  <a:lnTo>
                    <a:pt x="1012" y="383"/>
                  </a:lnTo>
                  <a:lnTo>
                    <a:pt x="1002" y="381"/>
                  </a:lnTo>
                  <a:lnTo>
                    <a:pt x="992" y="376"/>
                  </a:lnTo>
                  <a:lnTo>
                    <a:pt x="985" y="371"/>
                  </a:lnTo>
                  <a:lnTo>
                    <a:pt x="975" y="364"/>
                  </a:lnTo>
                  <a:lnTo>
                    <a:pt x="972" y="364"/>
                  </a:lnTo>
                  <a:lnTo>
                    <a:pt x="967" y="364"/>
                  </a:lnTo>
                  <a:lnTo>
                    <a:pt x="962" y="364"/>
                  </a:lnTo>
                  <a:lnTo>
                    <a:pt x="957" y="364"/>
                  </a:lnTo>
                  <a:lnTo>
                    <a:pt x="955" y="364"/>
                  </a:lnTo>
                  <a:lnTo>
                    <a:pt x="950" y="364"/>
                  </a:lnTo>
                  <a:lnTo>
                    <a:pt x="947" y="364"/>
                  </a:lnTo>
                  <a:lnTo>
                    <a:pt x="945" y="364"/>
                  </a:lnTo>
                  <a:lnTo>
                    <a:pt x="835" y="366"/>
                  </a:lnTo>
                  <a:lnTo>
                    <a:pt x="718" y="366"/>
                  </a:lnTo>
                  <a:lnTo>
                    <a:pt x="596" y="369"/>
                  </a:lnTo>
                  <a:lnTo>
                    <a:pt x="471" y="371"/>
                  </a:lnTo>
                  <a:lnTo>
                    <a:pt x="346" y="374"/>
                  </a:lnTo>
                  <a:lnTo>
                    <a:pt x="224" y="374"/>
                  </a:lnTo>
                  <a:lnTo>
                    <a:pt x="110" y="376"/>
                  </a:lnTo>
                  <a:lnTo>
                    <a:pt x="0" y="378"/>
                  </a:lnTo>
                </a:path>
              </a:pathLst>
            </a:custGeom>
            <a:noFill/>
            <a:ln w="19050" cmpd="sng">
              <a:solidFill>
                <a:srgbClr val="1214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28" name="Freeform 56"/>
            <p:cNvSpPr>
              <a:spLocks noChangeAspect="1"/>
            </p:cNvSpPr>
            <p:nvPr/>
          </p:nvSpPr>
          <p:spPr bwMode="auto">
            <a:xfrm>
              <a:off x="2360" y="1897"/>
              <a:ext cx="2238" cy="159"/>
            </a:xfrm>
            <a:custGeom>
              <a:avLst/>
              <a:gdLst>
                <a:gd name="T0" fmla="*/ 3768 w 3800"/>
                <a:gd name="T1" fmla="*/ 247 h 267"/>
                <a:gd name="T2" fmla="*/ 3720 w 3800"/>
                <a:gd name="T3" fmla="*/ 244 h 267"/>
                <a:gd name="T4" fmla="*/ 3670 w 3800"/>
                <a:gd name="T5" fmla="*/ 239 h 267"/>
                <a:gd name="T6" fmla="*/ 3645 w 3800"/>
                <a:gd name="T7" fmla="*/ 237 h 267"/>
                <a:gd name="T8" fmla="*/ 3623 w 3800"/>
                <a:gd name="T9" fmla="*/ 234 h 267"/>
                <a:gd name="T10" fmla="*/ 3583 w 3800"/>
                <a:gd name="T11" fmla="*/ 227 h 267"/>
                <a:gd name="T12" fmla="*/ 3506 w 3800"/>
                <a:gd name="T13" fmla="*/ 217 h 267"/>
                <a:gd name="T14" fmla="*/ 3426 w 3800"/>
                <a:gd name="T15" fmla="*/ 204 h 267"/>
                <a:gd name="T16" fmla="*/ 3396 w 3800"/>
                <a:gd name="T17" fmla="*/ 202 h 267"/>
                <a:gd name="T18" fmla="*/ 3386 w 3800"/>
                <a:gd name="T19" fmla="*/ 199 h 267"/>
                <a:gd name="T20" fmla="*/ 3379 w 3800"/>
                <a:gd name="T21" fmla="*/ 199 h 267"/>
                <a:gd name="T22" fmla="*/ 3324 w 3800"/>
                <a:gd name="T23" fmla="*/ 189 h 267"/>
                <a:gd name="T24" fmla="*/ 3271 w 3800"/>
                <a:gd name="T25" fmla="*/ 177 h 267"/>
                <a:gd name="T26" fmla="*/ 3212 w 3800"/>
                <a:gd name="T27" fmla="*/ 162 h 267"/>
                <a:gd name="T28" fmla="*/ 3134 w 3800"/>
                <a:gd name="T29" fmla="*/ 144 h 267"/>
                <a:gd name="T30" fmla="*/ 3059 w 3800"/>
                <a:gd name="T31" fmla="*/ 125 h 267"/>
                <a:gd name="T32" fmla="*/ 3017 w 3800"/>
                <a:gd name="T33" fmla="*/ 112 h 267"/>
                <a:gd name="T34" fmla="*/ 2972 w 3800"/>
                <a:gd name="T35" fmla="*/ 100 h 267"/>
                <a:gd name="T36" fmla="*/ 2940 w 3800"/>
                <a:gd name="T37" fmla="*/ 92 h 267"/>
                <a:gd name="T38" fmla="*/ 2900 w 3800"/>
                <a:gd name="T39" fmla="*/ 82 h 267"/>
                <a:gd name="T40" fmla="*/ 2857 w 3800"/>
                <a:gd name="T41" fmla="*/ 67 h 267"/>
                <a:gd name="T42" fmla="*/ 2828 w 3800"/>
                <a:gd name="T43" fmla="*/ 57 h 267"/>
                <a:gd name="T44" fmla="*/ 2775 w 3800"/>
                <a:gd name="T45" fmla="*/ 42 h 267"/>
                <a:gd name="T46" fmla="*/ 2718 w 3800"/>
                <a:gd name="T47" fmla="*/ 25 h 267"/>
                <a:gd name="T48" fmla="*/ 2653 w 3800"/>
                <a:gd name="T49" fmla="*/ 5 h 267"/>
                <a:gd name="T50" fmla="*/ 2566 w 3800"/>
                <a:gd name="T51" fmla="*/ 0 h 267"/>
                <a:gd name="T52" fmla="*/ 2473 w 3800"/>
                <a:gd name="T53" fmla="*/ 0 h 267"/>
                <a:gd name="T54" fmla="*/ 2429 w 3800"/>
                <a:gd name="T55" fmla="*/ 5 h 267"/>
                <a:gd name="T56" fmla="*/ 2384 w 3800"/>
                <a:gd name="T57" fmla="*/ 15 h 267"/>
                <a:gd name="T58" fmla="*/ 2349 w 3800"/>
                <a:gd name="T59" fmla="*/ 27 h 267"/>
                <a:gd name="T60" fmla="*/ 2301 w 3800"/>
                <a:gd name="T61" fmla="*/ 47 h 267"/>
                <a:gd name="T62" fmla="*/ 2264 w 3800"/>
                <a:gd name="T63" fmla="*/ 70 h 267"/>
                <a:gd name="T64" fmla="*/ 2227 w 3800"/>
                <a:gd name="T65" fmla="*/ 90 h 267"/>
                <a:gd name="T66" fmla="*/ 2187 w 3800"/>
                <a:gd name="T67" fmla="*/ 120 h 267"/>
                <a:gd name="T68" fmla="*/ 2159 w 3800"/>
                <a:gd name="T69" fmla="*/ 147 h 267"/>
                <a:gd name="T70" fmla="*/ 2139 w 3800"/>
                <a:gd name="T71" fmla="*/ 164 h 267"/>
                <a:gd name="T72" fmla="*/ 2109 w 3800"/>
                <a:gd name="T73" fmla="*/ 192 h 267"/>
                <a:gd name="T74" fmla="*/ 2087 w 3800"/>
                <a:gd name="T75" fmla="*/ 209 h 267"/>
                <a:gd name="T76" fmla="*/ 2060 w 3800"/>
                <a:gd name="T77" fmla="*/ 237 h 267"/>
                <a:gd name="T78" fmla="*/ 2022 w 3800"/>
                <a:gd name="T79" fmla="*/ 259 h 267"/>
                <a:gd name="T80" fmla="*/ 1977 w 3800"/>
                <a:gd name="T81" fmla="*/ 267 h 267"/>
                <a:gd name="T82" fmla="*/ 1932 w 3800"/>
                <a:gd name="T83" fmla="*/ 262 h 267"/>
                <a:gd name="T84" fmla="*/ 1910 w 3800"/>
                <a:gd name="T85" fmla="*/ 244 h 267"/>
                <a:gd name="T86" fmla="*/ 1905 w 3800"/>
                <a:gd name="T87" fmla="*/ 242 h 267"/>
                <a:gd name="T88" fmla="*/ 1900 w 3800"/>
                <a:gd name="T89" fmla="*/ 239 h 267"/>
                <a:gd name="T90" fmla="*/ 1753 w 3800"/>
                <a:gd name="T91" fmla="*/ 237 h 267"/>
                <a:gd name="T92" fmla="*/ 950 w 3800"/>
                <a:gd name="T93" fmla="*/ 237 h 267"/>
                <a:gd name="T94" fmla="*/ 144 w 3800"/>
                <a:gd name="T95" fmla="*/ 23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00" h="267">
                  <a:moveTo>
                    <a:pt x="3800" y="249"/>
                  </a:moveTo>
                  <a:lnTo>
                    <a:pt x="3785" y="247"/>
                  </a:lnTo>
                  <a:lnTo>
                    <a:pt x="3768" y="247"/>
                  </a:lnTo>
                  <a:lnTo>
                    <a:pt x="3753" y="244"/>
                  </a:lnTo>
                  <a:lnTo>
                    <a:pt x="3735" y="244"/>
                  </a:lnTo>
                  <a:lnTo>
                    <a:pt x="3720" y="244"/>
                  </a:lnTo>
                  <a:lnTo>
                    <a:pt x="3703" y="242"/>
                  </a:lnTo>
                  <a:lnTo>
                    <a:pt x="3688" y="242"/>
                  </a:lnTo>
                  <a:lnTo>
                    <a:pt x="3670" y="239"/>
                  </a:lnTo>
                  <a:lnTo>
                    <a:pt x="3663" y="239"/>
                  </a:lnTo>
                  <a:lnTo>
                    <a:pt x="3655" y="237"/>
                  </a:lnTo>
                  <a:lnTo>
                    <a:pt x="3645" y="237"/>
                  </a:lnTo>
                  <a:lnTo>
                    <a:pt x="3638" y="234"/>
                  </a:lnTo>
                  <a:lnTo>
                    <a:pt x="3630" y="234"/>
                  </a:lnTo>
                  <a:lnTo>
                    <a:pt x="3623" y="234"/>
                  </a:lnTo>
                  <a:lnTo>
                    <a:pt x="3616" y="232"/>
                  </a:lnTo>
                  <a:lnTo>
                    <a:pt x="3608" y="232"/>
                  </a:lnTo>
                  <a:lnTo>
                    <a:pt x="3583" y="227"/>
                  </a:lnTo>
                  <a:lnTo>
                    <a:pt x="3556" y="224"/>
                  </a:lnTo>
                  <a:lnTo>
                    <a:pt x="3531" y="219"/>
                  </a:lnTo>
                  <a:lnTo>
                    <a:pt x="3506" y="217"/>
                  </a:lnTo>
                  <a:lnTo>
                    <a:pt x="3478" y="212"/>
                  </a:lnTo>
                  <a:lnTo>
                    <a:pt x="3453" y="209"/>
                  </a:lnTo>
                  <a:lnTo>
                    <a:pt x="3426" y="204"/>
                  </a:lnTo>
                  <a:lnTo>
                    <a:pt x="3401" y="202"/>
                  </a:lnTo>
                  <a:lnTo>
                    <a:pt x="3399" y="202"/>
                  </a:lnTo>
                  <a:lnTo>
                    <a:pt x="3396" y="202"/>
                  </a:lnTo>
                  <a:lnTo>
                    <a:pt x="3394" y="202"/>
                  </a:lnTo>
                  <a:lnTo>
                    <a:pt x="3391" y="199"/>
                  </a:lnTo>
                  <a:lnTo>
                    <a:pt x="3386" y="199"/>
                  </a:lnTo>
                  <a:lnTo>
                    <a:pt x="3384" y="199"/>
                  </a:lnTo>
                  <a:lnTo>
                    <a:pt x="3381" y="199"/>
                  </a:lnTo>
                  <a:lnTo>
                    <a:pt x="3379" y="199"/>
                  </a:lnTo>
                  <a:lnTo>
                    <a:pt x="3361" y="197"/>
                  </a:lnTo>
                  <a:lnTo>
                    <a:pt x="3344" y="194"/>
                  </a:lnTo>
                  <a:lnTo>
                    <a:pt x="3324" y="189"/>
                  </a:lnTo>
                  <a:lnTo>
                    <a:pt x="3306" y="184"/>
                  </a:lnTo>
                  <a:lnTo>
                    <a:pt x="3289" y="179"/>
                  </a:lnTo>
                  <a:lnTo>
                    <a:pt x="3271" y="177"/>
                  </a:lnTo>
                  <a:lnTo>
                    <a:pt x="3254" y="172"/>
                  </a:lnTo>
                  <a:lnTo>
                    <a:pt x="3236" y="169"/>
                  </a:lnTo>
                  <a:lnTo>
                    <a:pt x="3212" y="162"/>
                  </a:lnTo>
                  <a:lnTo>
                    <a:pt x="3187" y="154"/>
                  </a:lnTo>
                  <a:lnTo>
                    <a:pt x="3159" y="149"/>
                  </a:lnTo>
                  <a:lnTo>
                    <a:pt x="3134" y="144"/>
                  </a:lnTo>
                  <a:lnTo>
                    <a:pt x="3107" y="140"/>
                  </a:lnTo>
                  <a:lnTo>
                    <a:pt x="3082" y="132"/>
                  </a:lnTo>
                  <a:lnTo>
                    <a:pt x="3059" y="125"/>
                  </a:lnTo>
                  <a:lnTo>
                    <a:pt x="3035" y="117"/>
                  </a:lnTo>
                  <a:lnTo>
                    <a:pt x="3030" y="115"/>
                  </a:lnTo>
                  <a:lnTo>
                    <a:pt x="3017" y="112"/>
                  </a:lnTo>
                  <a:lnTo>
                    <a:pt x="3002" y="110"/>
                  </a:lnTo>
                  <a:lnTo>
                    <a:pt x="2987" y="105"/>
                  </a:lnTo>
                  <a:lnTo>
                    <a:pt x="2972" y="100"/>
                  </a:lnTo>
                  <a:lnTo>
                    <a:pt x="2957" y="97"/>
                  </a:lnTo>
                  <a:lnTo>
                    <a:pt x="2947" y="95"/>
                  </a:lnTo>
                  <a:lnTo>
                    <a:pt x="2940" y="92"/>
                  </a:lnTo>
                  <a:lnTo>
                    <a:pt x="2927" y="90"/>
                  </a:lnTo>
                  <a:lnTo>
                    <a:pt x="2915" y="87"/>
                  </a:lnTo>
                  <a:lnTo>
                    <a:pt x="2900" y="82"/>
                  </a:lnTo>
                  <a:lnTo>
                    <a:pt x="2887" y="77"/>
                  </a:lnTo>
                  <a:lnTo>
                    <a:pt x="2872" y="72"/>
                  </a:lnTo>
                  <a:lnTo>
                    <a:pt x="2857" y="67"/>
                  </a:lnTo>
                  <a:lnTo>
                    <a:pt x="2845" y="62"/>
                  </a:lnTo>
                  <a:lnTo>
                    <a:pt x="2833" y="60"/>
                  </a:lnTo>
                  <a:lnTo>
                    <a:pt x="2828" y="57"/>
                  </a:lnTo>
                  <a:lnTo>
                    <a:pt x="2815" y="52"/>
                  </a:lnTo>
                  <a:lnTo>
                    <a:pt x="2798" y="47"/>
                  </a:lnTo>
                  <a:lnTo>
                    <a:pt x="2775" y="42"/>
                  </a:lnTo>
                  <a:lnTo>
                    <a:pt x="2755" y="35"/>
                  </a:lnTo>
                  <a:lnTo>
                    <a:pt x="2735" y="30"/>
                  </a:lnTo>
                  <a:lnTo>
                    <a:pt x="2718" y="25"/>
                  </a:lnTo>
                  <a:lnTo>
                    <a:pt x="2708" y="22"/>
                  </a:lnTo>
                  <a:lnTo>
                    <a:pt x="2680" y="12"/>
                  </a:lnTo>
                  <a:lnTo>
                    <a:pt x="2653" y="5"/>
                  </a:lnTo>
                  <a:lnTo>
                    <a:pt x="2626" y="2"/>
                  </a:lnTo>
                  <a:lnTo>
                    <a:pt x="2596" y="0"/>
                  </a:lnTo>
                  <a:lnTo>
                    <a:pt x="2566" y="0"/>
                  </a:lnTo>
                  <a:lnTo>
                    <a:pt x="2533" y="0"/>
                  </a:lnTo>
                  <a:lnTo>
                    <a:pt x="2503" y="0"/>
                  </a:lnTo>
                  <a:lnTo>
                    <a:pt x="2473" y="0"/>
                  </a:lnTo>
                  <a:lnTo>
                    <a:pt x="2461" y="0"/>
                  </a:lnTo>
                  <a:lnTo>
                    <a:pt x="2444" y="2"/>
                  </a:lnTo>
                  <a:lnTo>
                    <a:pt x="2429" y="5"/>
                  </a:lnTo>
                  <a:lnTo>
                    <a:pt x="2414" y="7"/>
                  </a:lnTo>
                  <a:lnTo>
                    <a:pt x="2399" y="10"/>
                  </a:lnTo>
                  <a:lnTo>
                    <a:pt x="2384" y="15"/>
                  </a:lnTo>
                  <a:lnTo>
                    <a:pt x="2374" y="20"/>
                  </a:lnTo>
                  <a:lnTo>
                    <a:pt x="2364" y="25"/>
                  </a:lnTo>
                  <a:lnTo>
                    <a:pt x="2349" y="27"/>
                  </a:lnTo>
                  <a:lnTo>
                    <a:pt x="2334" y="35"/>
                  </a:lnTo>
                  <a:lnTo>
                    <a:pt x="2319" y="40"/>
                  </a:lnTo>
                  <a:lnTo>
                    <a:pt x="2301" y="47"/>
                  </a:lnTo>
                  <a:lnTo>
                    <a:pt x="2286" y="55"/>
                  </a:lnTo>
                  <a:lnTo>
                    <a:pt x="2274" y="62"/>
                  </a:lnTo>
                  <a:lnTo>
                    <a:pt x="2264" y="70"/>
                  </a:lnTo>
                  <a:lnTo>
                    <a:pt x="2257" y="75"/>
                  </a:lnTo>
                  <a:lnTo>
                    <a:pt x="2242" y="82"/>
                  </a:lnTo>
                  <a:lnTo>
                    <a:pt x="2227" y="90"/>
                  </a:lnTo>
                  <a:lnTo>
                    <a:pt x="2212" y="100"/>
                  </a:lnTo>
                  <a:lnTo>
                    <a:pt x="2199" y="110"/>
                  </a:lnTo>
                  <a:lnTo>
                    <a:pt x="2187" y="120"/>
                  </a:lnTo>
                  <a:lnTo>
                    <a:pt x="2174" y="130"/>
                  </a:lnTo>
                  <a:lnTo>
                    <a:pt x="2167" y="137"/>
                  </a:lnTo>
                  <a:lnTo>
                    <a:pt x="2159" y="147"/>
                  </a:lnTo>
                  <a:lnTo>
                    <a:pt x="2154" y="149"/>
                  </a:lnTo>
                  <a:lnTo>
                    <a:pt x="2147" y="157"/>
                  </a:lnTo>
                  <a:lnTo>
                    <a:pt x="2139" y="164"/>
                  </a:lnTo>
                  <a:lnTo>
                    <a:pt x="2129" y="174"/>
                  </a:lnTo>
                  <a:lnTo>
                    <a:pt x="2117" y="182"/>
                  </a:lnTo>
                  <a:lnTo>
                    <a:pt x="2109" y="192"/>
                  </a:lnTo>
                  <a:lnTo>
                    <a:pt x="2099" y="197"/>
                  </a:lnTo>
                  <a:lnTo>
                    <a:pt x="2094" y="202"/>
                  </a:lnTo>
                  <a:lnTo>
                    <a:pt x="2087" y="209"/>
                  </a:lnTo>
                  <a:lnTo>
                    <a:pt x="2077" y="219"/>
                  </a:lnTo>
                  <a:lnTo>
                    <a:pt x="2069" y="227"/>
                  </a:lnTo>
                  <a:lnTo>
                    <a:pt x="2060" y="237"/>
                  </a:lnTo>
                  <a:lnTo>
                    <a:pt x="2047" y="244"/>
                  </a:lnTo>
                  <a:lnTo>
                    <a:pt x="2037" y="252"/>
                  </a:lnTo>
                  <a:lnTo>
                    <a:pt x="2022" y="259"/>
                  </a:lnTo>
                  <a:lnTo>
                    <a:pt x="2007" y="267"/>
                  </a:lnTo>
                  <a:lnTo>
                    <a:pt x="1992" y="267"/>
                  </a:lnTo>
                  <a:lnTo>
                    <a:pt x="1977" y="267"/>
                  </a:lnTo>
                  <a:lnTo>
                    <a:pt x="1962" y="267"/>
                  </a:lnTo>
                  <a:lnTo>
                    <a:pt x="1947" y="264"/>
                  </a:lnTo>
                  <a:lnTo>
                    <a:pt x="1932" y="262"/>
                  </a:lnTo>
                  <a:lnTo>
                    <a:pt x="1922" y="257"/>
                  </a:lnTo>
                  <a:lnTo>
                    <a:pt x="1915" y="252"/>
                  </a:lnTo>
                  <a:lnTo>
                    <a:pt x="1910" y="244"/>
                  </a:lnTo>
                  <a:lnTo>
                    <a:pt x="1907" y="242"/>
                  </a:lnTo>
                  <a:lnTo>
                    <a:pt x="1905" y="242"/>
                  </a:lnTo>
                  <a:lnTo>
                    <a:pt x="1905" y="242"/>
                  </a:lnTo>
                  <a:lnTo>
                    <a:pt x="1902" y="239"/>
                  </a:lnTo>
                  <a:lnTo>
                    <a:pt x="1902" y="239"/>
                  </a:lnTo>
                  <a:lnTo>
                    <a:pt x="1900" y="239"/>
                  </a:lnTo>
                  <a:lnTo>
                    <a:pt x="1900" y="239"/>
                  </a:lnTo>
                  <a:lnTo>
                    <a:pt x="1900" y="239"/>
                  </a:lnTo>
                  <a:lnTo>
                    <a:pt x="1753" y="237"/>
                  </a:lnTo>
                  <a:lnTo>
                    <a:pt x="1528" y="237"/>
                  </a:lnTo>
                  <a:lnTo>
                    <a:pt x="1252" y="237"/>
                  </a:lnTo>
                  <a:lnTo>
                    <a:pt x="950" y="237"/>
                  </a:lnTo>
                  <a:lnTo>
                    <a:pt x="646" y="237"/>
                  </a:lnTo>
                  <a:lnTo>
                    <a:pt x="369" y="234"/>
                  </a:lnTo>
                  <a:lnTo>
                    <a:pt x="144" y="234"/>
                  </a:lnTo>
                  <a:lnTo>
                    <a:pt x="0" y="234"/>
                  </a:lnTo>
                </a:path>
              </a:pathLst>
            </a:custGeom>
            <a:noFill/>
            <a:ln w="19050" cmpd="sng">
              <a:solidFill>
                <a:srgbClr val="1214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29" name="Freeform 57"/>
            <p:cNvSpPr>
              <a:spLocks noChangeAspect="1"/>
            </p:cNvSpPr>
            <p:nvPr/>
          </p:nvSpPr>
          <p:spPr bwMode="auto">
            <a:xfrm>
              <a:off x="2376" y="3030"/>
              <a:ext cx="2241" cy="437"/>
            </a:xfrm>
            <a:custGeom>
              <a:avLst/>
              <a:gdLst>
                <a:gd name="T0" fmla="*/ 42 w 3808"/>
                <a:gd name="T1" fmla="*/ 544 h 731"/>
                <a:gd name="T2" fmla="*/ 100 w 3808"/>
                <a:gd name="T3" fmla="*/ 544 h 731"/>
                <a:gd name="T4" fmla="*/ 157 w 3808"/>
                <a:gd name="T5" fmla="*/ 546 h 731"/>
                <a:gd name="T6" fmla="*/ 272 w 3808"/>
                <a:gd name="T7" fmla="*/ 544 h 731"/>
                <a:gd name="T8" fmla="*/ 386 w 3808"/>
                <a:gd name="T9" fmla="*/ 544 h 731"/>
                <a:gd name="T10" fmla="*/ 476 w 3808"/>
                <a:gd name="T11" fmla="*/ 551 h 731"/>
                <a:gd name="T12" fmla="*/ 508 w 3808"/>
                <a:gd name="T13" fmla="*/ 566 h 731"/>
                <a:gd name="T14" fmla="*/ 541 w 3808"/>
                <a:gd name="T15" fmla="*/ 556 h 731"/>
                <a:gd name="T16" fmla="*/ 568 w 3808"/>
                <a:gd name="T17" fmla="*/ 524 h 731"/>
                <a:gd name="T18" fmla="*/ 588 w 3808"/>
                <a:gd name="T19" fmla="*/ 484 h 731"/>
                <a:gd name="T20" fmla="*/ 603 w 3808"/>
                <a:gd name="T21" fmla="*/ 444 h 731"/>
                <a:gd name="T22" fmla="*/ 643 w 3808"/>
                <a:gd name="T23" fmla="*/ 309 h 731"/>
                <a:gd name="T24" fmla="*/ 686 w 3808"/>
                <a:gd name="T25" fmla="*/ 175 h 731"/>
                <a:gd name="T26" fmla="*/ 725 w 3808"/>
                <a:gd name="T27" fmla="*/ 78 h 731"/>
                <a:gd name="T28" fmla="*/ 745 w 3808"/>
                <a:gd name="T29" fmla="*/ 48 h 731"/>
                <a:gd name="T30" fmla="*/ 773 w 3808"/>
                <a:gd name="T31" fmla="*/ 18 h 731"/>
                <a:gd name="T32" fmla="*/ 800 w 3808"/>
                <a:gd name="T33" fmla="*/ 5 h 731"/>
                <a:gd name="T34" fmla="*/ 843 w 3808"/>
                <a:gd name="T35" fmla="*/ 3 h 731"/>
                <a:gd name="T36" fmla="*/ 878 w 3808"/>
                <a:gd name="T37" fmla="*/ 13 h 731"/>
                <a:gd name="T38" fmla="*/ 935 w 3808"/>
                <a:gd name="T39" fmla="*/ 58 h 731"/>
                <a:gd name="T40" fmla="*/ 995 w 3808"/>
                <a:gd name="T41" fmla="*/ 120 h 731"/>
                <a:gd name="T42" fmla="*/ 1045 w 3808"/>
                <a:gd name="T43" fmla="*/ 182 h 731"/>
                <a:gd name="T44" fmla="*/ 1097 w 3808"/>
                <a:gd name="T45" fmla="*/ 245 h 731"/>
                <a:gd name="T46" fmla="*/ 1142 w 3808"/>
                <a:gd name="T47" fmla="*/ 300 h 731"/>
                <a:gd name="T48" fmla="*/ 1199 w 3808"/>
                <a:gd name="T49" fmla="*/ 372 h 731"/>
                <a:gd name="T50" fmla="*/ 1227 w 3808"/>
                <a:gd name="T51" fmla="*/ 409 h 731"/>
                <a:gd name="T52" fmla="*/ 1239 w 3808"/>
                <a:gd name="T53" fmla="*/ 424 h 731"/>
                <a:gd name="T54" fmla="*/ 1262 w 3808"/>
                <a:gd name="T55" fmla="*/ 457 h 731"/>
                <a:gd name="T56" fmla="*/ 1294 w 3808"/>
                <a:gd name="T57" fmla="*/ 501 h 731"/>
                <a:gd name="T58" fmla="*/ 1324 w 3808"/>
                <a:gd name="T59" fmla="*/ 546 h 731"/>
                <a:gd name="T60" fmla="*/ 1351 w 3808"/>
                <a:gd name="T61" fmla="*/ 599 h 731"/>
                <a:gd name="T62" fmla="*/ 1391 w 3808"/>
                <a:gd name="T63" fmla="*/ 651 h 731"/>
                <a:gd name="T64" fmla="*/ 1426 w 3808"/>
                <a:gd name="T65" fmla="*/ 691 h 731"/>
                <a:gd name="T66" fmla="*/ 1449 w 3808"/>
                <a:gd name="T67" fmla="*/ 706 h 731"/>
                <a:gd name="T68" fmla="*/ 1476 w 3808"/>
                <a:gd name="T69" fmla="*/ 718 h 731"/>
                <a:gd name="T70" fmla="*/ 1551 w 3808"/>
                <a:gd name="T71" fmla="*/ 728 h 731"/>
                <a:gd name="T72" fmla="*/ 1651 w 3808"/>
                <a:gd name="T73" fmla="*/ 731 h 731"/>
                <a:gd name="T74" fmla="*/ 1750 w 3808"/>
                <a:gd name="T75" fmla="*/ 728 h 731"/>
                <a:gd name="T76" fmla="*/ 1815 w 3808"/>
                <a:gd name="T77" fmla="*/ 721 h 731"/>
                <a:gd name="T78" fmla="*/ 1877 w 3808"/>
                <a:gd name="T79" fmla="*/ 711 h 731"/>
                <a:gd name="T80" fmla="*/ 1992 w 3808"/>
                <a:gd name="T81" fmla="*/ 693 h 731"/>
                <a:gd name="T82" fmla="*/ 2212 w 3808"/>
                <a:gd name="T83" fmla="*/ 661 h 731"/>
                <a:gd name="T84" fmla="*/ 2434 w 3808"/>
                <a:gd name="T85" fmla="*/ 631 h 731"/>
                <a:gd name="T86" fmla="*/ 2516 w 3808"/>
                <a:gd name="T87" fmla="*/ 621 h 731"/>
                <a:gd name="T88" fmla="*/ 2531 w 3808"/>
                <a:gd name="T89" fmla="*/ 619 h 731"/>
                <a:gd name="T90" fmla="*/ 2546 w 3808"/>
                <a:gd name="T91" fmla="*/ 616 h 731"/>
                <a:gd name="T92" fmla="*/ 2598 w 3808"/>
                <a:gd name="T93" fmla="*/ 611 h 731"/>
                <a:gd name="T94" fmla="*/ 2651 w 3808"/>
                <a:gd name="T95" fmla="*/ 606 h 731"/>
                <a:gd name="T96" fmla="*/ 2718 w 3808"/>
                <a:gd name="T97" fmla="*/ 599 h 731"/>
                <a:gd name="T98" fmla="*/ 2820 w 3808"/>
                <a:gd name="T99" fmla="*/ 594 h 731"/>
                <a:gd name="T100" fmla="*/ 2922 w 3808"/>
                <a:gd name="T101" fmla="*/ 586 h 731"/>
                <a:gd name="T102" fmla="*/ 2980 w 3808"/>
                <a:gd name="T103" fmla="*/ 584 h 731"/>
                <a:gd name="T104" fmla="*/ 3020 w 3808"/>
                <a:gd name="T105" fmla="*/ 581 h 731"/>
                <a:gd name="T106" fmla="*/ 3054 w 3808"/>
                <a:gd name="T107" fmla="*/ 581 h 731"/>
                <a:gd name="T108" fmla="*/ 3144 w 3808"/>
                <a:gd name="T109" fmla="*/ 579 h 731"/>
                <a:gd name="T110" fmla="*/ 3236 w 3808"/>
                <a:gd name="T111" fmla="*/ 574 h 731"/>
                <a:gd name="T112" fmla="*/ 3354 w 3808"/>
                <a:gd name="T113" fmla="*/ 569 h 731"/>
                <a:gd name="T114" fmla="*/ 3551 w 3808"/>
                <a:gd name="T115" fmla="*/ 566 h 731"/>
                <a:gd name="T116" fmla="*/ 3745 w 3808"/>
                <a:gd name="T117" fmla="*/ 56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08" h="731">
                  <a:moveTo>
                    <a:pt x="0" y="546"/>
                  </a:moveTo>
                  <a:lnTo>
                    <a:pt x="22" y="546"/>
                  </a:lnTo>
                  <a:lnTo>
                    <a:pt x="42" y="544"/>
                  </a:lnTo>
                  <a:lnTo>
                    <a:pt x="62" y="544"/>
                  </a:lnTo>
                  <a:lnTo>
                    <a:pt x="80" y="544"/>
                  </a:lnTo>
                  <a:lnTo>
                    <a:pt x="100" y="544"/>
                  </a:lnTo>
                  <a:lnTo>
                    <a:pt x="117" y="546"/>
                  </a:lnTo>
                  <a:lnTo>
                    <a:pt x="137" y="546"/>
                  </a:lnTo>
                  <a:lnTo>
                    <a:pt x="157" y="546"/>
                  </a:lnTo>
                  <a:lnTo>
                    <a:pt x="194" y="544"/>
                  </a:lnTo>
                  <a:lnTo>
                    <a:pt x="234" y="544"/>
                  </a:lnTo>
                  <a:lnTo>
                    <a:pt x="272" y="544"/>
                  </a:lnTo>
                  <a:lnTo>
                    <a:pt x="309" y="544"/>
                  </a:lnTo>
                  <a:lnTo>
                    <a:pt x="349" y="544"/>
                  </a:lnTo>
                  <a:lnTo>
                    <a:pt x="386" y="544"/>
                  </a:lnTo>
                  <a:lnTo>
                    <a:pt x="424" y="544"/>
                  </a:lnTo>
                  <a:lnTo>
                    <a:pt x="464" y="544"/>
                  </a:lnTo>
                  <a:lnTo>
                    <a:pt x="476" y="551"/>
                  </a:lnTo>
                  <a:lnTo>
                    <a:pt x="486" y="559"/>
                  </a:lnTo>
                  <a:lnTo>
                    <a:pt x="499" y="564"/>
                  </a:lnTo>
                  <a:lnTo>
                    <a:pt x="508" y="566"/>
                  </a:lnTo>
                  <a:lnTo>
                    <a:pt x="518" y="566"/>
                  </a:lnTo>
                  <a:lnTo>
                    <a:pt x="528" y="564"/>
                  </a:lnTo>
                  <a:lnTo>
                    <a:pt x="541" y="556"/>
                  </a:lnTo>
                  <a:lnTo>
                    <a:pt x="553" y="546"/>
                  </a:lnTo>
                  <a:lnTo>
                    <a:pt x="563" y="536"/>
                  </a:lnTo>
                  <a:lnTo>
                    <a:pt x="568" y="524"/>
                  </a:lnTo>
                  <a:lnTo>
                    <a:pt x="576" y="509"/>
                  </a:lnTo>
                  <a:lnTo>
                    <a:pt x="581" y="496"/>
                  </a:lnTo>
                  <a:lnTo>
                    <a:pt x="588" y="484"/>
                  </a:lnTo>
                  <a:lnTo>
                    <a:pt x="593" y="471"/>
                  </a:lnTo>
                  <a:lnTo>
                    <a:pt x="598" y="457"/>
                  </a:lnTo>
                  <a:lnTo>
                    <a:pt x="603" y="444"/>
                  </a:lnTo>
                  <a:lnTo>
                    <a:pt x="616" y="399"/>
                  </a:lnTo>
                  <a:lnTo>
                    <a:pt x="628" y="354"/>
                  </a:lnTo>
                  <a:lnTo>
                    <a:pt x="643" y="309"/>
                  </a:lnTo>
                  <a:lnTo>
                    <a:pt x="656" y="265"/>
                  </a:lnTo>
                  <a:lnTo>
                    <a:pt x="671" y="220"/>
                  </a:lnTo>
                  <a:lnTo>
                    <a:pt x="686" y="175"/>
                  </a:lnTo>
                  <a:lnTo>
                    <a:pt x="701" y="130"/>
                  </a:lnTo>
                  <a:lnTo>
                    <a:pt x="720" y="85"/>
                  </a:lnTo>
                  <a:lnTo>
                    <a:pt x="725" y="78"/>
                  </a:lnTo>
                  <a:lnTo>
                    <a:pt x="730" y="68"/>
                  </a:lnTo>
                  <a:lnTo>
                    <a:pt x="738" y="58"/>
                  </a:lnTo>
                  <a:lnTo>
                    <a:pt x="745" y="48"/>
                  </a:lnTo>
                  <a:lnTo>
                    <a:pt x="753" y="35"/>
                  </a:lnTo>
                  <a:lnTo>
                    <a:pt x="763" y="28"/>
                  </a:lnTo>
                  <a:lnTo>
                    <a:pt x="773" y="18"/>
                  </a:lnTo>
                  <a:lnTo>
                    <a:pt x="785" y="10"/>
                  </a:lnTo>
                  <a:lnTo>
                    <a:pt x="785" y="10"/>
                  </a:lnTo>
                  <a:lnTo>
                    <a:pt x="800" y="5"/>
                  </a:lnTo>
                  <a:lnTo>
                    <a:pt x="815" y="3"/>
                  </a:lnTo>
                  <a:lnTo>
                    <a:pt x="828" y="0"/>
                  </a:lnTo>
                  <a:lnTo>
                    <a:pt x="843" y="3"/>
                  </a:lnTo>
                  <a:lnTo>
                    <a:pt x="855" y="3"/>
                  </a:lnTo>
                  <a:lnTo>
                    <a:pt x="868" y="8"/>
                  </a:lnTo>
                  <a:lnTo>
                    <a:pt x="878" y="13"/>
                  </a:lnTo>
                  <a:lnTo>
                    <a:pt x="888" y="18"/>
                  </a:lnTo>
                  <a:lnTo>
                    <a:pt x="912" y="38"/>
                  </a:lnTo>
                  <a:lnTo>
                    <a:pt x="935" y="58"/>
                  </a:lnTo>
                  <a:lnTo>
                    <a:pt x="955" y="78"/>
                  </a:lnTo>
                  <a:lnTo>
                    <a:pt x="977" y="100"/>
                  </a:lnTo>
                  <a:lnTo>
                    <a:pt x="995" y="120"/>
                  </a:lnTo>
                  <a:lnTo>
                    <a:pt x="1012" y="140"/>
                  </a:lnTo>
                  <a:lnTo>
                    <a:pt x="1030" y="162"/>
                  </a:lnTo>
                  <a:lnTo>
                    <a:pt x="1045" y="182"/>
                  </a:lnTo>
                  <a:lnTo>
                    <a:pt x="1067" y="207"/>
                  </a:lnTo>
                  <a:lnTo>
                    <a:pt x="1082" y="227"/>
                  </a:lnTo>
                  <a:lnTo>
                    <a:pt x="1097" y="245"/>
                  </a:lnTo>
                  <a:lnTo>
                    <a:pt x="1112" y="262"/>
                  </a:lnTo>
                  <a:lnTo>
                    <a:pt x="1127" y="280"/>
                  </a:lnTo>
                  <a:lnTo>
                    <a:pt x="1142" y="300"/>
                  </a:lnTo>
                  <a:lnTo>
                    <a:pt x="1162" y="324"/>
                  </a:lnTo>
                  <a:lnTo>
                    <a:pt x="1187" y="354"/>
                  </a:lnTo>
                  <a:lnTo>
                    <a:pt x="1199" y="372"/>
                  </a:lnTo>
                  <a:lnTo>
                    <a:pt x="1212" y="387"/>
                  </a:lnTo>
                  <a:lnTo>
                    <a:pt x="1219" y="399"/>
                  </a:lnTo>
                  <a:lnTo>
                    <a:pt x="1227" y="409"/>
                  </a:lnTo>
                  <a:lnTo>
                    <a:pt x="1232" y="414"/>
                  </a:lnTo>
                  <a:lnTo>
                    <a:pt x="1234" y="419"/>
                  </a:lnTo>
                  <a:lnTo>
                    <a:pt x="1239" y="424"/>
                  </a:lnTo>
                  <a:lnTo>
                    <a:pt x="1242" y="427"/>
                  </a:lnTo>
                  <a:lnTo>
                    <a:pt x="1252" y="442"/>
                  </a:lnTo>
                  <a:lnTo>
                    <a:pt x="1262" y="457"/>
                  </a:lnTo>
                  <a:lnTo>
                    <a:pt x="1272" y="471"/>
                  </a:lnTo>
                  <a:lnTo>
                    <a:pt x="1282" y="486"/>
                  </a:lnTo>
                  <a:lnTo>
                    <a:pt x="1294" y="501"/>
                  </a:lnTo>
                  <a:lnTo>
                    <a:pt x="1304" y="516"/>
                  </a:lnTo>
                  <a:lnTo>
                    <a:pt x="1314" y="531"/>
                  </a:lnTo>
                  <a:lnTo>
                    <a:pt x="1324" y="546"/>
                  </a:lnTo>
                  <a:lnTo>
                    <a:pt x="1331" y="564"/>
                  </a:lnTo>
                  <a:lnTo>
                    <a:pt x="1341" y="581"/>
                  </a:lnTo>
                  <a:lnTo>
                    <a:pt x="1351" y="599"/>
                  </a:lnTo>
                  <a:lnTo>
                    <a:pt x="1364" y="619"/>
                  </a:lnTo>
                  <a:lnTo>
                    <a:pt x="1376" y="633"/>
                  </a:lnTo>
                  <a:lnTo>
                    <a:pt x="1391" y="651"/>
                  </a:lnTo>
                  <a:lnTo>
                    <a:pt x="1404" y="668"/>
                  </a:lnTo>
                  <a:lnTo>
                    <a:pt x="1419" y="683"/>
                  </a:lnTo>
                  <a:lnTo>
                    <a:pt x="1426" y="691"/>
                  </a:lnTo>
                  <a:lnTo>
                    <a:pt x="1434" y="696"/>
                  </a:lnTo>
                  <a:lnTo>
                    <a:pt x="1441" y="701"/>
                  </a:lnTo>
                  <a:lnTo>
                    <a:pt x="1449" y="706"/>
                  </a:lnTo>
                  <a:lnTo>
                    <a:pt x="1459" y="711"/>
                  </a:lnTo>
                  <a:lnTo>
                    <a:pt x="1466" y="713"/>
                  </a:lnTo>
                  <a:lnTo>
                    <a:pt x="1476" y="718"/>
                  </a:lnTo>
                  <a:lnTo>
                    <a:pt x="1486" y="721"/>
                  </a:lnTo>
                  <a:lnTo>
                    <a:pt x="1518" y="726"/>
                  </a:lnTo>
                  <a:lnTo>
                    <a:pt x="1551" y="728"/>
                  </a:lnTo>
                  <a:lnTo>
                    <a:pt x="1586" y="731"/>
                  </a:lnTo>
                  <a:lnTo>
                    <a:pt x="1618" y="731"/>
                  </a:lnTo>
                  <a:lnTo>
                    <a:pt x="1651" y="731"/>
                  </a:lnTo>
                  <a:lnTo>
                    <a:pt x="1683" y="731"/>
                  </a:lnTo>
                  <a:lnTo>
                    <a:pt x="1718" y="728"/>
                  </a:lnTo>
                  <a:lnTo>
                    <a:pt x="1750" y="728"/>
                  </a:lnTo>
                  <a:lnTo>
                    <a:pt x="1770" y="726"/>
                  </a:lnTo>
                  <a:lnTo>
                    <a:pt x="1793" y="723"/>
                  </a:lnTo>
                  <a:lnTo>
                    <a:pt x="1815" y="721"/>
                  </a:lnTo>
                  <a:lnTo>
                    <a:pt x="1835" y="718"/>
                  </a:lnTo>
                  <a:lnTo>
                    <a:pt x="1858" y="716"/>
                  </a:lnTo>
                  <a:lnTo>
                    <a:pt x="1877" y="711"/>
                  </a:lnTo>
                  <a:lnTo>
                    <a:pt x="1900" y="708"/>
                  </a:lnTo>
                  <a:lnTo>
                    <a:pt x="1917" y="703"/>
                  </a:lnTo>
                  <a:lnTo>
                    <a:pt x="1992" y="693"/>
                  </a:lnTo>
                  <a:lnTo>
                    <a:pt x="2065" y="683"/>
                  </a:lnTo>
                  <a:lnTo>
                    <a:pt x="2139" y="673"/>
                  </a:lnTo>
                  <a:lnTo>
                    <a:pt x="2212" y="661"/>
                  </a:lnTo>
                  <a:lnTo>
                    <a:pt x="2286" y="651"/>
                  </a:lnTo>
                  <a:lnTo>
                    <a:pt x="2359" y="641"/>
                  </a:lnTo>
                  <a:lnTo>
                    <a:pt x="2434" y="631"/>
                  </a:lnTo>
                  <a:lnTo>
                    <a:pt x="2506" y="621"/>
                  </a:lnTo>
                  <a:lnTo>
                    <a:pt x="2511" y="621"/>
                  </a:lnTo>
                  <a:lnTo>
                    <a:pt x="2516" y="621"/>
                  </a:lnTo>
                  <a:lnTo>
                    <a:pt x="2521" y="621"/>
                  </a:lnTo>
                  <a:lnTo>
                    <a:pt x="2526" y="619"/>
                  </a:lnTo>
                  <a:lnTo>
                    <a:pt x="2531" y="619"/>
                  </a:lnTo>
                  <a:lnTo>
                    <a:pt x="2536" y="619"/>
                  </a:lnTo>
                  <a:lnTo>
                    <a:pt x="2541" y="616"/>
                  </a:lnTo>
                  <a:lnTo>
                    <a:pt x="2546" y="616"/>
                  </a:lnTo>
                  <a:lnTo>
                    <a:pt x="2563" y="614"/>
                  </a:lnTo>
                  <a:lnTo>
                    <a:pt x="2581" y="611"/>
                  </a:lnTo>
                  <a:lnTo>
                    <a:pt x="2598" y="611"/>
                  </a:lnTo>
                  <a:lnTo>
                    <a:pt x="2616" y="609"/>
                  </a:lnTo>
                  <a:lnTo>
                    <a:pt x="2633" y="606"/>
                  </a:lnTo>
                  <a:lnTo>
                    <a:pt x="2651" y="606"/>
                  </a:lnTo>
                  <a:lnTo>
                    <a:pt x="2665" y="604"/>
                  </a:lnTo>
                  <a:lnTo>
                    <a:pt x="2683" y="601"/>
                  </a:lnTo>
                  <a:lnTo>
                    <a:pt x="2718" y="599"/>
                  </a:lnTo>
                  <a:lnTo>
                    <a:pt x="2750" y="599"/>
                  </a:lnTo>
                  <a:lnTo>
                    <a:pt x="2785" y="596"/>
                  </a:lnTo>
                  <a:lnTo>
                    <a:pt x="2820" y="594"/>
                  </a:lnTo>
                  <a:lnTo>
                    <a:pt x="2855" y="591"/>
                  </a:lnTo>
                  <a:lnTo>
                    <a:pt x="2890" y="589"/>
                  </a:lnTo>
                  <a:lnTo>
                    <a:pt x="2922" y="586"/>
                  </a:lnTo>
                  <a:lnTo>
                    <a:pt x="2957" y="584"/>
                  </a:lnTo>
                  <a:lnTo>
                    <a:pt x="2967" y="584"/>
                  </a:lnTo>
                  <a:lnTo>
                    <a:pt x="2980" y="584"/>
                  </a:lnTo>
                  <a:lnTo>
                    <a:pt x="2992" y="584"/>
                  </a:lnTo>
                  <a:lnTo>
                    <a:pt x="3005" y="584"/>
                  </a:lnTo>
                  <a:lnTo>
                    <a:pt x="3020" y="581"/>
                  </a:lnTo>
                  <a:lnTo>
                    <a:pt x="3032" y="581"/>
                  </a:lnTo>
                  <a:lnTo>
                    <a:pt x="3044" y="581"/>
                  </a:lnTo>
                  <a:lnTo>
                    <a:pt x="3054" y="581"/>
                  </a:lnTo>
                  <a:lnTo>
                    <a:pt x="3082" y="581"/>
                  </a:lnTo>
                  <a:lnTo>
                    <a:pt x="3112" y="579"/>
                  </a:lnTo>
                  <a:lnTo>
                    <a:pt x="3144" y="579"/>
                  </a:lnTo>
                  <a:lnTo>
                    <a:pt x="3174" y="579"/>
                  </a:lnTo>
                  <a:lnTo>
                    <a:pt x="3207" y="576"/>
                  </a:lnTo>
                  <a:lnTo>
                    <a:pt x="3236" y="574"/>
                  </a:lnTo>
                  <a:lnTo>
                    <a:pt x="3264" y="571"/>
                  </a:lnTo>
                  <a:lnTo>
                    <a:pt x="3289" y="569"/>
                  </a:lnTo>
                  <a:lnTo>
                    <a:pt x="3354" y="569"/>
                  </a:lnTo>
                  <a:lnTo>
                    <a:pt x="3419" y="569"/>
                  </a:lnTo>
                  <a:lnTo>
                    <a:pt x="3483" y="569"/>
                  </a:lnTo>
                  <a:lnTo>
                    <a:pt x="3551" y="566"/>
                  </a:lnTo>
                  <a:lnTo>
                    <a:pt x="3616" y="566"/>
                  </a:lnTo>
                  <a:lnTo>
                    <a:pt x="3680" y="564"/>
                  </a:lnTo>
                  <a:lnTo>
                    <a:pt x="3745" y="564"/>
                  </a:lnTo>
                  <a:lnTo>
                    <a:pt x="3808" y="561"/>
                  </a:lnTo>
                </a:path>
              </a:pathLst>
            </a:custGeom>
            <a:noFill/>
            <a:ln w="19050" cmpd="sng">
              <a:solidFill>
                <a:srgbClr val="12141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30" name="Rectangle 58"/>
            <p:cNvSpPr>
              <a:spLocks noChangeAspect="1" noChangeArrowheads="1"/>
            </p:cNvSpPr>
            <p:nvPr/>
          </p:nvSpPr>
          <p:spPr bwMode="auto">
            <a:xfrm>
              <a:off x="4422" y="3224"/>
              <a:ext cx="181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200" smtClean="0">
                  <a:solidFill>
                    <a:srgbClr val="000000"/>
                  </a:solidFill>
                  <a:latin typeface="Switzerland" pitchFamily="34" charset="0"/>
                </a:rPr>
                <a:t>10 s</a:t>
              </a:r>
              <a:endParaRPr lang="de-DE" altLang="de-DE" sz="1200" smtClean="0">
                <a:solidFill>
                  <a:srgbClr val="000000"/>
                </a:solidFill>
              </a:endParaRPr>
            </a:p>
          </p:txBody>
        </p:sp>
        <p:sp>
          <p:nvSpPr>
            <p:cNvPr id="3131" name="Rectangle 59"/>
            <p:cNvSpPr>
              <a:spLocks noChangeAspect="1" noChangeArrowheads="1"/>
            </p:cNvSpPr>
            <p:nvPr/>
          </p:nvSpPr>
          <p:spPr bwMode="auto">
            <a:xfrm>
              <a:off x="4431" y="3100"/>
              <a:ext cx="0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de-DE" sz="1200" smtClean="0">
                <a:solidFill>
                  <a:srgbClr val="000000"/>
                </a:solidFill>
              </a:endParaRPr>
            </a:p>
          </p:txBody>
        </p:sp>
        <p:sp>
          <p:nvSpPr>
            <p:cNvPr id="3132" name="Line 60"/>
            <p:cNvSpPr>
              <a:spLocks noChangeAspect="1" noChangeShapeType="1"/>
            </p:cNvSpPr>
            <p:nvPr/>
          </p:nvSpPr>
          <p:spPr bwMode="auto">
            <a:xfrm>
              <a:off x="4430" y="3205"/>
              <a:ext cx="183" cy="0"/>
            </a:xfrm>
            <a:prstGeom prst="line">
              <a:avLst/>
            </a:prstGeom>
            <a:noFill/>
            <a:ln w="190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33" name="Line 61"/>
            <p:cNvSpPr>
              <a:spLocks noChangeAspect="1" noChangeShapeType="1"/>
            </p:cNvSpPr>
            <p:nvPr/>
          </p:nvSpPr>
          <p:spPr bwMode="auto">
            <a:xfrm>
              <a:off x="4613" y="3079"/>
              <a:ext cx="0" cy="126"/>
            </a:xfrm>
            <a:prstGeom prst="line">
              <a:avLst/>
            </a:prstGeom>
            <a:noFill/>
            <a:ln w="19050">
              <a:solidFill>
                <a:srgbClr val="1F1A1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134" name="Rectangle 62"/>
            <p:cNvSpPr>
              <a:spLocks noChangeAspect="1" noChangeArrowheads="1"/>
            </p:cNvSpPr>
            <p:nvPr/>
          </p:nvSpPr>
          <p:spPr bwMode="auto">
            <a:xfrm>
              <a:off x="2375" y="1888"/>
              <a:ext cx="15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 smtClean="0">
                  <a:solidFill>
                    <a:srgbClr val="000000"/>
                  </a:solidFill>
                  <a:latin typeface="Switzerland" pitchFamily="34" charset="0"/>
                </a:rPr>
                <a:t>DC4</a:t>
              </a:r>
              <a:endParaRPr lang="de-DE" altLang="de-DE" sz="1000" smtClean="0">
                <a:solidFill>
                  <a:srgbClr val="000000"/>
                </a:solidFill>
              </a:endParaRPr>
            </a:p>
          </p:txBody>
        </p:sp>
        <p:sp>
          <p:nvSpPr>
            <p:cNvPr id="3135" name="Rectangle 63"/>
            <p:cNvSpPr>
              <a:spLocks noChangeAspect="1" noChangeArrowheads="1"/>
            </p:cNvSpPr>
            <p:nvPr/>
          </p:nvSpPr>
          <p:spPr bwMode="auto">
            <a:xfrm>
              <a:off x="2375" y="2347"/>
              <a:ext cx="15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 smtClean="0">
                  <a:solidFill>
                    <a:srgbClr val="000000"/>
                  </a:solidFill>
                  <a:latin typeface="Switzerland" pitchFamily="34" charset="0"/>
                </a:rPr>
                <a:t>DC3</a:t>
              </a:r>
              <a:endParaRPr lang="de-DE" altLang="de-DE" sz="1000" smtClean="0">
                <a:solidFill>
                  <a:srgbClr val="000000"/>
                </a:solidFill>
              </a:endParaRPr>
            </a:p>
          </p:txBody>
        </p:sp>
        <p:sp>
          <p:nvSpPr>
            <p:cNvPr id="3136" name="Rectangle 64"/>
            <p:cNvSpPr>
              <a:spLocks noChangeAspect="1" noChangeArrowheads="1"/>
            </p:cNvSpPr>
            <p:nvPr/>
          </p:nvSpPr>
          <p:spPr bwMode="auto">
            <a:xfrm>
              <a:off x="2375" y="2802"/>
              <a:ext cx="15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 smtClean="0">
                  <a:solidFill>
                    <a:srgbClr val="000000"/>
                  </a:solidFill>
                  <a:latin typeface="Switzerland" pitchFamily="34" charset="0"/>
                </a:rPr>
                <a:t>DC2</a:t>
              </a:r>
              <a:endParaRPr lang="de-DE" altLang="de-DE" sz="1000" smtClean="0">
                <a:solidFill>
                  <a:srgbClr val="000000"/>
                </a:solidFill>
              </a:endParaRPr>
            </a:p>
          </p:txBody>
        </p:sp>
        <p:sp>
          <p:nvSpPr>
            <p:cNvPr id="3137" name="Rectangle 65"/>
            <p:cNvSpPr>
              <a:spLocks noChangeAspect="1" noChangeArrowheads="1"/>
            </p:cNvSpPr>
            <p:nvPr/>
          </p:nvSpPr>
          <p:spPr bwMode="auto">
            <a:xfrm>
              <a:off x="2375" y="3226"/>
              <a:ext cx="15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000" smtClean="0">
                  <a:solidFill>
                    <a:srgbClr val="000000"/>
                  </a:solidFill>
                  <a:latin typeface="Switzerland" pitchFamily="34" charset="0"/>
                </a:rPr>
                <a:t>DC1</a:t>
              </a:r>
              <a:endParaRPr lang="de-DE" altLang="de-DE" sz="1000" smtClean="0">
                <a:solidFill>
                  <a:srgbClr val="000000"/>
                </a:solidFill>
              </a:endParaRPr>
            </a:p>
          </p:txBody>
        </p:sp>
        <p:sp>
          <p:nvSpPr>
            <p:cNvPr id="3138" name="Rectangle 66"/>
            <p:cNvSpPr>
              <a:spLocks noChangeAspect="1" noChangeArrowheads="1"/>
            </p:cNvSpPr>
            <p:nvPr/>
          </p:nvSpPr>
          <p:spPr bwMode="auto">
            <a:xfrm>
              <a:off x="4332" y="2931"/>
              <a:ext cx="29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de-DE" sz="1200" smtClean="0">
                  <a:solidFill>
                    <a:srgbClr val="000000"/>
                  </a:solidFill>
                  <a:latin typeface="Switzerland" pitchFamily="34" charset="0"/>
                </a:rPr>
                <a:t>2 mV</a:t>
              </a:r>
            </a:p>
          </p:txBody>
        </p:sp>
      </p:grpSp>
      <p:sp>
        <p:nvSpPr>
          <p:cNvPr id="3139" name="Text Box 67"/>
          <p:cNvSpPr txBox="1">
            <a:spLocks noChangeArrowheads="1"/>
          </p:cNvSpPr>
          <p:nvPr/>
        </p:nvSpPr>
        <p:spPr bwMode="auto">
          <a:xfrm>
            <a:off x="6443663" y="3355975"/>
            <a:ext cx="2165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400" b="1" dirty="0" err="1" smtClean="0">
                <a:solidFill>
                  <a:srgbClr val="000000"/>
                </a:solidFill>
                <a:latin typeface="Arial" charset="0"/>
              </a:rPr>
              <a:t>Vertical</a:t>
            </a:r>
            <a:r>
              <a:rPr lang="de-DE" altLang="de-DE" sz="1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400" b="1" dirty="0" err="1" smtClean="0">
                <a:solidFill>
                  <a:srgbClr val="000000"/>
                </a:solidFill>
                <a:latin typeface="Arial" charset="0"/>
              </a:rPr>
              <a:t>propagation</a:t>
            </a:r>
            <a:endParaRPr lang="de-DE" altLang="de-DE" sz="14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40" name="Line 68"/>
          <p:cNvSpPr>
            <a:spLocks noChangeShapeType="1"/>
          </p:cNvSpPr>
          <p:nvPr/>
        </p:nvSpPr>
        <p:spPr bwMode="auto">
          <a:xfrm>
            <a:off x="1066800" y="1655763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3141" name="Text Box 69"/>
          <p:cNvSpPr txBox="1">
            <a:spLocks noChangeArrowheads="1"/>
          </p:cNvSpPr>
          <p:nvPr/>
        </p:nvSpPr>
        <p:spPr bwMode="auto">
          <a:xfrm>
            <a:off x="392113" y="1350963"/>
            <a:ext cx="1516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b="1" dirty="0" smtClean="0">
                <a:solidFill>
                  <a:srgbClr val="000000"/>
                </a:solidFill>
                <a:latin typeface="Arial" charset="0"/>
              </a:rPr>
              <a:t>Front </a:t>
            </a:r>
            <a:r>
              <a:rPr lang="de-DE" altLang="de-DE" sz="1200" b="1" dirty="0" err="1" smtClean="0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altLang="de-DE" sz="1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200" b="1" dirty="0" err="1" smtClean="0">
                <a:solidFill>
                  <a:srgbClr val="000000"/>
                </a:solidFill>
                <a:latin typeface="Arial" charset="0"/>
              </a:rPr>
              <a:t>excitation</a:t>
            </a:r>
            <a:endParaRPr lang="de-DE" altLang="de-DE" sz="1200" b="1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42" name="Line 70"/>
          <p:cNvSpPr>
            <a:spLocks noChangeShapeType="1"/>
          </p:cNvSpPr>
          <p:nvPr/>
        </p:nvSpPr>
        <p:spPr bwMode="auto">
          <a:xfrm flipV="1">
            <a:off x="914400" y="2189163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grpSp>
        <p:nvGrpSpPr>
          <p:cNvPr id="3143" name="Group 71"/>
          <p:cNvGrpSpPr>
            <a:grpSpLocks noChangeAspect="1"/>
          </p:cNvGrpSpPr>
          <p:nvPr/>
        </p:nvGrpSpPr>
        <p:grpSpPr bwMode="auto">
          <a:xfrm>
            <a:off x="1219200" y="1427163"/>
            <a:ext cx="7018338" cy="1785937"/>
            <a:chOff x="768" y="899"/>
            <a:chExt cx="4421" cy="1125"/>
          </a:xfrm>
        </p:grpSpPr>
        <p:sp>
          <p:nvSpPr>
            <p:cNvPr id="3144" name="AutoShape 72"/>
            <p:cNvSpPr>
              <a:spLocks noChangeAspect="1" noChangeArrowheads="1" noTextEdit="1"/>
            </p:cNvSpPr>
            <p:nvPr/>
          </p:nvSpPr>
          <p:spPr bwMode="auto">
            <a:xfrm>
              <a:off x="768" y="899"/>
              <a:ext cx="4421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grpSp>
          <p:nvGrpSpPr>
            <p:cNvPr id="3145" name="Group 73"/>
            <p:cNvGrpSpPr>
              <a:grpSpLocks/>
            </p:cNvGrpSpPr>
            <p:nvPr/>
          </p:nvGrpSpPr>
          <p:grpSpPr bwMode="auto">
            <a:xfrm>
              <a:off x="775" y="906"/>
              <a:ext cx="4407" cy="1111"/>
              <a:chOff x="775" y="906"/>
              <a:chExt cx="4407" cy="1111"/>
            </a:xfrm>
          </p:grpSpPr>
          <p:sp>
            <p:nvSpPr>
              <p:cNvPr id="3146" name="Freeform 74"/>
              <p:cNvSpPr>
                <a:spLocks/>
              </p:cNvSpPr>
              <p:nvPr/>
            </p:nvSpPr>
            <p:spPr bwMode="auto">
              <a:xfrm>
                <a:off x="4189" y="1574"/>
                <a:ext cx="401" cy="442"/>
              </a:xfrm>
              <a:custGeom>
                <a:avLst/>
                <a:gdLst>
                  <a:gd name="T0" fmla="*/ 96 w 401"/>
                  <a:gd name="T1" fmla="*/ 427 h 442"/>
                  <a:gd name="T2" fmla="*/ 117 w 401"/>
                  <a:gd name="T3" fmla="*/ 395 h 442"/>
                  <a:gd name="T4" fmla="*/ 145 w 401"/>
                  <a:gd name="T5" fmla="*/ 360 h 442"/>
                  <a:gd name="T6" fmla="*/ 179 w 401"/>
                  <a:gd name="T7" fmla="*/ 325 h 442"/>
                  <a:gd name="T8" fmla="*/ 200 w 401"/>
                  <a:gd name="T9" fmla="*/ 303 h 442"/>
                  <a:gd name="T10" fmla="*/ 209 w 401"/>
                  <a:gd name="T11" fmla="*/ 294 h 442"/>
                  <a:gd name="T12" fmla="*/ 217 w 401"/>
                  <a:gd name="T13" fmla="*/ 285 h 442"/>
                  <a:gd name="T14" fmla="*/ 223 w 401"/>
                  <a:gd name="T15" fmla="*/ 277 h 442"/>
                  <a:gd name="T16" fmla="*/ 233 w 401"/>
                  <a:gd name="T17" fmla="*/ 266 h 442"/>
                  <a:gd name="T18" fmla="*/ 247 w 401"/>
                  <a:gd name="T19" fmla="*/ 240 h 442"/>
                  <a:gd name="T20" fmla="*/ 261 w 401"/>
                  <a:gd name="T21" fmla="*/ 207 h 442"/>
                  <a:gd name="T22" fmla="*/ 272 w 401"/>
                  <a:gd name="T23" fmla="*/ 173 h 442"/>
                  <a:gd name="T24" fmla="*/ 293 w 401"/>
                  <a:gd name="T25" fmla="*/ 153 h 442"/>
                  <a:gd name="T26" fmla="*/ 321 w 401"/>
                  <a:gd name="T27" fmla="*/ 141 h 442"/>
                  <a:gd name="T28" fmla="*/ 346 w 401"/>
                  <a:gd name="T29" fmla="*/ 125 h 442"/>
                  <a:gd name="T30" fmla="*/ 364 w 401"/>
                  <a:gd name="T31" fmla="*/ 107 h 442"/>
                  <a:gd name="T32" fmla="*/ 381 w 401"/>
                  <a:gd name="T33" fmla="*/ 88 h 442"/>
                  <a:gd name="T34" fmla="*/ 391 w 401"/>
                  <a:gd name="T35" fmla="*/ 68 h 442"/>
                  <a:gd name="T36" fmla="*/ 398 w 401"/>
                  <a:gd name="T37" fmla="*/ 49 h 442"/>
                  <a:gd name="T38" fmla="*/ 401 w 401"/>
                  <a:gd name="T39" fmla="*/ 31 h 442"/>
                  <a:gd name="T40" fmla="*/ 328 w 401"/>
                  <a:gd name="T41" fmla="*/ 0 h 442"/>
                  <a:gd name="T42" fmla="*/ 321 w 401"/>
                  <a:gd name="T43" fmla="*/ 16 h 442"/>
                  <a:gd name="T44" fmla="*/ 311 w 401"/>
                  <a:gd name="T45" fmla="*/ 27 h 442"/>
                  <a:gd name="T46" fmla="*/ 293 w 401"/>
                  <a:gd name="T47" fmla="*/ 33 h 442"/>
                  <a:gd name="T48" fmla="*/ 272 w 401"/>
                  <a:gd name="T49" fmla="*/ 37 h 442"/>
                  <a:gd name="T50" fmla="*/ 273 w 401"/>
                  <a:gd name="T51" fmla="*/ 55 h 442"/>
                  <a:gd name="T52" fmla="*/ 270 w 401"/>
                  <a:gd name="T53" fmla="*/ 70 h 442"/>
                  <a:gd name="T54" fmla="*/ 265 w 401"/>
                  <a:gd name="T55" fmla="*/ 83 h 442"/>
                  <a:gd name="T56" fmla="*/ 257 w 401"/>
                  <a:gd name="T57" fmla="*/ 95 h 442"/>
                  <a:gd name="T58" fmla="*/ 234 w 401"/>
                  <a:gd name="T59" fmla="*/ 115 h 442"/>
                  <a:gd name="T60" fmla="*/ 203 w 401"/>
                  <a:gd name="T61" fmla="*/ 131 h 442"/>
                  <a:gd name="T62" fmla="*/ 167 w 401"/>
                  <a:gd name="T63" fmla="*/ 144 h 442"/>
                  <a:gd name="T64" fmla="*/ 129 w 401"/>
                  <a:gd name="T65" fmla="*/ 150 h 442"/>
                  <a:gd name="T66" fmla="*/ 55 w 401"/>
                  <a:gd name="T67" fmla="*/ 156 h 442"/>
                  <a:gd name="T68" fmla="*/ 50 w 401"/>
                  <a:gd name="T69" fmla="*/ 222 h 442"/>
                  <a:gd name="T70" fmla="*/ 39 w 401"/>
                  <a:gd name="T71" fmla="*/ 285 h 442"/>
                  <a:gd name="T72" fmla="*/ 23 w 401"/>
                  <a:gd name="T73" fmla="*/ 345 h 442"/>
                  <a:gd name="T74" fmla="*/ 0 w 401"/>
                  <a:gd name="T75" fmla="*/ 40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1" h="442">
                    <a:moveTo>
                      <a:pt x="88" y="442"/>
                    </a:moveTo>
                    <a:lnTo>
                      <a:pt x="96" y="427"/>
                    </a:lnTo>
                    <a:lnTo>
                      <a:pt x="105" y="412"/>
                    </a:lnTo>
                    <a:lnTo>
                      <a:pt x="117" y="395"/>
                    </a:lnTo>
                    <a:lnTo>
                      <a:pt x="131" y="377"/>
                    </a:lnTo>
                    <a:lnTo>
                      <a:pt x="145" y="360"/>
                    </a:lnTo>
                    <a:lnTo>
                      <a:pt x="161" y="342"/>
                    </a:lnTo>
                    <a:lnTo>
                      <a:pt x="179" y="325"/>
                    </a:lnTo>
                    <a:lnTo>
                      <a:pt x="196" y="308"/>
                    </a:lnTo>
                    <a:lnTo>
                      <a:pt x="200" y="303"/>
                    </a:lnTo>
                    <a:lnTo>
                      <a:pt x="204" y="299"/>
                    </a:lnTo>
                    <a:lnTo>
                      <a:pt x="209" y="294"/>
                    </a:lnTo>
                    <a:lnTo>
                      <a:pt x="213" y="290"/>
                    </a:lnTo>
                    <a:lnTo>
                      <a:pt x="217" y="285"/>
                    </a:lnTo>
                    <a:lnTo>
                      <a:pt x="221" y="281"/>
                    </a:lnTo>
                    <a:lnTo>
                      <a:pt x="223" y="277"/>
                    </a:lnTo>
                    <a:lnTo>
                      <a:pt x="227" y="273"/>
                    </a:lnTo>
                    <a:lnTo>
                      <a:pt x="233" y="266"/>
                    </a:lnTo>
                    <a:lnTo>
                      <a:pt x="239" y="254"/>
                    </a:lnTo>
                    <a:lnTo>
                      <a:pt x="247" y="240"/>
                    </a:lnTo>
                    <a:lnTo>
                      <a:pt x="254" y="224"/>
                    </a:lnTo>
                    <a:lnTo>
                      <a:pt x="261" y="207"/>
                    </a:lnTo>
                    <a:lnTo>
                      <a:pt x="266" y="189"/>
                    </a:lnTo>
                    <a:lnTo>
                      <a:pt x="272" y="173"/>
                    </a:lnTo>
                    <a:lnTo>
                      <a:pt x="277" y="158"/>
                    </a:lnTo>
                    <a:lnTo>
                      <a:pt x="293" y="153"/>
                    </a:lnTo>
                    <a:lnTo>
                      <a:pt x="308" y="148"/>
                    </a:lnTo>
                    <a:lnTo>
                      <a:pt x="321" y="141"/>
                    </a:lnTo>
                    <a:lnTo>
                      <a:pt x="333" y="133"/>
                    </a:lnTo>
                    <a:lnTo>
                      <a:pt x="346" y="125"/>
                    </a:lnTo>
                    <a:lnTo>
                      <a:pt x="355" y="117"/>
                    </a:lnTo>
                    <a:lnTo>
                      <a:pt x="364" y="107"/>
                    </a:lnTo>
                    <a:lnTo>
                      <a:pt x="372" y="98"/>
                    </a:lnTo>
                    <a:lnTo>
                      <a:pt x="381" y="88"/>
                    </a:lnTo>
                    <a:lnTo>
                      <a:pt x="386" y="79"/>
                    </a:lnTo>
                    <a:lnTo>
                      <a:pt x="391" y="68"/>
                    </a:lnTo>
                    <a:lnTo>
                      <a:pt x="395" y="59"/>
                    </a:lnTo>
                    <a:lnTo>
                      <a:pt x="398" y="49"/>
                    </a:lnTo>
                    <a:lnTo>
                      <a:pt x="399" y="40"/>
                    </a:lnTo>
                    <a:lnTo>
                      <a:pt x="401" y="31"/>
                    </a:lnTo>
                    <a:lnTo>
                      <a:pt x="399" y="23"/>
                    </a:lnTo>
                    <a:lnTo>
                      <a:pt x="328" y="0"/>
                    </a:lnTo>
                    <a:lnTo>
                      <a:pt x="325" y="9"/>
                    </a:lnTo>
                    <a:lnTo>
                      <a:pt x="321" y="16"/>
                    </a:lnTo>
                    <a:lnTo>
                      <a:pt x="317" y="21"/>
                    </a:lnTo>
                    <a:lnTo>
                      <a:pt x="311" y="27"/>
                    </a:lnTo>
                    <a:lnTo>
                      <a:pt x="303" y="31"/>
                    </a:lnTo>
                    <a:lnTo>
                      <a:pt x="293" y="33"/>
                    </a:lnTo>
                    <a:lnTo>
                      <a:pt x="284" y="36"/>
                    </a:lnTo>
                    <a:lnTo>
                      <a:pt x="272" y="37"/>
                    </a:lnTo>
                    <a:lnTo>
                      <a:pt x="273" y="47"/>
                    </a:lnTo>
                    <a:lnTo>
                      <a:pt x="273" y="55"/>
                    </a:lnTo>
                    <a:lnTo>
                      <a:pt x="273" y="62"/>
                    </a:lnTo>
                    <a:lnTo>
                      <a:pt x="270" y="70"/>
                    </a:lnTo>
                    <a:lnTo>
                      <a:pt x="269" y="76"/>
                    </a:lnTo>
                    <a:lnTo>
                      <a:pt x="265" y="83"/>
                    </a:lnTo>
                    <a:lnTo>
                      <a:pt x="262" y="90"/>
                    </a:lnTo>
                    <a:lnTo>
                      <a:pt x="257" y="95"/>
                    </a:lnTo>
                    <a:lnTo>
                      <a:pt x="246" y="106"/>
                    </a:lnTo>
                    <a:lnTo>
                      <a:pt x="234" y="115"/>
                    </a:lnTo>
                    <a:lnTo>
                      <a:pt x="219" y="125"/>
                    </a:lnTo>
                    <a:lnTo>
                      <a:pt x="203" y="131"/>
                    </a:lnTo>
                    <a:lnTo>
                      <a:pt x="186" y="138"/>
                    </a:lnTo>
                    <a:lnTo>
                      <a:pt x="167" y="144"/>
                    </a:lnTo>
                    <a:lnTo>
                      <a:pt x="148" y="148"/>
                    </a:lnTo>
                    <a:lnTo>
                      <a:pt x="129" y="150"/>
                    </a:lnTo>
                    <a:lnTo>
                      <a:pt x="90" y="154"/>
                    </a:lnTo>
                    <a:lnTo>
                      <a:pt x="55" y="156"/>
                    </a:lnTo>
                    <a:lnTo>
                      <a:pt x="53" y="188"/>
                    </a:lnTo>
                    <a:lnTo>
                      <a:pt x="50" y="222"/>
                    </a:lnTo>
                    <a:lnTo>
                      <a:pt x="45" y="252"/>
                    </a:lnTo>
                    <a:lnTo>
                      <a:pt x="39" y="285"/>
                    </a:lnTo>
                    <a:lnTo>
                      <a:pt x="32" y="316"/>
                    </a:lnTo>
                    <a:lnTo>
                      <a:pt x="23" y="345"/>
                    </a:lnTo>
                    <a:lnTo>
                      <a:pt x="14" y="375"/>
                    </a:lnTo>
                    <a:lnTo>
                      <a:pt x="0" y="403"/>
                    </a:lnTo>
                    <a:lnTo>
                      <a:pt x="88" y="4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7" name="Freeform 75"/>
              <p:cNvSpPr>
                <a:spLocks/>
              </p:cNvSpPr>
              <p:nvPr/>
            </p:nvSpPr>
            <p:spPr bwMode="auto">
              <a:xfrm>
                <a:off x="3951" y="906"/>
                <a:ext cx="1231" cy="1111"/>
              </a:xfrm>
              <a:custGeom>
                <a:avLst/>
                <a:gdLst>
                  <a:gd name="T0" fmla="*/ 264 w 1231"/>
                  <a:gd name="T1" fmla="*/ 1013 h 1111"/>
                  <a:gd name="T2" fmla="*/ 293 w 1231"/>
                  <a:gd name="T3" fmla="*/ 828 h 1111"/>
                  <a:gd name="T4" fmla="*/ 425 w 1231"/>
                  <a:gd name="T5" fmla="*/ 810 h 1111"/>
                  <a:gd name="T6" fmla="*/ 503 w 1231"/>
                  <a:gd name="T7" fmla="*/ 758 h 1111"/>
                  <a:gd name="T8" fmla="*/ 514 w 1231"/>
                  <a:gd name="T9" fmla="*/ 711 h 1111"/>
                  <a:gd name="T10" fmla="*/ 553 w 1231"/>
                  <a:gd name="T11" fmla="*/ 696 h 1111"/>
                  <a:gd name="T12" fmla="*/ 585 w 1231"/>
                  <a:gd name="T13" fmla="*/ 674 h 1111"/>
                  <a:gd name="T14" fmla="*/ 636 w 1231"/>
                  <a:gd name="T15" fmla="*/ 689 h 1111"/>
                  <a:gd name="T16" fmla="*/ 627 w 1231"/>
                  <a:gd name="T17" fmla="*/ 747 h 1111"/>
                  <a:gd name="T18" fmla="*/ 574 w 1231"/>
                  <a:gd name="T19" fmla="*/ 799 h 1111"/>
                  <a:gd name="T20" fmla="*/ 511 w 1231"/>
                  <a:gd name="T21" fmla="*/ 828 h 1111"/>
                  <a:gd name="T22" fmla="*/ 511 w 1231"/>
                  <a:gd name="T23" fmla="*/ 830 h 1111"/>
                  <a:gd name="T24" fmla="*/ 429 w 1231"/>
                  <a:gd name="T25" fmla="*/ 977 h 1111"/>
                  <a:gd name="T26" fmla="*/ 342 w 1231"/>
                  <a:gd name="T27" fmla="*/ 1075 h 1111"/>
                  <a:gd name="T28" fmla="*/ 322 w 1231"/>
                  <a:gd name="T29" fmla="*/ 1111 h 1111"/>
                  <a:gd name="T30" fmla="*/ 328 w 1231"/>
                  <a:gd name="T31" fmla="*/ 1107 h 1111"/>
                  <a:gd name="T32" fmla="*/ 338 w 1231"/>
                  <a:gd name="T33" fmla="*/ 1087 h 1111"/>
                  <a:gd name="T34" fmla="*/ 438 w 1231"/>
                  <a:gd name="T35" fmla="*/ 973 h 1111"/>
                  <a:gd name="T36" fmla="*/ 499 w 1231"/>
                  <a:gd name="T37" fmla="*/ 884 h 1111"/>
                  <a:gd name="T38" fmla="*/ 514 w 1231"/>
                  <a:gd name="T39" fmla="*/ 836 h 1111"/>
                  <a:gd name="T40" fmla="*/ 590 w 1231"/>
                  <a:gd name="T41" fmla="*/ 793 h 1111"/>
                  <a:gd name="T42" fmla="*/ 641 w 1231"/>
                  <a:gd name="T43" fmla="*/ 709 h 1111"/>
                  <a:gd name="T44" fmla="*/ 648 w 1231"/>
                  <a:gd name="T45" fmla="*/ 692 h 1111"/>
                  <a:gd name="T46" fmla="*/ 748 w 1231"/>
                  <a:gd name="T47" fmla="*/ 712 h 1111"/>
                  <a:gd name="T48" fmla="*/ 817 w 1231"/>
                  <a:gd name="T49" fmla="*/ 692 h 1111"/>
                  <a:gd name="T50" fmla="*/ 929 w 1231"/>
                  <a:gd name="T51" fmla="*/ 658 h 1111"/>
                  <a:gd name="T52" fmla="*/ 958 w 1231"/>
                  <a:gd name="T53" fmla="*/ 626 h 1111"/>
                  <a:gd name="T54" fmla="*/ 1036 w 1231"/>
                  <a:gd name="T55" fmla="*/ 614 h 1111"/>
                  <a:gd name="T56" fmla="*/ 1216 w 1231"/>
                  <a:gd name="T57" fmla="*/ 525 h 1111"/>
                  <a:gd name="T58" fmla="*/ 1230 w 1231"/>
                  <a:gd name="T59" fmla="*/ 381 h 1111"/>
                  <a:gd name="T60" fmla="*/ 1215 w 1231"/>
                  <a:gd name="T61" fmla="*/ 337 h 1111"/>
                  <a:gd name="T62" fmla="*/ 1183 w 1231"/>
                  <a:gd name="T63" fmla="*/ 283 h 1111"/>
                  <a:gd name="T64" fmla="*/ 1124 w 1231"/>
                  <a:gd name="T65" fmla="*/ 215 h 1111"/>
                  <a:gd name="T66" fmla="*/ 1065 w 1231"/>
                  <a:gd name="T67" fmla="*/ 160 h 1111"/>
                  <a:gd name="T68" fmla="*/ 1018 w 1231"/>
                  <a:gd name="T69" fmla="*/ 126 h 1111"/>
                  <a:gd name="T70" fmla="*/ 984 w 1231"/>
                  <a:gd name="T71" fmla="*/ 101 h 1111"/>
                  <a:gd name="T72" fmla="*/ 941 w 1231"/>
                  <a:gd name="T73" fmla="*/ 88 h 1111"/>
                  <a:gd name="T74" fmla="*/ 929 w 1231"/>
                  <a:gd name="T75" fmla="*/ 72 h 1111"/>
                  <a:gd name="T76" fmla="*/ 734 w 1231"/>
                  <a:gd name="T77" fmla="*/ 12 h 1111"/>
                  <a:gd name="T78" fmla="*/ 696 w 1231"/>
                  <a:gd name="T79" fmla="*/ 1 h 1111"/>
                  <a:gd name="T80" fmla="*/ 635 w 1231"/>
                  <a:gd name="T81" fmla="*/ 8 h 1111"/>
                  <a:gd name="T82" fmla="*/ 562 w 1231"/>
                  <a:gd name="T83" fmla="*/ 15 h 1111"/>
                  <a:gd name="T84" fmla="*/ 383 w 1231"/>
                  <a:gd name="T85" fmla="*/ 70 h 1111"/>
                  <a:gd name="T86" fmla="*/ 332 w 1231"/>
                  <a:gd name="T87" fmla="*/ 95 h 1111"/>
                  <a:gd name="T88" fmla="*/ 273 w 1231"/>
                  <a:gd name="T89" fmla="*/ 127 h 1111"/>
                  <a:gd name="T90" fmla="*/ 199 w 1231"/>
                  <a:gd name="T91" fmla="*/ 172 h 1111"/>
                  <a:gd name="T92" fmla="*/ 159 w 1231"/>
                  <a:gd name="T93" fmla="*/ 205 h 1111"/>
                  <a:gd name="T94" fmla="*/ 90 w 1231"/>
                  <a:gd name="T95" fmla="*/ 294 h 1111"/>
                  <a:gd name="T96" fmla="*/ 60 w 1231"/>
                  <a:gd name="T97" fmla="*/ 318 h 1111"/>
                  <a:gd name="T98" fmla="*/ 22 w 1231"/>
                  <a:gd name="T99" fmla="*/ 377 h 1111"/>
                  <a:gd name="T100" fmla="*/ 2 w 1231"/>
                  <a:gd name="T101" fmla="*/ 466 h 1111"/>
                  <a:gd name="T102" fmla="*/ 27 w 1231"/>
                  <a:gd name="T103" fmla="*/ 587 h 1111"/>
                  <a:gd name="T104" fmla="*/ 74 w 1231"/>
                  <a:gd name="T105" fmla="*/ 617 h 1111"/>
                  <a:gd name="T106" fmla="*/ 94 w 1231"/>
                  <a:gd name="T107" fmla="*/ 622 h 1111"/>
                  <a:gd name="T108" fmla="*/ 174 w 1231"/>
                  <a:gd name="T109" fmla="*/ 766 h 1111"/>
                  <a:gd name="T110" fmla="*/ 249 w 1231"/>
                  <a:gd name="T111" fmla="*/ 816 h 1111"/>
                  <a:gd name="T112" fmla="*/ 289 w 1231"/>
                  <a:gd name="T113" fmla="*/ 830 h 1111"/>
                  <a:gd name="T114" fmla="*/ 283 w 1231"/>
                  <a:gd name="T115" fmla="*/ 885 h 1111"/>
                  <a:gd name="T116" fmla="*/ 265 w 1231"/>
                  <a:gd name="T117" fmla="*/ 990 h 1111"/>
                  <a:gd name="T118" fmla="*/ 246 w 1231"/>
                  <a:gd name="T119" fmla="*/ 1044 h 1111"/>
                  <a:gd name="T120" fmla="*/ 234 w 1231"/>
                  <a:gd name="T121" fmla="*/ 107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31" h="1111">
                    <a:moveTo>
                      <a:pt x="234" y="1070"/>
                    </a:move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2"/>
                    </a:lnTo>
                    <a:lnTo>
                      <a:pt x="237" y="1072"/>
                    </a:lnTo>
                    <a:lnTo>
                      <a:pt x="237" y="1072"/>
                    </a:lnTo>
                    <a:lnTo>
                      <a:pt x="241" y="1066"/>
                    </a:lnTo>
                    <a:lnTo>
                      <a:pt x="245" y="1058"/>
                    </a:lnTo>
                    <a:lnTo>
                      <a:pt x="248" y="1051"/>
                    </a:lnTo>
                    <a:lnTo>
                      <a:pt x="252" y="1044"/>
                    </a:lnTo>
                    <a:lnTo>
                      <a:pt x="254" y="1036"/>
                    </a:lnTo>
                    <a:lnTo>
                      <a:pt x="257" y="1029"/>
                    </a:lnTo>
                    <a:lnTo>
                      <a:pt x="261" y="1021"/>
                    </a:lnTo>
                    <a:lnTo>
                      <a:pt x="264" y="1013"/>
                    </a:lnTo>
                    <a:lnTo>
                      <a:pt x="268" y="994"/>
                    </a:lnTo>
                    <a:lnTo>
                      <a:pt x="272" y="976"/>
                    </a:lnTo>
                    <a:lnTo>
                      <a:pt x="276" y="957"/>
                    </a:lnTo>
                    <a:lnTo>
                      <a:pt x="279" y="939"/>
                    </a:lnTo>
                    <a:lnTo>
                      <a:pt x="281" y="920"/>
                    </a:lnTo>
                    <a:lnTo>
                      <a:pt x="284" y="903"/>
                    </a:lnTo>
                    <a:lnTo>
                      <a:pt x="287" y="884"/>
                    </a:lnTo>
                    <a:lnTo>
                      <a:pt x="289" y="867"/>
                    </a:lnTo>
                    <a:lnTo>
                      <a:pt x="289" y="861"/>
                    </a:lnTo>
                    <a:lnTo>
                      <a:pt x="291" y="857"/>
                    </a:lnTo>
                    <a:lnTo>
                      <a:pt x="291" y="852"/>
                    </a:lnTo>
                    <a:lnTo>
                      <a:pt x="292" y="846"/>
                    </a:lnTo>
                    <a:lnTo>
                      <a:pt x="292" y="842"/>
                    </a:lnTo>
                    <a:lnTo>
                      <a:pt x="292" y="837"/>
                    </a:lnTo>
                    <a:lnTo>
                      <a:pt x="293" y="832"/>
                    </a:lnTo>
                    <a:lnTo>
                      <a:pt x="293" y="828"/>
                    </a:lnTo>
                    <a:lnTo>
                      <a:pt x="293" y="828"/>
                    </a:lnTo>
                    <a:lnTo>
                      <a:pt x="293" y="828"/>
                    </a:lnTo>
                    <a:lnTo>
                      <a:pt x="293" y="826"/>
                    </a:lnTo>
                    <a:lnTo>
                      <a:pt x="293" y="826"/>
                    </a:lnTo>
                    <a:lnTo>
                      <a:pt x="293" y="826"/>
                    </a:lnTo>
                    <a:lnTo>
                      <a:pt x="293" y="826"/>
                    </a:lnTo>
                    <a:lnTo>
                      <a:pt x="293" y="826"/>
                    </a:lnTo>
                    <a:lnTo>
                      <a:pt x="295" y="826"/>
                    </a:lnTo>
                    <a:lnTo>
                      <a:pt x="307" y="826"/>
                    </a:lnTo>
                    <a:lnTo>
                      <a:pt x="320" y="828"/>
                    </a:lnTo>
                    <a:lnTo>
                      <a:pt x="332" y="826"/>
                    </a:lnTo>
                    <a:lnTo>
                      <a:pt x="346" y="826"/>
                    </a:lnTo>
                    <a:lnTo>
                      <a:pt x="361" y="825"/>
                    </a:lnTo>
                    <a:lnTo>
                      <a:pt x="374" y="822"/>
                    </a:lnTo>
                    <a:lnTo>
                      <a:pt x="387" y="820"/>
                    </a:lnTo>
                    <a:lnTo>
                      <a:pt x="401" y="817"/>
                    </a:lnTo>
                    <a:lnTo>
                      <a:pt x="406" y="816"/>
                    </a:lnTo>
                    <a:lnTo>
                      <a:pt x="413" y="814"/>
                    </a:lnTo>
                    <a:lnTo>
                      <a:pt x="418" y="812"/>
                    </a:lnTo>
                    <a:lnTo>
                      <a:pt x="425" y="810"/>
                    </a:lnTo>
                    <a:lnTo>
                      <a:pt x="430" y="808"/>
                    </a:lnTo>
                    <a:lnTo>
                      <a:pt x="436" y="806"/>
                    </a:lnTo>
                    <a:lnTo>
                      <a:pt x="441" y="803"/>
                    </a:lnTo>
                    <a:lnTo>
                      <a:pt x="448" y="802"/>
                    </a:lnTo>
                    <a:lnTo>
                      <a:pt x="449" y="801"/>
                    </a:lnTo>
                    <a:lnTo>
                      <a:pt x="451" y="799"/>
                    </a:lnTo>
                    <a:lnTo>
                      <a:pt x="452" y="798"/>
                    </a:lnTo>
                    <a:lnTo>
                      <a:pt x="453" y="798"/>
                    </a:lnTo>
                    <a:lnTo>
                      <a:pt x="456" y="797"/>
                    </a:lnTo>
                    <a:lnTo>
                      <a:pt x="457" y="797"/>
                    </a:lnTo>
                    <a:lnTo>
                      <a:pt x="459" y="795"/>
                    </a:lnTo>
                    <a:lnTo>
                      <a:pt x="460" y="794"/>
                    </a:lnTo>
                    <a:lnTo>
                      <a:pt x="469" y="790"/>
                    </a:lnTo>
                    <a:lnTo>
                      <a:pt x="477" y="786"/>
                    </a:lnTo>
                    <a:lnTo>
                      <a:pt x="485" y="779"/>
                    </a:lnTo>
                    <a:lnTo>
                      <a:pt x="492" y="773"/>
                    </a:lnTo>
                    <a:lnTo>
                      <a:pt x="498" y="766"/>
                    </a:lnTo>
                    <a:lnTo>
                      <a:pt x="503" y="758"/>
                    </a:lnTo>
                    <a:lnTo>
                      <a:pt x="507" y="750"/>
                    </a:lnTo>
                    <a:lnTo>
                      <a:pt x="510" y="742"/>
                    </a:lnTo>
                    <a:lnTo>
                      <a:pt x="511" y="738"/>
                    </a:lnTo>
                    <a:lnTo>
                      <a:pt x="511" y="735"/>
                    </a:lnTo>
                    <a:lnTo>
                      <a:pt x="512" y="732"/>
                    </a:lnTo>
                    <a:lnTo>
                      <a:pt x="512" y="730"/>
                    </a:lnTo>
                    <a:lnTo>
                      <a:pt x="514" y="727"/>
                    </a:lnTo>
                    <a:lnTo>
                      <a:pt x="514" y="724"/>
                    </a:lnTo>
                    <a:lnTo>
                      <a:pt x="514" y="721"/>
                    </a:lnTo>
                    <a:lnTo>
                      <a:pt x="514" y="719"/>
                    </a:lnTo>
                    <a:lnTo>
                      <a:pt x="514" y="717"/>
                    </a:lnTo>
                    <a:lnTo>
                      <a:pt x="514" y="716"/>
                    </a:lnTo>
                    <a:lnTo>
                      <a:pt x="514" y="716"/>
                    </a:lnTo>
                    <a:lnTo>
                      <a:pt x="514" y="715"/>
                    </a:lnTo>
                    <a:lnTo>
                      <a:pt x="514" y="713"/>
                    </a:lnTo>
                    <a:lnTo>
                      <a:pt x="514" y="713"/>
                    </a:lnTo>
                    <a:lnTo>
                      <a:pt x="514" y="712"/>
                    </a:lnTo>
                    <a:lnTo>
                      <a:pt x="514" y="711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8" y="707"/>
                    </a:lnTo>
                    <a:lnTo>
                      <a:pt x="523" y="708"/>
                    </a:lnTo>
                    <a:lnTo>
                      <a:pt x="527" y="707"/>
                    </a:lnTo>
                    <a:lnTo>
                      <a:pt x="533" y="707"/>
                    </a:lnTo>
                    <a:lnTo>
                      <a:pt x="538" y="704"/>
                    </a:lnTo>
                    <a:lnTo>
                      <a:pt x="543" y="703"/>
                    </a:lnTo>
                    <a:lnTo>
                      <a:pt x="549" y="700"/>
                    </a:lnTo>
                    <a:lnTo>
                      <a:pt x="553" y="697"/>
                    </a:lnTo>
                    <a:lnTo>
                      <a:pt x="553" y="696"/>
                    </a:lnTo>
                    <a:lnTo>
                      <a:pt x="553" y="696"/>
                    </a:lnTo>
                    <a:lnTo>
                      <a:pt x="553" y="696"/>
                    </a:lnTo>
                    <a:lnTo>
                      <a:pt x="554" y="696"/>
                    </a:lnTo>
                    <a:lnTo>
                      <a:pt x="554" y="696"/>
                    </a:lnTo>
                    <a:lnTo>
                      <a:pt x="554" y="695"/>
                    </a:lnTo>
                    <a:lnTo>
                      <a:pt x="554" y="695"/>
                    </a:lnTo>
                    <a:lnTo>
                      <a:pt x="554" y="695"/>
                    </a:lnTo>
                    <a:lnTo>
                      <a:pt x="557" y="692"/>
                    </a:lnTo>
                    <a:lnTo>
                      <a:pt x="558" y="689"/>
                    </a:lnTo>
                    <a:lnTo>
                      <a:pt x="561" y="687"/>
                    </a:lnTo>
                    <a:lnTo>
                      <a:pt x="562" y="684"/>
                    </a:lnTo>
                    <a:lnTo>
                      <a:pt x="563" y="681"/>
                    </a:lnTo>
                    <a:lnTo>
                      <a:pt x="565" y="677"/>
                    </a:lnTo>
                    <a:lnTo>
                      <a:pt x="567" y="674"/>
                    </a:lnTo>
                    <a:lnTo>
                      <a:pt x="569" y="670"/>
                    </a:lnTo>
                    <a:lnTo>
                      <a:pt x="574" y="672"/>
                    </a:lnTo>
                    <a:lnTo>
                      <a:pt x="580" y="673"/>
                    </a:lnTo>
                    <a:lnTo>
                      <a:pt x="585" y="674"/>
                    </a:lnTo>
                    <a:lnTo>
                      <a:pt x="590" y="676"/>
                    </a:lnTo>
                    <a:lnTo>
                      <a:pt x="596" y="677"/>
                    </a:lnTo>
                    <a:lnTo>
                      <a:pt x="601" y="680"/>
                    </a:lnTo>
                    <a:lnTo>
                      <a:pt x="606" y="681"/>
                    </a:lnTo>
                    <a:lnTo>
                      <a:pt x="612" y="683"/>
                    </a:lnTo>
                    <a:lnTo>
                      <a:pt x="614" y="683"/>
                    </a:lnTo>
                    <a:lnTo>
                      <a:pt x="616" y="684"/>
                    </a:lnTo>
                    <a:lnTo>
                      <a:pt x="619" y="684"/>
                    </a:lnTo>
                    <a:lnTo>
                      <a:pt x="620" y="685"/>
                    </a:lnTo>
                    <a:lnTo>
                      <a:pt x="623" y="685"/>
                    </a:lnTo>
                    <a:lnTo>
                      <a:pt x="624" y="687"/>
                    </a:lnTo>
                    <a:lnTo>
                      <a:pt x="627" y="687"/>
                    </a:lnTo>
                    <a:lnTo>
                      <a:pt x="628" y="687"/>
                    </a:lnTo>
                    <a:lnTo>
                      <a:pt x="629" y="688"/>
                    </a:lnTo>
                    <a:lnTo>
                      <a:pt x="631" y="688"/>
                    </a:lnTo>
                    <a:lnTo>
                      <a:pt x="632" y="688"/>
                    </a:lnTo>
                    <a:lnTo>
                      <a:pt x="635" y="688"/>
                    </a:lnTo>
                    <a:lnTo>
                      <a:pt x="636" y="689"/>
                    </a:lnTo>
                    <a:lnTo>
                      <a:pt x="637" y="689"/>
                    </a:lnTo>
                    <a:lnTo>
                      <a:pt x="639" y="689"/>
                    </a:lnTo>
                    <a:lnTo>
                      <a:pt x="639" y="691"/>
                    </a:lnTo>
                    <a:lnTo>
                      <a:pt x="639" y="692"/>
                    </a:lnTo>
                    <a:lnTo>
                      <a:pt x="639" y="693"/>
                    </a:lnTo>
                    <a:lnTo>
                      <a:pt x="639" y="695"/>
                    </a:lnTo>
                    <a:lnTo>
                      <a:pt x="639" y="697"/>
                    </a:lnTo>
                    <a:lnTo>
                      <a:pt x="639" y="699"/>
                    </a:lnTo>
                    <a:lnTo>
                      <a:pt x="639" y="700"/>
                    </a:lnTo>
                    <a:lnTo>
                      <a:pt x="639" y="701"/>
                    </a:lnTo>
                    <a:lnTo>
                      <a:pt x="639" y="703"/>
                    </a:lnTo>
                    <a:lnTo>
                      <a:pt x="637" y="709"/>
                    </a:lnTo>
                    <a:lnTo>
                      <a:pt x="636" y="716"/>
                    </a:lnTo>
                    <a:lnTo>
                      <a:pt x="635" y="721"/>
                    </a:lnTo>
                    <a:lnTo>
                      <a:pt x="633" y="728"/>
                    </a:lnTo>
                    <a:lnTo>
                      <a:pt x="631" y="735"/>
                    </a:lnTo>
                    <a:lnTo>
                      <a:pt x="629" y="740"/>
                    </a:lnTo>
                    <a:lnTo>
                      <a:pt x="627" y="747"/>
                    </a:lnTo>
                    <a:lnTo>
                      <a:pt x="623" y="752"/>
                    </a:lnTo>
                    <a:lnTo>
                      <a:pt x="620" y="756"/>
                    </a:lnTo>
                    <a:lnTo>
                      <a:pt x="616" y="762"/>
                    </a:lnTo>
                    <a:lnTo>
                      <a:pt x="612" y="766"/>
                    </a:lnTo>
                    <a:lnTo>
                      <a:pt x="608" y="770"/>
                    </a:lnTo>
                    <a:lnTo>
                      <a:pt x="604" y="775"/>
                    </a:lnTo>
                    <a:lnTo>
                      <a:pt x="600" y="779"/>
                    </a:lnTo>
                    <a:lnTo>
                      <a:pt x="594" y="783"/>
                    </a:lnTo>
                    <a:lnTo>
                      <a:pt x="590" y="787"/>
                    </a:lnTo>
                    <a:lnTo>
                      <a:pt x="589" y="789"/>
                    </a:lnTo>
                    <a:lnTo>
                      <a:pt x="586" y="790"/>
                    </a:lnTo>
                    <a:lnTo>
                      <a:pt x="585" y="791"/>
                    </a:lnTo>
                    <a:lnTo>
                      <a:pt x="584" y="793"/>
                    </a:lnTo>
                    <a:lnTo>
                      <a:pt x="582" y="794"/>
                    </a:lnTo>
                    <a:lnTo>
                      <a:pt x="581" y="795"/>
                    </a:lnTo>
                    <a:lnTo>
                      <a:pt x="578" y="795"/>
                    </a:lnTo>
                    <a:lnTo>
                      <a:pt x="577" y="797"/>
                    </a:lnTo>
                    <a:lnTo>
                      <a:pt x="574" y="799"/>
                    </a:lnTo>
                    <a:lnTo>
                      <a:pt x="570" y="802"/>
                    </a:lnTo>
                    <a:lnTo>
                      <a:pt x="567" y="803"/>
                    </a:lnTo>
                    <a:lnTo>
                      <a:pt x="563" y="806"/>
                    </a:lnTo>
                    <a:lnTo>
                      <a:pt x="561" y="808"/>
                    </a:lnTo>
                    <a:lnTo>
                      <a:pt x="557" y="809"/>
                    </a:lnTo>
                    <a:lnTo>
                      <a:pt x="553" y="812"/>
                    </a:lnTo>
                    <a:lnTo>
                      <a:pt x="550" y="813"/>
                    </a:lnTo>
                    <a:lnTo>
                      <a:pt x="545" y="816"/>
                    </a:lnTo>
                    <a:lnTo>
                      <a:pt x="541" y="817"/>
                    </a:lnTo>
                    <a:lnTo>
                      <a:pt x="535" y="820"/>
                    </a:lnTo>
                    <a:lnTo>
                      <a:pt x="531" y="821"/>
                    </a:lnTo>
                    <a:lnTo>
                      <a:pt x="526" y="822"/>
                    </a:lnTo>
                    <a:lnTo>
                      <a:pt x="522" y="825"/>
                    </a:lnTo>
                    <a:lnTo>
                      <a:pt x="516" y="826"/>
                    </a:lnTo>
                    <a:lnTo>
                      <a:pt x="512" y="828"/>
                    </a:lnTo>
                    <a:lnTo>
                      <a:pt x="512" y="828"/>
                    </a:lnTo>
                    <a:lnTo>
                      <a:pt x="511" y="828"/>
                    </a:lnTo>
                    <a:lnTo>
                      <a:pt x="511" y="828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2"/>
                    </a:lnTo>
                    <a:lnTo>
                      <a:pt x="511" y="832"/>
                    </a:lnTo>
                    <a:lnTo>
                      <a:pt x="510" y="832"/>
                    </a:lnTo>
                    <a:lnTo>
                      <a:pt x="506" y="848"/>
                    </a:lnTo>
                    <a:lnTo>
                      <a:pt x="500" y="865"/>
                    </a:lnTo>
                    <a:lnTo>
                      <a:pt x="495" y="881"/>
                    </a:lnTo>
                    <a:lnTo>
                      <a:pt x="490" y="898"/>
                    </a:lnTo>
                    <a:lnTo>
                      <a:pt x="483" y="912"/>
                    </a:lnTo>
                    <a:lnTo>
                      <a:pt x="475" y="927"/>
                    </a:lnTo>
                    <a:lnTo>
                      <a:pt x="464" y="941"/>
                    </a:lnTo>
                    <a:lnTo>
                      <a:pt x="453" y="953"/>
                    </a:lnTo>
                    <a:lnTo>
                      <a:pt x="449" y="957"/>
                    </a:lnTo>
                    <a:lnTo>
                      <a:pt x="447" y="959"/>
                    </a:lnTo>
                    <a:lnTo>
                      <a:pt x="442" y="963"/>
                    </a:lnTo>
                    <a:lnTo>
                      <a:pt x="440" y="966"/>
                    </a:lnTo>
                    <a:lnTo>
                      <a:pt x="436" y="970"/>
                    </a:lnTo>
                    <a:lnTo>
                      <a:pt x="433" y="973"/>
                    </a:lnTo>
                    <a:lnTo>
                      <a:pt x="429" y="977"/>
                    </a:lnTo>
                    <a:lnTo>
                      <a:pt x="426" y="980"/>
                    </a:lnTo>
                    <a:lnTo>
                      <a:pt x="420" y="985"/>
                    </a:lnTo>
                    <a:lnTo>
                      <a:pt x="414" y="990"/>
                    </a:lnTo>
                    <a:lnTo>
                      <a:pt x="408" y="996"/>
                    </a:lnTo>
                    <a:lnTo>
                      <a:pt x="402" y="1001"/>
                    </a:lnTo>
                    <a:lnTo>
                      <a:pt x="397" y="1006"/>
                    </a:lnTo>
                    <a:lnTo>
                      <a:pt x="391" y="1012"/>
                    </a:lnTo>
                    <a:lnTo>
                      <a:pt x="386" y="1019"/>
                    </a:lnTo>
                    <a:lnTo>
                      <a:pt x="381" y="1024"/>
                    </a:lnTo>
                    <a:lnTo>
                      <a:pt x="375" y="1029"/>
                    </a:lnTo>
                    <a:lnTo>
                      <a:pt x="370" y="1036"/>
                    </a:lnTo>
                    <a:lnTo>
                      <a:pt x="365" y="1041"/>
                    </a:lnTo>
                    <a:lnTo>
                      <a:pt x="361" y="1047"/>
                    </a:lnTo>
                    <a:lnTo>
                      <a:pt x="355" y="1052"/>
                    </a:lnTo>
                    <a:lnTo>
                      <a:pt x="351" y="1059"/>
                    </a:lnTo>
                    <a:lnTo>
                      <a:pt x="347" y="1064"/>
                    </a:lnTo>
                    <a:lnTo>
                      <a:pt x="344" y="1071"/>
                    </a:lnTo>
                    <a:lnTo>
                      <a:pt x="342" y="1075"/>
                    </a:lnTo>
                    <a:lnTo>
                      <a:pt x="339" y="1079"/>
                    </a:lnTo>
                    <a:lnTo>
                      <a:pt x="336" y="1083"/>
                    </a:lnTo>
                    <a:lnTo>
                      <a:pt x="335" y="1087"/>
                    </a:lnTo>
                    <a:lnTo>
                      <a:pt x="332" y="1091"/>
                    </a:lnTo>
                    <a:lnTo>
                      <a:pt x="330" y="1095"/>
                    </a:lnTo>
                    <a:lnTo>
                      <a:pt x="327" y="1099"/>
                    </a:lnTo>
                    <a:lnTo>
                      <a:pt x="326" y="1103"/>
                    </a:lnTo>
                    <a:lnTo>
                      <a:pt x="324" y="1105"/>
                    </a:lnTo>
                    <a:lnTo>
                      <a:pt x="324" y="1106"/>
                    </a:lnTo>
                    <a:lnTo>
                      <a:pt x="323" y="1106"/>
                    </a:lnTo>
                    <a:lnTo>
                      <a:pt x="323" y="1107"/>
                    </a:lnTo>
                    <a:lnTo>
                      <a:pt x="323" y="1109"/>
                    </a:lnTo>
                    <a:lnTo>
                      <a:pt x="323" y="1110"/>
                    </a:lnTo>
                    <a:lnTo>
                      <a:pt x="322" y="1110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6" y="1111"/>
                    </a:lnTo>
                    <a:lnTo>
                      <a:pt x="326" y="1110"/>
                    </a:lnTo>
                    <a:lnTo>
                      <a:pt x="327" y="1109"/>
                    </a:lnTo>
                    <a:lnTo>
                      <a:pt x="327" y="1107"/>
                    </a:lnTo>
                    <a:lnTo>
                      <a:pt x="328" y="1107"/>
                    </a:lnTo>
                    <a:lnTo>
                      <a:pt x="328" y="1106"/>
                    </a:lnTo>
                    <a:lnTo>
                      <a:pt x="330" y="1105"/>
                    </a:lnTo>
                    <a:lnTo>
                      <a:pt x="330" y="1103"/>
                    </a:lnTo>
                    <a:lnTo>
                      <a:pt x="330" y="1102"/>
                    </a:lnTo>
                    <a:lnTo>
                      <a:pt x="330" y="1102"/>
                    </a:lnTo>
                    <a:lnTo>
                      <a:pt x="331" y="1101"/>
                    </a:lnTo>
                    <a:lnTo>
                      <a:pt x="331" y="1099"/>
                    </a:lnTo>
                    <a:lnTo>
                      <a:pt x="331" y="1099"/>
                    </a:lnTo>
                    <a:lnTo>
                      <a:pt x="332" y="1098"/>
                    </a:lnTo>
                    <a:lnTo>
                      <a:pt x="332" y="1098"/>
                    </a:lnTo>
                    <a:lnTo>
                      <a:pt x="332" y="1096"/>
                    </a:lnTo>
                    <a:lnTo>
                      <a:pt x="334" y="1095"/>
                    </a:lnTo>
                    <a:lnTo>
                      <a:pt x="335" y="1094"/>
                    </a:lnTo>
                    <a:lnTo>
                      <a:pt x="335" y="1092"/>
                    </a:lnTo>
                    <a:lnTo>
                      <a:pt x="336" y="1091"/>
                    </a:lnTo>
                    <a:lnTo>
                      <a:pt x="336" y="1090"/>
                    </a:lnTo>
                    <a:lnTo>
                      <a:pt x="338" y="1088"/>
                    </a:lnTo>
                    <a:lnTo>
                      <a:pt x="338" y="1087"/>
                    </a:lnTo>
                    <a:lnTo>
                      <a:pt x="339" y="1087"/>
                    </a:lnTo>
                    <a:lnTo>
                      <a:pt x="343" y="1078"/>
                    </a:lnTo>
                    <a:lnTo>
                      <a:pt x="348" y="1070"/>
                    </a:lnTo>
                    <a:lnTo>
                      <a:pt x="355" y="1060"/>
                    </a:lnTo>
                    <a:lnTo>
                      <a:pt x="361" y="1052"/>
                    </a:lnTo>
                    <a:lnTo>
                      <a:pt x="367" y="1044"/>
                    </a:lnTo>
                    <a:lnTo>
                      <a:pt x="375" y="1036"/>
                    </a:lnTo>
                    <a:lnTo>
                      <a:pt x="382" y="1028"/>
                    </a:lnTo>
                    <a:lnTo>
                      <a:pt x="389" y="1020"/>
                    </a:lnTo>
                    <a:lnTo>
                      <a:pt x="394" y="1015"/>
                    </a:lnTo>
                    <a:lnTo>
                      <a:pt x="399" y="1009"/>
                    </a:lnTo>
                    <a:lnTo>
                      <a:pt x="405" y="1004"/>
                    </a:lnTo>
                    <a:lnTo>
                      <a:pt x="410" y="998"/>
                    </a:lnTo>
                    <a:lnTo>
                      <a:pt x="416" y="993"/>
                    </a:lnTo>
                    <a:lnTo>
                      <a:pt x="422" y="989"/>
                    </a:lnTo>
                    <a:lnTo>
                      <a:pt x="428" y="984"/>
                    </a:lnTo>
                    <a:lnTo>
                      <a:pt x="433" y="978"/>
                    </a:lnTo>
                    <a:lnTo>
                      <a:pt x="438" y="973"/>
                    </a:lnTo>
                    <a:lnTo>
                      <a:pt x="442" y="969"/>
                    </a:lnTo>
                    <a:lnTo>
                      <a:pt x="448" y="965"/>
                    </a:lnTo>
                    <a:lnTo>
                      <a:pt x="452" y="959"/>
                    </a:lnTo>
                    <a:lnTo>
                      <a:pt x="456" y="955"/>
                    </a:lnTo>
                    <a:lnTo>
                      <a:pt x="461" y="950"/>
                    </a:lnTo>
                    <a:lnTo>
                      <a:pt x="465" y="945"/>
                    </a:lnTo>
                    <a:lnTo>
                      <a:pt x="469" y="941"/>
                    </a:lnTo>
                    <a:lnTo>
                      <a:pt x="473" y="935"/>
                    </a:lnTo>
                    <a:lnTo>
                      <a:pt x="477" y="930"/>
                    </a:lnTo>
                    <a:lnTo>
                      <a:pt x="480" y="924"/>
                    </a:lnTo>
                    <a:lnTo>
                      <a:pt x="484" y="919"/>
                    </a:lnTo>
                    <a:lnTo>
                      <a:pt x="487" y="912"/>
                    </a:lnTo>
                    <a:lnTo>
                      <a:pt x="490" y="907"/>
                    </a:lnTo>
                    <a:lnTo>
                      <a:pt x="492" y="900"/>
                    </a:lnTo>
                    <a:lnTo>
                      <a:pt x="495" y="895"/>
                    </a:lnTo>
                    <a:lnTo>
                      <a:pt x="496" y="891"/>
                    </a:lnTo>
                    <a:lnTo>
                      <a:pt x="498" y="888"/>
                    </a:lnTo>
                    <a:lnTo>
                      <a:pt x="499" y="884"/>
                    </a:lnTo>
                    <a:lnTo>
                      <a:pt x="500" y="881"/>
                    </a:lnTo>
                    <a:lnTo>
                      <a:pt x="500" y="879"/>
                    </a:lnTo>
                    <a:lnTo>
                      <a:pt x="502" y="875"/>
                    </a:lnTo>
                    <a:lnTo>
                      <a:pt x="503" y="872"/>
                    </a:lnTo>
                    <a:lnTo>
                      <a:pt x="504" y="869"/>
                    </a:lnTo>
                    <a:lnTo>
                      <a:pt x="506" y="865"/>
                    </a:lnTo>
                    <a:lnTo>
                      <a:pt x="506" y="863"/>
                    </a:lnTo>
                    <a:lnTo>
                      <a:pt x="507" y="859"/>
                    </a:lnTo>
                    <a:lnTo>
                      <a:pt x="508" y="856"/>
                    </a:lnTo>
                    <a:lnTo>
                      <a:pt x="510" y="852"/>
                    </a:lnTo>
                    <a:lnTo>
                      <a:pt x="510" y="849"/>
                    </a:lnTo>
                    <a:lnTo>
                      <a:pt x="511" y="845"/>
                    </a:lnTo>
                    <a:lnTo>
                      <a:pt x="511" y="842"/>
                    </a:lnTo>
                    <a:lnTo>
                      <a:pt x="512" y="840"/>
                    </a:lnTo>
                    <a:lnTo>
                      <a:pt x="512" y="838"/>
                    </a:lnTo>
                    <a:lnTo>
                      <a:pt x="512" y="837"/>
                    </a:lnTo>
                    <a:lnTo>
                      <a:pt x="512" y="836"/>
                    </a:lnTo>
                    <a:lnTo>
                      <a:pt x="514" y="836"/>
                    </a:lnTo>
                    <a:lnTo>
                      <a:pt x="514" y="834"/>
                    </a:lnTo>
                    <a:lnTo>
                      <a:pt x="514" y="833"/>
                    </a:lnTo>
                    <a:lnTo>
                      <a:pt x="515" y="832"/>
                    </a:lnTo>
                    <a:lnTo>
                      <a:pt x="519" y="830"/>
                    </a:lnTo>
                    <a:lnTo>
                      <a:pt x="527" y="828"/>
                    </a:lnTo>
                    <a:lnTo>
                      <a:pt x="535" y="825"/>
                    </a:lnTo>
                    <a:lnTo>
                      <a:pt x="543" y="821"/>
                    </a:lnTo>
                    <a:lnTo>
                      <a:pt x="551" y="818"/>
                    </a:lnTo>
                    <a:lnTo>
                      <a:pt x="558" y="814"/>
                    </a:lnTo>
                    <a:lnTo>
                      <a:pt x="566" y="812"/>
                    </a:lnTo>
                    <a:lnTo>
                      <a:pt x="573" y="806"/>
                    </a:lnTo>
                    <a:lnTo>
                      <a:pt x="580" y="801"/>
                    </a:lnTo>
                    <a:lnTo>
                      <a:pt x="581" y="799"/>
                    </a:lnTo>
                    <a:lnTo>
                      <a:pt x="584" y="798"/>
                    </a:lnTo>
                    <a:lnTo>
                      <a:pt x="585" y="797"/>
                    </a:lnTo>
                    <a:lnTo>
                      <a:pt x="586" y="795"/>
                    </a:lnTo>
                    <a:lnTo>
                      <a:pt x="589" y="794"/>
                    </a:lnTo>
                    <a:lnTo>
                      <a:pt x="590" y="793"/>
                    </a:lnTo>
                    <a:lnTo>
                      <a:pt x="592" y="791"/>
                    </a:lnTo>
                    <a:lnTo>
                      <a:pt x="594" y="790"/>
                    </a:lnTo>
                    <a:lnTo>
                      <a:pt x="598" y="786"/>
                    </a:lnTo>
                    <a:lnTo>
                      <a:pt x="604" y="782"/>
                    </a:lnTo>
                    <a:lnTo>
                      <a:pt x="608" y="777"/>
                    </a:lnTo>
                    <a:lnTo>
                      <a:pt x="612" y="773"/>
                    </a:lnTo>
                    <a:lnTo>
                      <a:pt x="617" y="769"/>
                    </a:lnTo>
                    <a:lnTo>
                      <a:pt x="621" y="763"/>
                    </a:lnTo>
                    <a:lnTo>
                      <a:pt x="624" y="759"/>
                    </a:lnTo>
                    <a:lnTo>
                      <a:pt x="628" y="754"/>
                    </a:lnTo>
                    <a:lnTo>
                      <a:pt x="631" y="748"/>
                    </a:lnTo>
                    <a:lnTo>
                      <a:pt x="633" y="743"/>
                    </a:lnTo>
                    <a:lnTo>
                      <a:pt x="635" y="738"/>
                    </a:lnTo>
                    <a:lnTo>
                      <a:pt x="637" y="732"/>
                    </a:lnTo>
                    <a:lnTo>
                      <a:pt x="639" y="727"/>
                    </a:lnTo>
                    <a:lnTo>
                      <a:pt x="640" y="720"/>
                    </a:lnTo>
                    <a:lnTo>
                      <a:pt x="641" y="715"/>
                    </a:lnTo>
                    <a:lnTo>
                      <a:pt x="641" y="709"/>
                    </a:lnTo>
                    <a:lnTo>
                      <a:pt x="641" y="707"/>
                    </a:lnTo>
                    <a:lnTo>
                      <a:pt x="641" y="705"/>
                    </a:lnTo>
                    <a:lnTo>
                      <a:pt x="643" y="703"/>
                    </a:lnTo>
                    <a:lnTo>
                      <a:pt x="643" y="701"/>
                    </a:lnTo>
                    <a:lnTo>
                      <a:pt x="643" y="699"/>
                    </a:lnTo>
                    <a:lnTo>
                      <a:pt x="643" y="697"/>
                    </a:lnTo>
                    <a:lnTo>
                      <a:pt x="644" y="695"/>
                    </a:lnTo>
                    <a:lnTo>
                      <a:pt x="644" y="693"/>
                    </a:lnTo>
                    <a:lnTo>
                      <a:pt x="644" y="693"/>
                    </a:lnTo>
                    <a:lnTo>
                      <a:pt x="644" y="693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5" y="692"/>
                    </a:lnTo>
                    <a:lnTo>
                      <a:pt x="648" y="692"/>
                    </a:lnTo>
                    <a:lnTo>
                      <a:pt x="649" y="693"/>
                    </a:lnTo>
                    <a:lnTo>
                      <a:pt x="651" y="693"/>
                    </a:lnTo>
                    <a:lnTo>
                      <a:pt x="653" y="695"/>
                    </a:lnTo>
                    <a:lnTo>
                      <a:pt x="655" y="695"/>
                    </a:lnTo>
                    <a:lnTo>
                      <a:pt x="656" y="696"/>
                    </a:lnTo>
                    <a:lnTo>
                      <a:pt x="659" y="696"/>
                    </a:lnTo>
                    <a:lnTo>
                      <a:pt x="670" y="699"/>
                    </a:lnTo>
                    <a:lnTo>
                      <a:pt x="680" y="703"/>
                    </a:lnTo>
                    <a:lnTo>
                      <a:pt x="690" y="707"/>
                    </a:lnTo>
                    <a:lnTo>
                      <a:pt x="700" y="709"/>
                    </a:lnTo>
                    <a:lnTo>
                      <a:pt x="711" y="712"/>
                    </a:lnTo>
                    <a:lnTo>
                      <a:pt x="721" y="713"/>
                    </a:lnTo>
                    <a:lnTo>
                      <a:pt x="731" y="713"/>
                    </a:lnTo>
                    <a:lnTo>
                      <a:pt x="742" y="712"/>
                    </a:lnTo>
                    <a:lnTo>
                      <a:pt x="743" y="712"/>
                    </a:lnTo>
                    <a:lnTo>
                      <a:pt x="745" y="712"/>
                    </a:lnTo>
                    <a:lnTo>
                      <a:pt x="746" y="712"/>
                    </a:lnTo>
                    <a:lnTo>
                      <a:pt x="748" y="712"/>
                    </a:lnTo>
                    <a:lnTo>
                      <a:pt x="749" y="712"/>
                    </a:lnTo>
                    <a:lnTo>
                      <a:pt x="749" y="712"/>
                    </a:lnTo>
                    <a:lnTo>
                      <a:pt x="750" y="712"/>
                    </a:lnTo>
                    <a:lnTo>
                      <a:pt x="752" y="712"/>
                    </a:lnTo>
                    <a:lnTo>
                      <a:pt x="753" y="712"/>
                    </a:lnTo>
                    <a:lnTo>
                      <a:pt x="754" y="711"/>
                    </a:lnTo>
                    <a:lnTo>
                      <a:pt x="757" y="711"/>
                    </a:lnTo>
                    <a:lnTo>
                      <a:pt x="758" y="711"/>
                    </a:lnTo>
                    <a:lnTo>
                      <a:pt x="760" y="711"/>
                    </a:lnTo>
                    <a:lnTo>
                      <a:pt x="761" y="709"/>
                    </a:lnTo>
                    <a:lnTo>
                      <a:pt x="762" y="709"/>
                    </a:lnTo>
                    <a:lnTo>
                      <a:pt x="764" y="709"/>
                    </a:lnTo>
                    <a:lnTo>
                      <a:pt x="773" y="707"/>
                    </a:lnTo>
                    <a:lnTo>
                      <a:pt x="782" y="704"/>
                    </a:lnTo>
                    <a:lnTo>
                      <a:pt x="791" y="701"/>
                    </a:lnTo>
                    <a:lnTo>
                      <a:pt x="800" y="697"/>
                    </a:lnTo>
                    <a:lnTo>
                      <a:pt x="809" y="695"/>
                    </a:lnTo>
                    <a:lnTo>
                      <a:pt x="817" y="692"/>
                    </a:lnTo>
                    <a:lnTo>
                      <a:pt x="827" y="689"/>
                    </a:lnTo>
                    <a:lnTo>
                      <a:pt x="836" y="688"/>
                    </a:lnTo>
                    <a:lnTo>
                      <a:pt x="842" y="687"/>
                    </a:lnTo>
                    <a:lnTo>
                      <a:pt x="847" y="685"/>
                    </a:lnTo>
                    <a:lnTo>
                      <a:pt x="852" y="684"/>
                    </a:lnTo>
                    <a:lnTo>
                      <a:pt x="858" y="683"/>
                    </a:lnTo>
                    <a:lnTo>
                      <a:pt x="863" y="680"/>
                    </a:lnTo>
                    <a:lnTo>
                      <a:pt x="867" y="677"/>
                    </a:lnTo>
                    <a:lnTo>
                      <a:pt x="872" y="674"/>
                    </a:lnTo>
                    <a:lnTo>
                      <a:pt x="875" y="670"/>
                    </a:lnTo>
                    <a:lnTo>
                      <a:pt x="882" y="670"/>
                    </a:lnTo>
                    <a:lnTo>
                      <a:pt x="889" y="670"/>
                    </a:lnTo>
                    <a:lnTo>
                      <a:pt x="895" y="670"/>
                    </a:lnTo>
                    <a:lnTo>
                      <a:pt x="902" y="669"/>
                    </a:lnTo>
                    <a:lnTo>
                      <a:pt x="909" y="666"/>
                    </a:lnTo>
                    <a:lnTo>
                      <a:pt x="915" y="664"/>
                    </a:lnTo>
                    <a:lnTo>
                      <a:pt x="922" y="661"/>
                    </a:lnTo>
                    <a:lnTo>
                      <a:pt x="929" y="658"/>
                    </a:lnTo>
                    <a:lnTo>
                      <a:pt x="930" y="656"/>
                    </a:lnTo>
                    <a:lnTo>
                      <a:pt x="933" y="654"/>
                    </a:lnTo>
                    <a:lnTo>
                      <a:pt x="934" y="653"/>
                    </a:lnTo>
                    <a:lnTo>
                      <a:pt x="937" y="652"/>
                    </a:lnTo>
                    <a:lnTo>
                      <a:pt x="938" y="650"/>
                    </a:lnTo>
                    <a:lnTo>
                      <a:pt x="941" y="648"/>
                    </a:lnTo>
                    <a:lnTo>
                      <a:pt x="942" y="646"/>
                    </a:lnTo>
                    <a:lnTo>
                      <a:pt x="944" y="644"/>
                    </a:lnTo>
                    <a:lnTo>
                      <a:pt x="944" y="642"/>
                    </a:lnTo>
                    <a:lnTo>
                      <a:pt x="945" y="640"/>
                    </a:lnTo>
                    <a:lnTo>
                      <a:pt x="946" y="638"/>
                    </a:lnTo>
                    <a:lnTo>
                      <a:pt x="946" y="635"/>
                    </a:lnTo>
                    <a:lnTo>
                      <a:pt x="946" y="633"/>
                    </a:lnTo>
                    <a:lnTo>
                      <a:pt x="948" y="631"/>
                    </a:lnTo>
                    <a:lnTo>
                      <a:pt x="948" y="629"/>
                    </a:lnTo>
                    <a:lnTo>
                      <a:pt x="948" y="626"/>
                    </a:lnTo>
                    <a:lnTo>
                      <a:pt x="953" y="626"/>
                    </a:lnTo>
                    <a:lnTo>
                      <a:pt x="958" y="626"/>
                    </a:lnTo>
                    <a:lnTo>
                      <a:pt x="965" y="626"/>
                    </a:lnTo>
                    <a:lnTo>
                      <a:pt x="971" y="626"/>
                    </a:lnTo>
                    <a:lnTo>
                      <a:pt x="976" y="625"/>
                    </a:lnTo>
                    <a:lnTo>
                      <a:pt x="981" y="625"/>
                    </a:lnTo>
                    <a:lnTo>
                      <a:pt x="988" y="623"/>
                    </a:lnTo>
                    <a:lnTo>
                      <a:pt x="993" y="622"/>
                    </a:lnTo>
                    <a:lnTo>
                      <a:pt x="997" y="622"/>
                    </a:lnTo>
                    <a:lnTo>
                      <a:pt x="1001" y="621"/>
                    </a:lnTo>
                    <a:lnTo>
                      <a:pt x="1006" y="619"/>
                    </a:lnTo>
                    <a:lnTo>
                      <a:pt x="1010" y="619"/>
                    </a:lnTo>
                    <a:lnTo>
                      <a:pt x="1015" y="618"/>
                    </a:lnTo>
                    <a:lnTo>
                      <a:pt x="1019" y="617"/>
                    </a:lnTo>
                    <a:lnTo>
                      <a:pt x="1023" y="617"/>
                    </a:lnTo>
                    <a:lnTo>
                      <a:pt x="1026" y="615"/>
                    </a:lnTo>
                    <a:lnTo>
                      <a:pt x="1030" y="615"/>
                    </a:lnTo>
                    <a:lnTo>
                      <a:pt x="1032" y="614"/>
                    </a:lnTo>
                    <a:lnTo>
                      <a:pt x="1034" y="614"/>
                    </a:lnTo>
                    <a:lnTo>
                      <a:pt x="1036" y="614"/>
                    </a:lnTo>
                    <a:lnTo>
                      <a:pt x="1039" y="613"/>
                    </a:lnTo>
                    <a:lnTo>
                      <a:pt x="1042" y="613"/>
                    </a:lnTo>
                    <a:lnTo>
                      <a:pt x="1044" y="611"/>
                    </a:lnTo>
                    <a:lnTo>
                      <a:pt x="1047" y="611"/>
                    </a:lnTo>
                    <a:lnTo>
                      <a:pt x="1066" y="607"/>
                    </a:lnTo>
                    <a:lnTo>
                      <a:pt x="1085" y="602"/>
                    </a:lnTo>
                    <a:lnTo>
                      <a:pt x="1105" y="598"/>
                    </a:lnTo>
                    <a:lnTo>
                      <a:pt x="1124" y="594"/>
                    </a:lnTo>
                    <a:lnTo>
                      <a:pt x="1143" y="587"/>
                    </a:lnTo>
                    <a:lnTo>
                      <a:pt x="1160" y="580"/>
                    </a:lnTo>
                    <a:lnTo>
                      <a:pt x="1169" y="575"/>
                    </a:lnTo>
                    <a:lnTo>
                      <a:pt x="1178" y="570"/>
                    </a:lnTo>
                    <a:lnTo>
                      <a:pt x="1184" y="564"/>
                    </a:lnTo>
                    <a:lnTo>
                      <a:pt x="1192" y="558"/>
                    </a:lnTo>
                    <a:lnTo>
                      <a:pt x="1200" y="551"/>
                    </a:lnTo>
                    <a:lnTo>
                      <a:pt x="1207" y="543"/>
                    </a:lnTo>
                    <a:lnTo>
                      <a:pt x="1212" y="535"/>
                    </a:lnTo>
                    <a:lnTo>
                      <a:pt x="1216" y="525"/>
                    </a:lnTo>
                    <a:lnTo>
                      <a:pt x="1221" y="517"/>
                    </a:lnTo>
                    <a:lnTo>
                      <a:pt x="1223" y="506"/>
                    </a:lnTo>
                    <a:lnTo>
                      <a:pt x="1225" y="497"/>
                    </a:lnTo>
                    <a:lnTo>
                      <a:pt x="1227" y="488"/>
                    </a:lnTo>
                    <a:lnTo>
                      <a:pt x="1229" y="476"/>
                    </a:lnTo>
                    <a:lnTo>
                      <a:pt x="1230" y="463"/>
                    </a:lnTo>
                    <a:lnTo>
                      <a:pt x="1231" y="451"/>
                    </a:lnTo>
                    <a:lnTo>
                      <a:pt x="1231" y="439"/>
                    </a:lnTo>
                    <a:lnTo>
                      <a:pt x="1231" y="427"/>
                    </a:lnTo>
                    <a:lnTo>
                      <a:pt x="1231" y="415"/>
                    </a:lnTo>
                    <a:lnTo>
                      <a:pt x="1231" y="402"/>
                    </a:lnTo>
                    <a:lnTo>
                      <a:pt x="1230" y="390"/>
                    </a:lnTo>
                    <a:lnTo>
                      <a:pt x="1230" y="388"/>
                    </a:lnTo>
                    <a:lnTo>
                      <a:pt x="1230" y="387"/>
                    </a:lnTo>
                    <a:lnTo>
                      <a:pt x="1230" y="385"/>
                    </a:lnTo>
                    <a:lnTo>
                      <a:pt x="1230" y="384"/>
                    </a:lnTo>
                    <a:lnTo>
                      <a:pt x="1230" y="383"/>
                    </a:lnTo>
                    <a:lnTo>
                      <a:pt x="1230" y="381"/>
                    </a:lnTo>
                    <a:lnTo>
                      <a:pt x="1230" y="380"/>
                    </a:lnTo>
                    <a:lnTo>
                      <a:pt x="1230" y="377"/>
                    </a:lnTo>
                    <a:lnTo>
                      <a:pt x="1229" y="373"/>
                    </a:lnTo>
                    <a:lnTo>
                      <a:pt x="1229" y="369"/>
                    </a:lnTo>
                    <a:lnTo>
                      <a:pt x="1227" y="365"/>
                    </a:lnTo>
                    <a:lnTo>
                      <a:pt x="1226" y="363"/>
                    </a:lnTo>
                    <a:lnTo>
                      <a:pt x="1223" y="359"/>
                    </a:lnTo>
                    <a:lnTo>
                      <a:pt x="1222" y="355"/>
                    </a:lnTo>
                    <a:lnTo>
                      <a:pt x="1221" y="351"/>
                    </a:lnTo>
                    <a:lnTo>
                      <a:pt x="1221" y="348"/>
                    </a:lnTo>
                    <a:lnTo>
                      <a:pt x="1219" y="346"/>
                    </a:lnTo>
                    <a:lnTo>
                      <a:pt x="1219" y="345"/>
                    </a:lnTo>
                    <a:lnTo>
                      <a:pt x="1218" y="344"/>
                    </a:lnTo>
                    <a:lnTo>
                      <a:pt x="1218" y="342"/>
                    </a:lnTo>
                    <a:lnTo>
                      <a:pt x="1216" y="341"/>
                    </a:lnTo>
                    <a:lnTo>
                      <a:pt x="1216" y="340"/>
                    </a:lnTo>
                    <a:lnTo>
                      <a:pt x="1215" y="338"/>
                    </a:lnTo>
                    <a:lnTo>
                      <a:pt x="1215" y="337"/>
                    </a:lnTo>
                    <a:lnTo>
                      <a:pt x="1214" y="333"/>
                    </a:lnTo>
                    <a:lnTo>
                      <a:pt x="1212" y="328"/>
                    </a:lnTo>
                    <a:lnTo>
                      <a:pt x="1210" y="324"/>
                    </a:lnTo>
                    <a:lnTo>
                      <a:pt x="1208" y="318"/>
                    </a:lnTo>
                    <a:lnTo>
                      <a:pt x="1206" y="314"/>
                    </a:lnTo>
                    <a:lnTo>
                      <a:pt x="1204" y="310"/>
                    </a:lnTo>
                    <a:lnTo>
                      <a:pt x="1202" y="306"/>
                    </a:lnTo>
                    <a:lnTo>
                      <a:pt x="1199" y="302"/>
                    </a:lnTo>
                    <a:lnTo>
                      <a:pt x="1198" y="301"/>
                    </a:lnTo>
                    <a:lnTo>
                      <a:pt x="1196" y="299"/>
                    </a:lnTo>
                    <a:lnTo>
                      <a:pt x="1196" y="298"/>
                    </a:lnTo>
                    <a:lnTo>
                      <a:pt x="1195" y="297"/>
                    </a:lnTo>
                    <a:lnTo>
                      <a:pt x="1194" y="295"/>
                    </a:lnTo>
                    <a:lnTo>
                      <a:pt x="1192" y="294"/>
                    </a:lnTo>
                    <a:lnTo>
                      <a:pt x="1192" y="293"/>
                    </a:lnTo>
                    <a:lnTo>
                      <a:pt x="1191" y="291"/>
                    </a:lnTo>
                    <a:lnTo>
                      <a:pt x="1187" y="287"/>
                    </a:lnTo>
                    <a:lnTo>
                      <a:pt x="1183" y="283"/>
                    </a:lnTo>
                    <a:lnTo>
                      <a:pt x="1179" y="278"/>
                    </a:lnTo>
                    <a:lnTo>
                      <a:pt x="1175" y="273"/>
                    </a:lnTo>
                    <a:lnTo>
                      <a:pt x="1171" y="267"/>
                    </a:lnTo>
                    <a:lnTo>
                      <a:pt x="1167" y="263"/>
                    </a:lnTo>
                    <a:lnTo>
                      <a:pt x="1161" y="259"/>
                    </a:lnTo>
                    <a:lnTo>
                      <a:pt x="1156" y="256"/>
                    </a:lnTo>
                    <a:lnTo>
                      <a:pt x="1155" y="251"/>
                    </a:lnTo>
                    <a:lnTo>
                      <a:pt x="1151" y="244"/>
                    </a:lnTo>
                    <a:lnTo>
                      <a:pt x="1148" y="239"/>
                    </a:lnTo>
                    <a:lnTo>
                      <a:pt x="1144" y="234"/>
                    </a:lnTo>
                    <a:lnTo>
                      <a:pt x="1139" y="230"/>
                    </a:lnTo>
                    <a:lnTo>
                      <a:pt x="1135" y="224"/>
                    </a:lnTo>
                    <a:lnTo>
                      <a:pt x="1129" y="220"/>
                    </a:lnTo>
                    <a:lnTo>
                      <a:pt x="1124" y="216"/>
                    </a:lnTo>
                    <a:lnTo>
                      <a:pt x="1124" y="216"/>
                    </a:lnTo>
                    <a:lnTo>
                      <a:pt x="1124" y="216"/>
                    </a:lnTo>
                    <a:lnTo>
                      <a:pt x="1124" y="216"/>
                    </a:lnTo>
                    <a:lnTo>
                      <a:pt x="1124" y="215"/>
                    </a:lnTo>
                    <a:lnTo>
                      <a:pt x="1124" y="215"/>
                    </a:lnTo>
                    <a:lnTo>
                      <a:pt x="1124" y="215"/>
                    </a:lnTo>
                    <a:lnTo>
                      <a:pt x="1124" y="215"/>
                    </a:lnTo>
                    <a:lnTo>
                      <a:pt x="1124" y="215"/>
                    </a:lnTo>
                    <a:lnTo>
                      <a:pt x="1124" y="213"/>
                    </a:lnTo>
                    <a:lnTo>
                      <a:pt x="1124" y="212"/>
                    </a:lnTo>
                    <a:lnTo>
                      <a:pt x="1124" y="211"/>
                    </a:lnTo>
                    <a:lnTo>
                      <a:pt x="1122" y="211"/>
                    </a:lnTo>
                    <a:lnTo>
                      <a:pt x="1122" y="209"/>
                    </a:lnTo>
                    <a:lnTo>
                      <a:pt x="1121" y="208"/>
                    </a:lnTo>
                    <a:lnTo>
                      <a:pt x="1120" y="207"/>
                    </a:lnTo>
                    <a:lnTo>
                      <a:pt x="1120" y="205"/>
                    </a:lnTo>
                    <a:lnTo>
                      <a:pt x="1110" y="197"/>
                    </a:lnTo>
                    <a:lnTo>
                      <a:pt x="1101" y="189"/>
                    </a:lnTo>
                    <a:lnTo>
                      <a:pt x="1093" y="183"/>
                    </a:lnTo>
                    <a:lnTo>
                      <a:pt x="1083" y="174"/>
                    </a:lnTo>
                    <a:lnTo>
                      <a:pt x="1074" y="168"/>
                    </a:lnTo>
                    <a:lnTo>
                      <a:pt x="1065" y="160"/>
                    </a:lnTo>
                    <a:lnTo>
                      <a:pt x="1055" y="154"/>
                    </a:lnTo>
                    <a:lnTo>
                      <a:pt x="1046" y="149"/>
                    </a:lnTo>
                    <a:lnTo>
                      <a:pt x="1046" y="148"/>
                    </a:lnTo>
                    <a:lnTo>
                      <a:pt x="1044" y="148"/>
                    </a:lnTo>
                    <a:lnTo>
                      <a:pt x="1044" y="146"/>
                    </a:lnTo>
                    <a:lnTo>
                      <a:pt x="1044" y="146"/>
                    </a:lnTo>
                    <a:lnTo>
                      <a:pt x="1044" y="145"/>
                    </a:lnTo>
                    <a:lnTo>
                      <a:pt x="1044" y="145"/>
                    </a:lnTo>
                    <a:lnTo>
                      <a:pt x="1043" y="144"/>
                    </a:lnTo>
                    <a:lnTo>
                      <a:pt x="1043" y="144"/>
                    </a:lnTo>
                    <a:lnTo>
                      <a:pt x="1040" y="140"/>
                    </a:lnTo>
                    <a:lnTo>
                      <a:pt x="1038" y="137"/>
                    </a:lnTo>
                    <a:lnTo>
                      <a:pt x="1035" y="134"/>
                    </a:lnTo>
                    <a:lnTo>
                      <a:pt x="1032" y="133"/>
                    </a:lnTo>
                    <a:lnTo>
                      <a:pt x="1028" y="131"/>
                    </a:lnTo>
                    <a:lnTo>
                      <a:pt x="1026" y="129"/>
                    </a:lnTo>
                    <a:lnTo>
                      <a:pt x="1022" y="127"/>
                    </a:lnTo>
                    <a:lnTo>
                      <a:pt x="1018" y="126"/>
                    </a:lnTo>
                    <a:lnTo>
                      <a:pt x="1018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5" y="127"/>
                    </a:lnTo>
                    <a:lnTo>
                      <a:pt x="1015" y="126"/>
                    </a:lnTo>
                    <a:lnTo>
                      <a:pt x="1012" y="122"/>
                    </a:lnTo>
                    <a:lnTo>
                      <a:pt x="1010" y="118"/>
                    </a:lnTo>
                    <a:lnTo>
                      <a:pt x="1006" y="115"/>
                    </a:lnTo>
                    <a:lnTo>
                      <a:pt x="1001" y="111"/>
                    </a:lnTo>
                    <a:lnTo>
                      <a:pt x="997" y="109"/>
                    </a:lnTo>
                    <a:lnTo>
                      <a:pt x="992" y="106"/>
                    </a:lnTo>
                    <a:lnTo>
                      <a:pt x="988" y="103"/>
                    </a:lnTo>
                    <a:lnTo>
                      <a:pt x="984" y="101"/>
                    </a:lnTo>
                    <a:lnTo>
                      <a:pt x="984" y="101"/>
                    </a:lnTo>
                    <a:lnTo>
                      <a:pt x="984" y="101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0" y="96"/>
                    </a:lnTo>
                    <a:lnTo>
                      <a:pt x="976" y="95"/>
                    </a:lnTo>
                    <a:lnTo>
                      <a:pt x="972" y="92"/>
                    </a:lnTo>
                    <a:lnTo>
                      <a:pt x="968" y="90"/>
                    </a:lnTo>
                    <a:lnTo>
                      <a:pt x="964" y="87"/>
                    </a:lnTo>
                    <a:lnTo>
                      <a:pt x="958" y="84"/>
                    </a:lnTo>
                    <a:lnTo>
                      <a:pt x="954" y="84"/>
                    </a:lnTo>
                    <a:lnTo>
                      <a:pt x="949" y="84"/>
                    </a:lnTo>
                    <a:lnTo>
                      <a:pt x="946" y="84"/>
                    </a:lnTo>
                    <a:lnTo>
                      <a:pt x="945" y="86"/>
                    </a:lnTo>
                    <a:lnTo>
                      <a:pt x="944" y="87"/>
                    </a:lnTo>
                    <a:lnTo>
                      <a:pt x="941" y="88"/>
                    </a:lnTo>
                    <a:lnTo>
                      <a:pt x="940" y="90"/>
                    </a:lnTo>
                    <a:lnTo>
                      <a:pt x="938" y="91"/>
                    </a:lnTo>
                    <a:lnTo>
                      <a:pt x="937" y="92"/>
                    </a:lnTo>
                    <a:lnTo>
                      <a:pt x="937" y="94"/>
                    </a:lnTo>
                    <a:lnTo>
                      <a:pt x="937" y="94"/>
                    </a:lnTo>
                    <a:lnTo>
                      <a:pt x="937" y="94"/>
                    </a:lnTo>
                    <a:lnTo>
                      <a:pt x="937" y="95"/>
                    </a:lnTo>
                    <a:lnTo>
                      <a:pt x="936" y="95"/>
                    </a:lnTo>
                    <a:lnTo>
                      <a:pt x="936" y="95"/>
                    </a:lnTo>
                    <a:lnTo>
                      <a:pt x="936" y="95"/>
                    </a:lnTo>
                    <a:lnTo>
                      <a:pt x="936" y="95"/>
                    </a:lnTo>
                    <a:lnTo>
                      <a:pt x="936" y="95"/>
                    </a:lnTo>
                    <a:lnTo>
                      <a:pt x="936" y="91"/>
                    </a:lnTo>
                    <a:lnTo>
                      <a:pt x="934" y="87"/>
                    </a:lnTo>
                    <a:lnTo>
                      <a:pt x="933" y="83"/>
                    </a:lnTo>
                    <a:lnTo>
                      <a:pt x="932" y="79"/>
                    </a:lnTo>
                    <a:lnTo>
                      <a:pt x="930" y="75"/>
                    </a:lnTo>
                    <a:lnTo>
                      <a:pt x="929" y="72"/>
                    </a:lnTo>
                    <a:lnTo>
                      <a:pt x="925" y="70"/>
                    </a:lnTo>
                    <a:lnTo>
                      <a:pt x="922" y="68"/>
                    </a:lnTo>
                    <a:lnTo>
                      <a:pt x="913" y="63"/>
                    </a:lnTo>
                    <a:lnTo>
                      <a:pt x="902" y="59"/>
                    </a:lnTo>
                    <a:lnTo>
                      <a:pt x="893" y="55"/>
                    </a:lnTo>
                    <a:lnTo>
                      <a:pt x="883" y="51"/>
                    </a:lnTo>
                    <a:lnTo>
                      <a:pt x="872" y="47"/>
                    </a:lnTo>
                    <a:lnTo>
                      <a:pt x="863" y="43"/>
                    </a:lnTo>
                    <a:lnTo>
                      <a:pt x="852" y="39"/>
                    </a:lnTo>
                    <a:lnTo>
                      <a:pt x="843" y="35"/>
                    </a:lnTo>
                    <a:lnTo>
                      <a:pt x="811" y="20"/>
                    </a:lnTo>
                    <a:lnTo>
                      <a:pt x="800" y="16"/>
                    </a:lnTo>
                    <a:lnTo>
                      <a:pt x="789" y="12"/>
                    </a:lnTo>
                    <a:lnTo>
                      <a:pt x="778" y="9"/>
                    </a:lnTo>
                    <a:lnTo>
                      <a:pt x="768" y="8"/>
                    </a:lnTo>
                    <a:lnTo>
                      <a:pt x="757" y="8"/>
                    </a:lnTo>
                    <a:lnTo>
                      <a:pt x="745" y="9"/>
                    </a:lnTo>
                    <a:lnTo>
                      <a:pt x="734" y="12"/>
                    </a:lnTo>
                    <a:lnTo>
                      <a:pt x="723" y="17"/>
                    </a:lnTo>
                    <a:lnTo>
                      <a:pt x="723" y="17"/>
                    </a:lnTo>
                    <a:lnTo>
                      <a:pt x="722" y="17"/>
                    </a:lnTo>
                    <a:lnTo>
                      <a:pt x="722" y="17"/>
                    </a:lnTo>
                    <a:lnTo>
                      <a:pt x="722" y="19"/>
                    </a:lnTo>
                    <a:lnTo>
                      <a:pt x="721" y="19"/>
                    </a:lnTo>
                    <a:lnTo>
                      <a:pt x="721" y="19"/>
                    </a:lnTo>
                    <a:lnTo>
                      <a:pt x="721" y="19"/>
                    </a:lnTo>
                    <a:lnTo>
                      <a:pt x="721" y="19"/>
                    </a:lnTo>
                    <a:lnTo>
                      <a:pt x="718" y="15"/>
                    </a:lnTo>
                    <a:lnTo>
                      <a:pt x="717" y="12"/>
                    </a:lnTo>
                    <a:lnTo>
                      <a:pt x="714" y="9"/>
                    </a:lnTo>
                    <a:lnTo>
                      <a:pt x="711" y="6"/>
                    </a:lnTo>
                    <a:lnTo>
                      <a:pt x="709" y="5"/>
                    </a:lnTo>
                    <a:lnTo>
                      <a:pt x="705" y="2"/>
                    </a:lnTo>
                    <a:lnTo>
                      <a:pt x="702" y="2"/>
                    </a:lnTo>
                    <a:lnTo>
                      <a:pt x="698" y="1"/>
                    </a:lnTo>
                    <a:lnTo>
                      <a:pt x="696" y="1"/>
                    </a:lnTo>
                    <a:lnTo>
                      <a:pt x="696" y="1"/>
                    </a:lnTo>
                    <a:lnTo>
                      <a:pt x="695" y="1"/>
                    </a:lnTo>
                    <a:lnTo>
                      <a:pt x="695" y="1"/>
                    </a:lnTo>
                    <a:lnTo>
                      <a:pt x="694" y="1"/>
                    </a:lnTo>
                    <a:lnTo>
                      <a:pt x="694" y="0"/>
                    </a:lnTo>
                    <a:lnTo>
                      <a:pt x="692" y="0"/>
                    </a:lnTo>
                    <a:lnTo>
                      <a:pt x="692" y="0"/>
                    </a:lnTo>
                    <a:lnTo>
                      <a:pt x="686" y="0"/>
                    </a:lnTo>
                    <a:lnTo>
                      <a:pt x="679" y="0"/>
                    </a:lnTo>
                    <a:lnTo>
                      <a:pt x="674" y="0"/>
                    </a:lnTo>
                    <a:lnTo>
                      <a:pt x="667" y="1"/>
                    </a:lnTo>
                    <a:lnTo>
                      <a:pt x="660" y="2"/>
                    </a:lnTo>
                    <a:lnTo>
                      <a:pt x="653" y="4"/>
                    </a:lnTo>
                    <a:lnTo>
                      <a:pt x="647" y="5"/>
                    </a:lnTo>
                    <a:lnTo>
                      <a:pt x="641" y="5"/>
                    </a:lnTo>
                    <a:lnTo>
                      <a:pt x="639" y="6"/>
                    </a:lnTo>
                    <a:lnTo>
                      <a:pt x="636" y="8"/>
                    </a:lnTo>
                    <a:lnTo>
                      <a:pt x="635" y="8"/>
                    </a:lnTo>
                    <a:lnTo>
                      <a:pt x="632" y="9"/>
                    </a:lnTo>
                    <a:lnTo>
                      <a:pt x="631" y="10"/>
                    </a:lnTo>
                    <a:lnTo>
                      <a:pt x="628" y="10"/>
                    </a:lnTo>
                    <a:lnTo>
                      <a:pt x="627" y="12"/>
                    </a:lnTo>
                    <a:lnTo>
                      <a:pt x="624" y="13"/>
                    </a:lnTo>
                    <a:lnTo>
                      <a:pt x="623" y="12"/>
                    </a:lnTo>
                    <a:lnTo>
                      <a:pt x="621" y="10"/>
                    </a:lnTo>
                    <a:lnTo>
                      <a:pt x="620" y="9"/>
                    </a:lnTo>
                    <a:lnTo>
                      <a:pt x="619" y="8"/>
                    </a:lnTo>
                    <a:lnTo>
                      <a:pt x="617" y="6"/>
                    </a:lnTo>
                    <a:lnTo>
                      <a:pt x="614" y="5"/>
                    </a:lnTo>
                    <a:lnTo>
                      <a:pt x="613" y="5"/>
                    </a:lnTo>
                    <a:lnTo>
                      <a:pt x="610" y="4"/>
                    </a:lnTo>
                    <a:lnTo>
                      <a:pt x="600" y="5"/>
                    </a:lnTo>
                    <a:lnTo>
                      <a:pt x="590" y="6"/>
                    </a:lnTo>
                    <a:lnTo>
                      <a:pt x="581" y="9"/>
                    </a:lnTo>
                    <a:lnTo>
                      <a:pt x="571" y="12"/>
                    </a:lnTo>
                    <a:lnTo>
                      <a:pt x="562" y="15"/>
                    </a:lnTo>
                    <a:lnTo>
                      <a:pt x="553" y="17"/>
                    </a:lnTo>
                    <a:lnTo>
                      <a:pt x="543" y="20"/>
                    </a:lnTo>
                    <a:lnTo>
                      <a:pt x="534" y="21"/>
                    </a:lnTo>
                    <a:lnTo>
                      <a:pt x="520" y="24"/>
                    </a:lnTo>
                    <a:lnTo>
                      <a:pt x="507" y="27"/>
                    </a:lnTo>
                    <a:lnTo>
                      <a:pt x="494" y="29"/>
                    </a:lnTo>
                    <a:lnTo>
                      <a:pt x="480" y="32"/>
                    </a:lnTo>
                    <a:lnTo>
                      <a:pt x="467" y="36"/>
                    </a:lnTo>
                    <a:lnTo>
                      <a:pt x="455" y="39"/>
                    </a:lnTo>
                    <a:lnTo>
                      <a:pt x="442" y="43"/>
                    </a:lnTo>
                    <a:lnTo>
                      <a:pt x="430" y="48"/>
                    </a:lnTo>
                    <a:lnTo>
                      <a:pt x="424" y="53"/>
                    </a:lnTo>
                    <a:lnTo>
                      <a:pt x="418" y="58"/>
                    </a:lnTo>
                    <a:lnTo>
                      <a:pt x="412" y="60"/>
                    </a:lnTo>
                    <a:lnTo>
                      <a:pt x="405" y="63"/>
                    </a:lnTo>
                    <a:lnTo>
                      <a:pt x="397" y="66"/>
                    </a:lnTo>
                    <a:lnTo>
                      <a:pt x="390" y="67"/>
                    </a:lnTo>
                    <a:lnTo>
                      <a:pt x="383" y="70"/>
                    </a:lnTo>
                    <a:lnTo>
                      <a:pt x="377" y="74"/>
                    </a:lnTo>
                    <a:lnTo>
                      <a:pt x="375" y="74"/>
                    </a:lnTo>
                    <a:lnTo>
                      <a:pt x="374" y="74"/>
                    </a:lnTo>
                    <a:lnTo>
                      <a:pt x="373" y="75"/>
                    </a:lnTo>
                    <a:lnTo>
                      <a:pt x="371" y="75"/>
                    </a:lnTo>
                    <a:lnTo>
                      <a:pt x="370" y="76"/>
                    </a:lnTo>
                    <a:lnTo>
                      <a:pt x="369" y="78"/>
                    </a:lnTo>
                    <a:lnTo>
                      <a:pt x="367" y="78"/>
                    </a:lnTo>
                    <a:lnTo>
                      <a:pt x="366" y="79"/>
                    </a:lnTo>
                    <a:lnTo>
                      <a:pt x="362" y="80"/>
                    </a:lnTo>
                    <a:lnTo>
                      <a:pt x="359" y="82"/>
                    </a:lnTo>
                    <a:lnTo>
                      <a:pt x="355" y="83"/>
                    </a:lnTo>
                    <a:lnTo>
                      <a:pt x="352" y="84"/>
                    </a:lnTo>
                    <a:lnTo>
                      <a:pt x="348" y="87"/>
                    </a:lnTo>
                    <a:lnTo>
                      <a:pt x="346" y="88"/>
                    </a:lnTo>
                    <a:lnTo>
                      <a:pt x="342" y="90"/>
                    </a:lnTo>
                    <a:lnTo>
                      <a:pt x="339" y="91"/>
                    </a:lnTo>
                    <a:lnTo>
                      <a:pt x="332" y="95"/>
                    </a:lnTo>
                    <a:lnTo>
                      <a:pt x="324" y="98"/>
                    </a:lnTo>
                    <a:lnTo>
                      <a:pt x="318" y="102"/>
                    </a:lnTo>
                    <a:lnTo>
                      <a:pt x="309" y="105"/>
                    </a:lnTo>
                    <a:lnTo>
                      <a:pt x="303" y="107"/>
                    </a:lnTo>
                    <a:lnTo>
                      <a:pt x="296" y="110"/>
                    </a:lnTo>
                    <a:lnTo>
                      <a:pt x="289" y="114"/>
                    </a:lnTo>
                    <a:lnTo>
                      <a:pt x="284" y="119"/>
                    </a:lnTo>
                    <a:lnTo>
                      <a:pt x="284" y="125"/>
                    </a:lnTo>
                    <a:lnTo>
                      <a:pt x="284" y="125"/>
                    </a:lnTo>
                    <a:lnTo>
                      <a:pt x="283" y="126"/>
                    </a:lnTo>
                    <a:lnTo>
                      <a:pt x="281" y="126"/>
                    </a:lnTo>
                    <a:lnTo>
                      <a:pt x="280" y="126"/>
                    </a:lnTo>
                    <a:lnTo>
                      <a:pt x="279" y="126"/>
                    </a:lnTo>
                    <a:lnTo>
                      <a:pt x="277" y="126"/>
                    </a:lnTo>
                    <a:lnTo>
                      <a:pt x="276" y="127"/>
                    </a:lnTo>
                    <a:lnTo>
                      <a:pt x="275" y="127"/>
                    </a:lnTo>
                    <a:lnTo>
                      <a:pt x="275" y="127"/>
                    </a:lnTo>
                    <a:lnTo>
                      <a:pt x="273" y="127"/>
                    </a:lnTo>
                    <a:lnTo>
                      <a:pt x="272" y="129"/>
                    </a:lnTo>
                    <a:lnTo>
                      <a:pt x="272" y="129"/>
                    </a:lnTo>
                    <a:lnTo>
                      <a:pt x="270" y="129"/>
                    </a:lnTo>
                    <a:lnTo>
                      <a:pt x="269" y="129"/>
                    </a:lnTo>
                    <a:lnTo>
                      <a:pt x="269" y="129"/>
                    </a:lnTo>
                    <a:lnTo>
                      <a:pt x="268" y="129"/>
                    </a:lnTo>
                    <a:lnTo>
                      <a:pt x="260" y="133"/>
                    </a:lnTo>
                    <a:lnTo>
                      <a:pt x="253" y="137"/>
                    </a:lnTo>
                    <a:lnTo>
                      <a:pt x="245" y="142"/>
                    </a:lnTo>
                    <a:lnTo>
                      <a:pt x="238" y="146"/>
                    </a:lnTo>
                    <a:lnTo>
                      <a:pt x="230" y="150"/>
                    </a:lnTo>
                    <a:lnTo>
                      <a:pt x="223" y="156"/>
                    </a:lnTo>
                    <a:lnTo>
                      <a:pt x="217" y="160"/>
                    </a:lnTo>
                    <a:lnTo>
                      <a:pt x="209" y="164"/>
                    </a:lnTo>
                    <a:lnTo>
                      <a:pt x="206" y="166"/>
                    </a:lnTo>
                    <a:lnTo>
                      <a:pt x="203" y="168"/>
                    </a:lnTo>
                    <a:lnTo>
                      <a:pt x="201" y="169"/>
                    </a:lnTo>
                    <a:lnTo>
                      <a:pt x="199" y="172"/>
                    </a:lnTo>
                    <a:lnTo>
                      <a:pt x="197" y="173"/>
                    </a:lnTo>
                    <a:lnTo>
                      <a:pt x="194" y="174"/>
                    </a:lnTo>
                    <a:lnTo>
                      <a:pt x="191" y="177"/>
                    </a:lnTo>
                    <a:lnTo>
                      <a:pt x="189" y="178"/>
                    </a:lnTo>
                    <a:lnTo>
                      <a:pt x="184" y="181"/>
                    </a:lnTo>
                    <a:lnTo>
                      <a:pt x="182" y="184"/>
                    </a:lnTo>
                    <a:lnTo>
                      <a:pt x="179" y="188"/>
                    </a:lnTo>
                    <a:lnTo>
                      <a:pt x="176" y="191"/>
                    </a:lnTo>
                    <a:lnTo>
                      <a:pt x="174" y="195"/>
                    </a:lnTo>
                    <a:lnTo>
                      <a:pt x="172" y="197"/>
                    </a:lnTo>
                    <a:lnTo>
                      <a:pt x="170" y="200"/>
                    </a:lnTo>
                    <a:lnTo>
                      <a:pt x="166" y="204"/>
                    </a:lnTo>
                    <a:lnTo>
                      <a:pt x="166" y="204"/>
                    </a:lnTo>
                    <a:lnTo>
                      <a:pt x="164" y="204"/>
                    </a:lnTo>
                    <a:lnTo>
                      <a:pt x="163" y="204"/>
                    </a:lnTo>
                    <a:lnTo>
                      <a:pt x="162" y="205"/>
                    </a:lnTo>
                    <a:lnTo>
                      <a:pt x="160" y="205"/>
                    </a:lnTo>
                    <a:lnTo>
                      <a:pt x="159" y="205"/>
                    </a:lnTo>
                    <a:lnTo>
                      <a:pt x="159" y="207"/>
                    </a:lnTo>
                    <a:lnTo>
                      <a:pt x="158" y="207"/>
                    </a:lnTo>
                    <a:lnTo>
                      <a:pt x="151" y="208"/>
                    </a:lnTo>
                    <a:lnTo>
                      <a:pt x="146" y="212"/>
                    </a:lnTo>
                    <a:lnTo>
                      <a:pt x="140" y="215"/>
                    </a:lnTo>
                    <a:lnTo>
                      <a:pt x="135" y="219"/>
                    </a:lnTo>
                    <a:lnTo>
                      <a:pt x="131" y="224"/>
                    </a:lnTo>
                    <a:lnTo>
                      <a:pt x="125" y="228"/>
                    </a:lnTo>
                    <a:lnTo>
                      <a:pt x="121" y="234"/>
                    </a:lnTo>
                    <a:lnTo>
                      <a:pt x="116" y="238"/>
                    </a:lnTo>
                    <a:lnTo>
                      <a:pt x="112" y="244"/>
                    </a:lnTo>
                    <a:lnTo>
                      <a:pt x="108" y="250"/>
                    </a:lnTo>
                    <a:lnTo>
                      <a:pt x="104" y="256"/>
                    </a:lnTo>
                    <a:lnTo>
                      <a:pt x="101" y="265"/>
                    </a:lnTo>
                    <a:lnTo>
                      <a:pt x="97" y="271"/>
                    </a:lnTo>
                    <a:lnTo>
                      <a:pt x="94" y="279"/>
                    </a:lnTo>
                    <a:lnTo>
                      <a:pt x="92" y="286"/>
                    </a:lnTo>
                    <a:lnTo>
                      <a:pt x="90" y="294"/>
                    </a:lnTo>
                    <a:lnTo>
                      <a:pt x="89" y="295"/>
                    </a:lnTo>
                    <a:lnTo>
                      <a:pt x="88" y="295"/>
                    </a:lnTo>
                    <a:lnTo>
                      <a:pt x="86" y="297"/>
                    </a:lnTo>
                    <a:lnTo>
                      <a:pt x="84" y="298"/>
                    </a:lnTo>
                    <a:lnTo>
                      <a:pt x="82" y="298"/>
                    </a:lnTo>
                    <a:lnTo>
                      <a:pt x="81" y="299"/>
                    </a:lnTo>
                    <a:lnTo>
                      <a:pt x="80" y="301"/>
                    </a:lnTo>
                    <a:lnTo>
                      <a:pt x="78" y="302"/>
                    </a:lnTo>
                    <a:lnTo>
                      <a:pt x="77" y="302"/>
                    </a:lnTo>
                    <a:lnTo>
                      <a:pt x="76" y="303"/>
                    </a:lnTo>
                    <a:lnTo>
                      <a:pt x="74" y="305"/>
                    </a:lnTo>
                    <a:lnTo>
                      <a:pt x="73" y="306"/>
                    </a:lnTo>
                    <a:lnTo>
                      <a:pt x="72" y="308"/>
                    </a:lnTo>
                    <a:lnTo>
                      <a:pt x="70" y="308"/>
                    </a:lnTo>
                    <a:lnTo>
                      <a:pt x="69" y="309"/>
                    </a:lnTo>
                    <a:lnTo>
                      <a:pt x="68" y="310"/>
                    </a:lnTo>
                    <a:lnTo>
                      <a:pt x="64" y="314"/>
                    </a:lnTo>
                    <a:lnTo>
                      <a:pt x="60" y="318"/>
                    </a:lnTo>
                    <a:lnTo>
                      <a:pt x="55" y="322"/>
                    </a:lnTo>
                    <a:lnTo>
                      <a:pt x="51" y="328"/>
                    </a:lnTo>
                    <a:lnTo>
                      <a:pt x="49" y="332"/>
                    </a:lnTo>
                    <a:lnTo>
                      <a:pt x="45" y="336"/>
                    </a:lnTo>
                    <a:lnTo>
                      <a:pt x="42" y="340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8" y="345"/>
                    </a:lnTo>
                    <a:lnTo>
                      <a:pt x="38" y="345"/>
                    </a:lnTo>
                    <a:lnTo>
                      <a:pt x="38" y="346"/>
                    </a:lnTo>
                    <a:lnTo>
                      <a:pt x="34" y="353"/>
                    </a:lnTo>
                    <a:lnTo>
                      <a:pt x="30" y="361"/>
                    </a:lnTo>
                    <a:lnTo>
                      <a:pt x="26" y="369"/>
                    </a:lnTo>
                    <a:lnTo>
                      <a:pt x="22" y="377"/>
                    </a:lnTo>
                    <a:lnTo>
                      <a:pt x="18" y="385"/>
                    </a:lnTo>
                    <a:lnTo>
                      <a:pt x="14" y="395"/>
                    </a:lnTo>
                    <a:lnTo>
                      <a:pt x="11" y="404"/>
                    </a:lnTo>
                    <a:lnTo>
                      <a:pt x="8" y="414"/>
                    </a:lnTo>
                    <a:lnTo>
                      <a:pt x="7" y="416"/>
                    </a:lnTo>
                    <a:lnTo>
                      <a:pt x="6" y="420"/>
                    </a:lnTo>
                    <a:lnTo>
                      <a:pt x="6" y="424"/>
                    </a:lnTo>
                    <a:lnTo>
                      <a:pt x="4" y="427"/>
                    </a:lnTo>
                    <a:lnTo>
                      <a:pt x="4" y="431"/>
                    </a:lnTo>
                    <a:lnTo>
                      <a:pt x="3" y="435"/>
                    </a:lnTo>
                    <a:lnTo>
                      <a:pt x="2" y="438"/>
                    </a:lnTo>
                    <a:lnTo>
                      <a:pt x="2" y="442"/>
                    </a:lnTo>
                    <a:lnTo>
                      <a:pt x="0" y="446"/>
                    </a:lnTo>
                    <a:lnTo>
                      <a:pt x="0" y="450"/>
                    </a:lnTo>
                    <a:lnTo>
                      <a:pt x="0" y="454"/>
                    </a:lnTo>
                    <a:lnTo>
                      <a:pt x="0" y="458"/>
                    </a:lnTo>
                    <a:lnTo>
                      <a:pt x="2" y="462"/>
                    </a:lnTo>
                    <a:lnTo>
                      <a:pt x="2" y="466"/>
                    </a:lnTo>
                    <a:lnTo>
                      <a:pt x="3" y="470"/>
                    </a:lnTo>
                    <a:lnTo>
                      <a:pt x="4" y="473"/>
                    </a:lnTo>
                    <a:lnTo>
                      <a:pt x="4" y="476"/>
                    </a:lnTo>
                    <a:lnTo>
                      <a:pt x="3" y="478"/>
                    </a:lnTo>
                    <a:lnTo>
                      <a:pt x="3" y="481"/>
                    </a:lnTo>
                    <a:lnTo>
                      <a:pt x="2" y="484"/>
                    </a:lnTo>
                    <a:lnTo>
                      <a:pt x="2" y="486"/>
                    </a:lnTo>
                    <a:lnTo>
                      <a:pt x="2" y="489"/>
                    </a:lnTo>
                    <a:lnTo>
                      <a:pt x="0" y="492"/>
                    </a:lnTo>
                    <a:lnTo>
                      <a:pt x="0" y="494"/>
                    </a:lnTo>
                    <a:lnTo>
                      <a:pt x="0" y="506"/>
                    </a:lnTo>
                    <a:lnTo>
                      <a:pt x="0" y="519"/>
                    </a:lnTo>
                    <a:lnTo>
                      <a:pt x="3" y="531"/>
                    </a:lnTo>
                    <a:lnTo>
                      <a:pt x="6" y="543"/>
                    </a:lnTo>
                    <a:lnTo>
                      <a:pt x="10" y="555"/>
                    </a:lnTo>
                    <a:lnTo>
                      <a:pt x="14" y="566"/>
                    </a:lnTo>
                    <a:lnTo>
                      <a:pt x="21" y="576"/>
                    </a:lnTo>
                    <a:lnTo>
                      <a:pt x="27" y="587"/>
                    </a:lnTo>
                    <a:lnTo>
                      <a:pt x="30" y="590"/>
                    </a:lnTo>
                    <a:lnTo>
                      <a:pt x="33" y="592"/>
                    </a:lnTo>
                    <a:lnTo>
                      <a:pt x="35" y="595"/>
                    </a:lnTo>
                    <a:lnTo>
                      <a:pt x="37" y="596"/>
                    </a:lnTo>
                    <a:lnTo>
                      <a:pt x="39" y="599"/>
                    </a:lnTo>
                    <a:lnTo>
                      <a:pt x="42" y="602"/>
                    </a:lnTo>
                    <a:lnTo>
                      <a:pt x="45" y="603"/>
                    </a:lnTo>
                    <a:lnTo>
                      <a:pt x="47" y="605"/>
                    </a:lnTo>
                    <a:lnTo>
                      <a:pt x="51" y="606"/>
                    </a:lnTo>
                    <a:lnTo>
                      <a:pt x="54" y="607"/>
                    </a:lnTo>
                    <a:lnTo>
                      <a:pt x="57" y="609"/>
                    </a:lnTo>
                    <a:lnTo>
                      <a:pt x="60" y="610"/>
                    </a:lnTo>
                    <a:lnTo>
                      <a:pt x="62" y="611"/>
                    </a:lnTo>
                    <a:lnTo>
                      <a:pt x="66" y="613"/>
                    </a:lnTo>
                    <a:lnTo>
                      <a:pt x="69" y="614"/>
                    </a:lnTo>
                    <a:lnTo>
                      <a:pt x="72" y="615"/>
                    </a:lnTo>
                    <a:lnTo>
                      <a:pt x="73" y="615"/>
                    </a:lnTo>
                    <a:lnTo>
                      <a:pt x="74" y="617"/>
                    </a:lnTo>
                    <a:lnTo>
                      <a:pt x="76" y="617"/>
                    </a:lnTo>
                    <a:lnTo>
                      <a:pt x="77" y="617"/>
                    </a:lnTo>
                    <a:lnTo>
                      <a:pt x="78" y="618"/>
                    </a:lnTo>
                    <a:lnTo>
                      <a:pt x="80" y="618"/>
                    </a:lnTo>
                    <a:lnTo>
                      <a:pt x="81" y="618"/>
                    </a:lnTo>
                    <a:lnTo>
                      <a:pt x="81" y="619"/>
                    </a:lnTo>
                    <a:lnTo>
                      <a:pt x="84" y="619"/>
                    </a:lnTo>
                    <a:lnTo>
                      <a:pt x="85" y="619"/>
                    </a:lnTo>
                    <a:lnTo>
                      <a:pt x="86" y="619"/>
                    </a:lnTo>
                    <a:lnTo>
                      <a:pt x="88" y="621"/>
                    </a:lnTo>
                    <a:lnTo>
                      <a:pt x="89" y="621"/>
                    </a:lnTo>
                    <a:lnTo>
                      <a:pt x="90" y="621"/>
                    </a:lnTo>
                    <a:lnTo>
                      <a:pt x="92" y="621"/>
                    </a:lnTo>
                    <a:lnTo>
                      <a:pt x="93" y="622"/>
                    </a:lnTo>
                    <a:lnTo>
                      <a:pt x="93" y="622"/>
                    </a:lnTo>
                    <a:lnTo>
                      <a:pt x="94" y="622"/>
                    </a:lnTo>
                    <a:lnTo>
                      <a:pt x="94" y="622"/>
                    </a:lnTo>
                    <a:lnTo>
                      <a:pt x="94" y="622"/>
                    </a:lnTo>
                    <a:lnTo>
                      <a:pt x="96" y="622"/>
                    </a:lnTo>
                    <a:lnTo>
                      <a:pt x="96" y="622"/>
                    </a:lnTo>
                    <a:lnTo>
                      <a:pt x="96" y="622"/>
                    </a:lnTo>
                    <a:lnTo>
                      <a:pt x="96" y="622"/>
                    </a:lnTo>
                    <a:lnTo>
                      <a:pt x="100" y="638"/>
                    </a:lnTo>
                    <a:lnTo>
                      <a:pt x="104" y="654"/>
                    </a:lnTo>
                    <a:lnTo>
                      <a:pt x="109" y="669"/>
                    </a:lnTo>
                    <a:lnTo>
                      <a:pt x="116" y="684"/>
                    </a:lnTo>
                    <a:lnTo>
                      <a:pt x="123" y="699"/>
                    </a:lnTo>
                    <a:lnTo>
                      <a:pt x="131" y="712"/>
                    </a:lnTo>
                    <a:lnTo>
                      <a:pt x="140" y="726"/>
                    </a:lnTo>
                    <a:lnTo>
                      <a:pt x="150" y="739"/>
                    </a:lnTo>
                    <a:lnTo>
                      <a:pt x="154" y="743"/>
                    </a:lnTo>
                    <a:lnTo>
                      <a:pt x="158" y="748"/>
                    </a:lnTo>
                    <a:lnTo>
                      <a:pt x="162" y="752"/>
                    </a:lnTo>
                    <a:lnTo>
                      <a:pt x="166" y="756"/>
                    </a:lnTo>
                    <a:lnTo>
                      <a:pt x="170" y="762"/>
                    </a:lnTo>
                    <a:lnTo>
                      <a:pt x="174" y="766"/>
                    </a:lnTo>
                    <a:lnTo>
                      <a:pt x="178" y="770"/>
                    </a:lnTo>
                    <a:lnTo>
                      <a:pt x="182" y="774"/>
                    </a:lnTo>
                    <a:lnTo>
                      <a:pt x="184" y="777"/>
                    </a:lnTo>
                    <a:lnTo>
                      <a:pt x="187" y="778"/>
                    </a:lnTo>
                    <a:lnTo>
                      <a:pt x="191" y="781"/>
                    </a:lnTo>
                    <a:lnTo>
                      <a:pt x="194" y="783"/>
                    </a:lnTo>
                    <a:lnTo>
                      <a:pt x="197" y="786"/>
                    </a:lnTo>
                    <a:lnTo>
                      <a:pt x="199" y="787"/>
                    </a:lnTo>
                    <a:lnTo>
                      <a:pt x="202" y="790"/>
                    </a:lnTo>
                    <a:lnTo>
                      <a:pt x="206" y="791"/>
                    </a:lnTo>
                    <a:lnTo>
                      <a:pt x="210" y="795"/>
                    </a:lnTo>
                    <a:lnTo>
                      <a:pt x="215" y="799"/>
                    </a:lnTo>
                    <a:lnTo>
                      <a:pt x="221" y="802"/>
                    </a:lnTo>
                    <a:lnTo>
                      <a:pt x="226" y="805"/>
                    </a:lnTo>
                    <a:lnTo>
                      <a:pt x="232" y="808"/>
                    </a:lnTo>
                    <a:lnTo>
                      <a:pt x="237" y="810"/>
                    </a:lnTo>
                    <a:lnTo>
                      <a:pt x="242" y="813"/>
                    </a:lnTo>
                    <a:lnTo>
                      <a:pt x="249" y="816"/>
                    </a:lnTo>
                    <a:lnTo>
                      <a:pt x="249" y="816"/>
                    </a:lnTo>
                    <a:lnTo>
                      <a:pt x="249" y="816"/>
                    </a:lnTo>
                    <a:lnTo>
                      <a:pt x="250" y="816"/>
                    </a:lnTo>
                    <a:lnTo>
                      <a:pt x="250" y="817"/>
                    </a:lnTo>
                    <a:lnTo>
                      <a:pt x="250" y="817"/>
                    </a:lnTo>
                    <a:lnTo>
                      <a:pt x="252" y="817"/>
                    </a:lnTo>
                    <a:lnTo>
                      <a:pt x="252" y="817"/>
                    </a:lnTo>
                    <a:lnTo>
                      <a:pt x="252" y="817"/>
                    </a:lnTo>
                    <a:lnTo>
                      <a:pt x="257" y="818"/>
                    </a:lnTo>
                    <a:lnTo>
                      <a:pt x="261" y="821"/>
                    </a:lnTo>
                    <a:lnTo>
                      <a:pt x="266" y="821"/>
                    </a:lnTo>
                    <a:lnTo>
                      <a:pt x="270" y="822"/>
                    </a:lnTo>
                    <a:lnTo>
                      <a:pt x="276" y="824"/>
                    </a:lnTo>
                    <a:lnTo>
                      <a:pt x="280" y="824"/>
                    </a:lnTo>
                    <a:lnTo>
                      <a:pt x="285" y="825"/>
                    </a:lnTo>
                    <a:lnTo>
                      <a:pt x="289" y="826"/>
                    </a:lnTo>
                    <a:lnTo>
                      <a:pt x="289" y="828"/>
                    </a:lnTo>
                    <a:lnTo>
                      <a:pt x="289" y="830"/>
                    </a:lnTo>
                    <a:lnTo>
                      <a:pt x="289" y="832"/>
                    </a:lnTo>
                    <a:lnTo>
                      <a:pt x="289" y="834"/>
                    </a:lnTo>
                    <a:lnTo>
                      <a:pt x="289" y="836"/>
                    </a:lnTo>
                    <a:lnTo>
                      <a:pt x="289" y="838"/>
                    </a:lnTo>
                    <a:lnTo>
                      <a:pt x="289" y="840"/>
                    </a:lnTo>
                    <a:lnTo>
                      <a:pt x="288" y="842"/>
                    </a:lnTo>
                    <a:lnTo>
                      <a:pt x="288" y="845"/>
                    </a:lnTo>
                    <a:lnTo>
                      <a:pt x="288" y="848"/>
                    </a:lnTo>
                    <a:lnTo>
                      <a:pt x="287" y="852"/>
                    </a:lnTo>
                    <a:lnTo>
                      <a:pt x="287" y="855"/>
                    </a:lnTo>
                    <a:lnTo>
                      <a:pt x="287" y="857"/>
                    </a:lnTo>
                    <a:lnTo>
                      <a:pt x="287" y="860"/>
                    </a:lnTo>
                    <a:lnTo>
                      <a:pt x="285" y="863"/>
                    </a:lnTo>
                    <a:lnTo>
                      <a:pt x="285" y="865"/>
                    </a:lnTo>
                    <a:lnTo>
                      <a:pt x="285" y="871"/>
                    </a:lnTo>
                    <a:lnTo>
                      <a:pt x="284" y="876"/>
                    </a:lnTo>
                    <a:lnTo>
                      <a:pt x="284" y="881"/>
                    </a:lnTo>
                    <a:lnTo>
                      <a:pt x="283" y="885"/>
                    </a:lnTo>
                    <a:lnTo>
                      <a:pt x="283" y="891"/>
                    </a:lnTo>
                    <a:lnTo>
                      <a:pt x="281" y="896"/>
                    </a:lnTo>
                    <a:lnTo>
                      <a:pt x="281" y="900"/>
                    </a:lnTo>
                    <a:lnTo>
                      <a:pt x="280" y="906"/>
                    </a:lnTo>
                    <a:lnTo>
                      <a:pt x="280" y="910"/>
                    </a:lnTo>
                    <a:lnTo>
                      <a:pt x="279" y="912"/>
                    </a:lnTo>
                    <a:lnTo>
                      <a:pt x="279" y="916"/>
                    </a:lnTo>
                    <a:lnTo>
                      <a:pt x="279" y="919"/>
                    </a:lnTo>
                    <a:lnTo>
                      <a:pt x="277" y="923"/>
                    </a:lnTo>
                    <a:lnTo>
                      <a:pt x="277" y="926"/>
                    </a:lnTo>
                    <a:lnTo>
                      <a:pt x="277" y="930"/>
                    </a:lnTo>
                    <a:lnTo>
                      <a:pt x="276" y="933"/>
                    </a:lnTo>
                    <a:lnTo>
                      <a:pt x="275" y="942"/>
                    </a:lnTo>
                    <a:lnTo>
                      <a:pt x="273" y="951"/>
                    </a:lnTo>
                    <a:lnTo>
                      <a:pt x="272" y="961"/>
                    </a:lnTo>
                    <a:lnTo>
                      <a:pt x="269" y="971"/>
                    </a:lnTo>
                    <a:lnTo>
                      <a:pt x="268" y="981"/>
                    </a:lnTo>
                    <a:lnTo>
                      <a:pt x="265" y="990"/>
                    </a:lnTo>
                    <a:lnTo>
                      <a:pt x="262" y="1000"/>
                    </a:lnTo>
                    <a:lnTo>
                      <a:pt x="260" y="1009"/>
                    </a:lnTo>
                    <a:lnTo>
                      <a:pt x="258" y="1013"/>
                    </a:lnTo>
                    <a:lnTo>
                      <a:pt x="257" y="1017"/>
                    </a:lnTo>
                    <a:lnTo>
                      <a:pt x="256" y="1021"/>
                    </a:lnTo>
                    <a:lnTo>
                      <a:pt x="254" y="1024"/>
                    </a:lnTo>
                    <a:lnTo>
                      <a:pt x="253" y="1028"/>
                    </a:lnTo>
                    <a:lnTo>
                      <a:pt x="252" y="1032"/>
                    </a:lnTo>
                    <a:lnTo>
                      <a:pt x="250" y="1036"/>
                    </a:lnTo>
                    <a:lnTo>
                      <a:pt x="249" y="1040"/>
                    </a:lnTo>
                    <a:lnTo>
                      <a:pt x="249" y="1040"/>
                    </a:lnTo>
                    <a:lnTo>
                      <a:pt x="249" y="1041"/>
                    </a:lnTo>
                    <a:lnTo>
                      <a:pt x="249" y="1041"/>
                    </a:lnTo>
                    <a:lnTo>
                      <a:pt x="248" y="1041"/>
                    </a:lnTo>
                    <a:lnTo>
                      <a:pt x="248" y="1043"/>
                    </a:lnTo>
                    <a:lnTo>
                      <a:pt x="248" y="1043"/>
                    </a:lnTo>
                    <a:lnTo>
                      <a:pt x="248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5" y="1044"/>
                    </a:lnTo>
                    <a:lnTo>
                      <a:pt x="241" y="1055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8" name="Freeform 76"/>
              <p:cNvSpPr>
                <a:spLocks/>
              </p:cNvSpPr>
              <p:nvPr/>
            </p:nvSpPr>
            <p:spPr bwMode="auto">
              <a:xfrm>
                <a:off x="3951" y="906"/>
                <a:ext cx="1231" cy="1111"/>
              </a:xfrm>
              <a:custGeom>
                <a:avLst/>
                <a:gdLst>
                  <a:gd name="T0" fmla="*/ 264 w 1231"/>
                  <a:gd name="T1" fmla="*/ 1013 h 1111"/>
                  <a:gd name="T2" fmla="*/ 293 w 1231"/>
                  <a:gd name="T3" fmla="*/ 828 h 1111"/>
                  <a:gd name="T4" fmla="*/ 425 w 1231"/>
                  <a:gd name="T5" fmla="*/ 810 h 1111"/>
                  <a:gd name="T6" fmla="*/ 503 w 1231"/>
                  <a:gd name="T7" fmla="*/ 758 h 1111"/>
                  <a:gd name="T8" fmla="*/ 514 w 1231"/>
                  <a:gd name="T9" fmla="*/ 711 h 1111"/>
                  <a:gd name="T10" fmla="*/ 553 w 1231"/>
                  <a:gd name="T11" fmla="*/ 696 h 1111"/>
                  <a:gd name="T12" fmla="*/ 585 w 1231"/>
                  <a:gd name="T13" fmla="*/ 674 h 1111"/>
                  <a:gd name="T14" fmla="*/ 636 w 1231"/>
                  <a:gd name="T15" fmla="*/ 689 h 1111"/>
                  <a:gd name="T16" fmla="*/ 627 w 1231"/>
                  <a:gd name="T17" fmla="*/ 747 h 1111"/>
                  <a:gd name="T18" fmla="*/ 574 w 1231"/>
                  <a:gd name="T19" fmla="*/ 799 h 1111"/>
                  <a:gd name="T20" fmla="*/ 511 w 1231"/>
                  <a:gd name="T21" fmla="*/ 828 h 1111"/>
                  <a:gd name="T22" fmla="*/ 511 w 1231"/>
                  <a:gd name="T23" fmla="*/ 830 h 1111"/>
                  <a:gd name="T24" fmla="*/ 429 w 1231"/>
                  <a:gd name="T25" fmla="*/ 977 h 1111"/>
                  <a:gd name="T26" fmla="*/ 342 w 1231"/>
                  <a:gd name="T27" fmla="*/ 1075 h 1111"/>
                  <a:gd name="T28" fmla="*/ 322 w 1231"/>
                  <a:gd name="T29" fmla="*/ 1111 h 1111"/>
                  <a:gd name="T30" fmla="*/ 328 w 1231"/>
                  <a:gd name="T31" fmla="*/ 1107 h 1111"/>
                  <a:gd name="T32" fmla="*/ 338 w 1231"/>
                  <a:gd name="T33" fmla="*/ 1087 h 1111"/>
                  <a:gd name="T34" fmla="*/ 438 w 1231"/>
                  <a:gd name="T35" fmla="*/ 973 h 1111"/>
                  <a:gd name="T36" fmla="*/ 499 w 1231"/>
                  <a:gd name="T37" fmla="*/ 884 h 1111"/>
                  <a:gd name="T38" fmla="*/ 514 w 1231"/>
                  <a:gd name="T39" fmla="*/ 836 h 1111"/>
                  <a:gd name="T40" fmla="*/ 590 w 1231"/>
                  <a:gd name="T41" fmla="*/ 793 h 1111"/>
                  <a:gd name="T42" fmla="*/ 641 w 1231"/>
                  <a:gd name="T43" fmla="*/ 709 h 1111"/>
                  <a:gd name="T44" fmla="*/ 648 w 1231"/>
                  <a:gd name="T45" fmla="*/ 692 h 1111"/>
                  <a:gd name="T46" fmla="*/ 748 w 1231"/>
                  <a:gd name="T47" fmla="*/ 712 h 1111"/>
                  <a:gd name="T48" fmla="*/ 817 w 1231"/>
                  <a:gd name="T49" fmla="*/ 692 h 1111"/>
                  <a:gd name="T50" fmla="*/ 929 w 1231"/>
                  <a:gd name="T51" fmla="*/ 658 h 1111"/>
                  <a:gd name="T52" fmla="*/ 958 w 1231"/>
                  <a:gd name="T53" fmla="*/ 626 h 1111"/>
                  <a:gd name="T54" fmla="*/ 1036 w 1231"/>
                  <a:gd name="T55" fmla="*/ 614 h 1111"/>
                  <a:gd name="T56" fmla="*/ 1216 w 1231"/>
                  <a:gd name="T57" fmla="*/ 525 h 1111"/>
                  <a:gd name="T58" fmla="*/ 1230 w 1231"/>
                  <a:gd name="T59" fmla="*/ 381 h 1111"/>
                  <a:gd name="T60" fmla="*/ 1215 w 1231"/>
                  <a:gd name="T61" fmla="*/ 337 h 1111"/>
                  <a:gd name="T62" fmla="*/ 1183 w 1231"/>
                  <a:gd name="T63" fmla="*/ 283 h 1111"/>
                  <a:gd name="T64" fmla="*/ 1124 w 1231"/>
                  <a:gd name="T65" fmla="*/ 215 h 1111"/>
                  <a:gd name="T66" fmla="*/ 1065 w 1231"/>
                  <a:gd name="T67" fmla="*/ 160 h 1111"/>
                  <a:gd name="T68" fmla="*/ 1018 w 1231"/>
                  <a:gd name="T69" fmla="*/ 126 h 1111"/>
                  <a:gd name="T70" fmla="*/ 984 w 1231"/>
                  <a:gd name="T71" fmla="*/ 101 h 1111"/>
                  <a:gd name="T72" fmla="*/ 941 w 1231"/>
                  <a:gd name="T73" fmla="*/ 88 h 1111"/>
                  <a:gd name="T74" fmla="*/ 929 w 1231"/>
                  <a:gd name="T75" fmla="*/ 72 h 1111"/>
                  <a:gd name="T76" fmla="*/ 734 w 1231"/>
                  <a:gd name="T77" fmla="*/ 12 h 1111"/>
                  <a:gd name="T78" fmla="*/ 696 w 1231"/>
                  <a:gd name="T79" fmla="*/ 1 h 1111"/>
                  <a:gd name="T80" fmla="*/ 635 w 1231"/>
                  <a:gd name="T81" fmla="*/ 8 h 1111"/>
                  <a:gd name="T82" fmla="*/ 562 w 1231"/>
                  <a:gd name="T83" fmla="*/ 15 h 1111"/>
                  <a:gd name="T84" fmla="*/ 383 w 1231"/>
                  <a:gd name="T85" fmla="*/ 70 h 1111"/>
                  <a:gd name="T86" fmla="*/ 332 w 1231"/>
                  <a:gd name="T87" fmla="*/ 95 h 1111"/>
                  <a:gd name="T88" fmla="*/ 273 w 1231"/>
                  <a:gd name="T89" fmla="*/ 127 h 1111"/>
                  <a:gd name="T90" fmla="*/ 199 w 1231"/>
                  <a:gd name="T91" fmla="*/ 172 h 1111"/>
                  <a:gd name="T92" fmla="*/ 159 w 1231"/>
                  <a:gd name="T93" fmla="*/ 205 h 1111"/>
                  <a:gd name="T94" fmla="*/ 90 w 1231"/>
                  <a:gd name="T95" fmla="*/ 294 h 1111"/>
                  <a:gd name="T96" fmla="*/ 60 w 1231"/>
                  <a:gd name="T97" fmla="*/ 318 h 1111"/>
                  <a:gd name="T98" fmla="*/ 22 w 1231"/>
                  <a:gd name="T99" fmla="*/ 377 h 1111"/>
                  <a:gd name="T100" fmla="*/ 2 w 1231"/>
                  <a:gd name="T101" fmla="*/ 466 h 1111"/>
                  <a:gd name="T102" fmla="*/ 27 w 1231"/>
                  <a:gd name="T103" fmla="*/ 587 h 1111"/>
                  <a:gd name="T104" fmla="*/ 74 w 1231"/>
                  <a:gd name="T105" fmla="*/ 617 h 1111"/>
                  <a:gd name="T106" fmla="*/ 94 w 1231"/>
                  <a:gd name="T107" fmla="*/ 622 h 1111"/>
                  <a:gd name="T108" fmla="*/ 174 w 1231"/>
                  <a:gd name="T109" fmla="*/ 766 h 1111"/>
                  <a:gd name="T110" fmla="*/ 249 w 1231"/>
                  <a:gd name="T111" fmla="*/ 816 h 1111"/>
                  <a:gd name="T112" fmla="*/ 289 w 1231"/>
                  <a:gd name="T113" fmla="*/ 830 h 1111"/>
                  <a:gd name="T114" fmla="*/ 283 w 1231"/>
                  <a:gd name="T115" fmla="*/ 885 h 1111"/>
                  <a:gd name="T116" fmla="*/ 265 w 1231"/>
                  <a:gd name="T117" fmla="*/ 990 h 1111"/>
                  <a:gd name="T118" fmla="*/ 246 w 1231"/>
                  <a:gd name="T119" fmla="*/ 1044 h 1111"/>
                  <a:gd name="T120" fmla="*/ 234 w 1231"/>
                  <a:gd name="T121" fmla="*/ 107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31" h="1111">
                    <a:moveTo>
                      <a:pt x="234" y="1070"/>
                    </a:move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2"/>
                    </a:lnTo>
                    <a:lnTo>
                      <a:pt x="237" y="1072"/>
                    </a:lnTo>
                    <a:lnTo>
                      <a:pt x="237" y="1072"/>
                    </a:lnTo>
                    <a:lnTo>
                      <a:pt x="241" y="1066"/>
                    </a:lnTo>
                    <a:lnTo>
                      <a:pt x="245" y="1058"/>
                    </a:lnTo>
                    <a:lnTo>
                      <a:pt x="248" y="1051"/>
                    </a:lnTo>
                    <a:lnTo>
                      <a:pt x="252" y="1044"/>
                    </a:lnTo>
                    <a:lnTo>
                      <a:pt x="254" y="1036"/>
                    </a:lnTo>
                    <a:lnTo>
                      <a:pt x="257" y="1029"/>
                    </a:lnTo>
                    <a:lnTo>
                      <a:pt x="261" y="1021"/>
                    </a:lnTo>
                    <a:lnTo>
                      <a:pt x="264" y="1013"/>
                    </a:lnTo>
                    <a:lnTo>
                      <a:pt x="268" y="994"/>
                    </a:lnTo>
                    <a:lnTo>
                      <a:pt x="272" y="976"/>
                    </a:lnTo>
                    <a:lnTo>
                      <a:pt x="276" y="957"/>
                    </a:lnTo>
                    <a:lnTo>
                      <a:pt x="279" y="939"/>
                    </a:lnTo>
                    <a:lnTo>
                      <a:pt x="281" y="920"/>
                    </a:lnTo>
                    <a:lnTo>
                      <a:pt x="284" y="903"/>
                    </a:lnTo>
                    <a:lnTo>
                      <a:pt x="287" y="884"/>
                    </a:lnTo>
                    <a:lnTo>
                      <a:pt x="289" y="867"/>
                    </a:lnTo>
                    <a:lnTo>
                      <a:pt x="289" y="861"/>
                    </a:lnTo>
                    <a:lnTo>
                      <a:pt x="291" y="857"/>
                    </a:lnTo>
                    <a:lnTo>
                      <a:pt x="291" y="852"/>
                    </a:lnTo>
                    <a:lnTo>
                      <a:pt x="292" y="846"/>
                    </a:lnTo>
                    <a:lnTo>
                      <a:pt x="292" y="842"/>
                    </a:lnTo>
                    <a:lnTo>
                      <a:pt x="292" y="837"/>
                    </a:lnTo>
                    <a:lnTo>
                      <a:pt x="293" y="832"/>
                    </a:lnTo>
                    <a:lnTo>
                      <a:pt x="293" y="828"/>
                    </a:lnTo>
                    <a:lnTo>
                      <a:pt x="293" y="828"/>
                    </a:lnTo>
                    <a:lnTo>
                      <a:pt x="293" y="828"/>
                    </a:lnTo>
                    <a:lnTo>
                      <a:pt x="293" y="826"/>
                    </a:lnTo>
                    <a:lnTo>
                      <a:pt x="293" y="826"/>
                    </a:lnTo>
                    <a:lnTo>
                      <a:pt x="293" y="826"/>
                    </a:lnTo>
                    <a:lnTo>
                      <a:pt x="293" y="826"/>
                    </a:lnTo>
                    <a:lnTo>
                      <a:pt x="293" y="826"/>
                    </a:lnTo>
                    <a:lnTo>
                      <a:pt x="295" y="826"/>
                    </a:lnTo>
                    <a:lnTo>
                      <a:pt x="307" y="826"/>
                    </a:lnTo>
                    <a:lnTo>
                      <a:pt x="320" y="828"/>
                    </a:lnTo>
                    <a:lnTo>
                      <a:pt x="332" y="826"/>
                    </a:lnTo>
                    <a:lnTo>
                      <a:pt x="346" y="826"/>
                    </a:lnTo>
                    <a:lnTo>
                      <a:pt x="361" y="825"/>
                    </a:lnTo>
                    <a:lnTo>
                      <a:pt x="374" y="822"/>
                    </a:lnTo>
                    <a:lnTo>
                      <a:pt x="387" y="820"/>
                    </a:lnTo>
                    <a:lnTo>
                      <a:pt x="401" y="817"/>
                    </a:lnTo>
                    <a:lnTo>
                      <a:pt x="406" y="816"/>
                    </a:lnTo>
                    <a:lnTo>
                      <a:pt x="413" y="814"/>
                    </a:lnTo>
                    <a:lnTo>
                      <a:pt x="418" y="812"/>
                    </a:lnTo>
                    <a:lnTo>
                      <a:pt x="425" y="810"/>
                    </a:lnTo>
                    <a:lnTo>
                      <a:pt x="430" y="808"/>
                    </a:lnTo>
                    <a:lnTo>
                      <a:pt x="436" y="806"/>
                    </a:lnTo>
                    <a:lnTo>
                      <a:pt x="441" y="803"/>
                    </a:lnTo>
                    <a:lnTo>
                      <a:pt x="448" y="802"/>
                    </a:lnTo>
                    <a:lnTo>
                      <a:pt x="449" y="801"/>
                    </a:lnTo>
                    <a:lnTo>
                      <a:pt x="451" y="799"/>
                    </a:lnTo>
                    <a:lnTo>
                      <a:pt x="452" y="798"/>
                    </a:lnTo>
                    <a:lnTo>
                      <a:pt x="453" y="798"/>
                    </a:lnTo>
                    <a:lnTo>
                      <a:pt x="456" y="797"/>
                    </a:lnTo>
                    <a:lnTo>
                      <a:pt x="457" y="797"/>
                    </a:lnTo>
                    <a:lnTo>
                      <a:pt x="459" y="795"/>
                    </a:lnTo>
                    <a:lnTo>
                      <a:pt x="460" y="794"/>
                    </a:lnTo>
                    <a:lnTo>
                      <a:pt x="469" y="790"/>
                    </a:lnTo>
                    <a:lnTo>
                      <a:pt x="477" y="786"/>
                    </a:lnTo>
                    <a:lnTo>
                      <a:pt x="485" y="779"/>
                    </a:lnTo>
                    <a:lnTo>
                      <a:pt x="492" y="773"/>
                    </a:lnTo>
                    <a:lnTo>
                      <a:pt x="498" y="766"/>
                    </a:lnTo>
                    <a:lnTo>
                      <a:pt x="503" y="758"/>
                    </a:lnTo>
                    <a:lnTo>
                      <a:pt x="507" y="750"/>
                    </a:lnTo>
                    <a:lnTo>
                      <a:pt x="510" y="742"/>
                    </a:lnTo>
                    <a:lnTo>
                      <a:pt x="511" y="738"/>
                    </a:lnTo>
                    <a:lnTo>
                      <a:pt x="511" y="735"/>
                    </a:lnTo>
                    <a:lnTo>
                      <a:pt x="512" y="732"/>
                    </a:lnTo>
                    <a:lnTo>
                      <a:pt x="512" y="730"/>
                    </a:lnTo>
                    <a:lnTo>
                      <a:pt x="514" y="727"/>
                    </a:lnTo>
                    <a:lnTo>
                      <a:pt x="514" y="724"/>
                    </a:lnTo>
                    <a:lnTo>
                      <a:pt x="514" y="721"/>
                    </a:lnTo>
                    <a:lnTo>
                      <a:pt x="514" y="719"/>
                    </a:lnTo>
                    <a:lnTo>
                      <a:pt x="514" y="717"/>
                    </a:lnTo>
                    <a:lnTo>
                      <a:pt x="514" y="716"/>
                    </a:lnTo>
                    <a:lnTo>
                      <a:pt x="514" y="716"/>
                    </a:lnTo>
                    <a:lnTo>
                      <a:pt x="514" y="715"/>
                    </a:lnTo>
                    <a:lnTo>
                      <a:pt x="514" y="713"/>
                    </a:lnTo>
                    <a:lnTo>
                      <a:pt x="514" y="713"/>
                    </a:lnTo>
                    <a:lnTo>
                      <a:pt x="514" y="712"/>
                    </a:lnTo>
                    <a:lnTo>
                      <a:pt x="514" y="711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8" y="707"/>
                    </a:lnTo>
                    <a:lnTo>
                      <a:pt x="523" y="708"/>
                    </a:lnTo>
                    <a:lnTo>
                      <a:pt x="527" y="707"/>
                    </a:lnTo>
                    <a:lnTo>
                      <a:pt x="533" y="707"/>
                    </a:lnTo>
                    <a:lnTo>
                      <a:pt x="538" y="704"/>
                    </a:lnTo>
                    <a:lnTo>
                      <a:pt x="543" y="703"/>
                    </a:lnTo>
                    <a:lnTo>
                      <a:pt x="549" y="700"/>
                    </a:lnTo>
                    <a:lnTo>
                      <a:pt x="553" y="697"/>
                    </a:lnTo>
                    <a:lnTo>
                      <a:pt x="553" y="696"/>
                    </a:lnTo>
                    <a:lnTo>
                      <a:pt x="553" y="696"/>
                    </a:lnTo>
                    <a:lnTo>
                      <a:pt x="553" y="696"/>
                    </a:lnTo>
                    <a:lnTo>
                      <a:pt x="554" y="696"/>
                    </a:lnTo>
                    <a:lnTo>
                      <a:pt x="554" y="696"/>
                    </a:lnTo>
                    <a:lnTo>
                      <a:pt x="554" y="695"/>
                    </a:lnTo>
                    <a:lnTo>
                      <a:pt x="554" y="695"/>
                    </a:lnTo>
                    <a:lnTo>
                      <a:pt x="554" y="695"/>
                    </a:lnTo>
                    <a:lnTo>
                      <a:pt x="557" y="692"/>
                    </a:lnTo>
                    <a:lnTo>
                      <a:pt x="558" y="689"/>
                    </a:lnTo>
                    <a:lnTo>
                      <a:pt x="561" y="687"/>
                    </a:lnTo>
                    <a:lnTo>
                      <a:pt x="562" y="684"/>
                    </a:lnTo>
                    <a:lnTo>
                      <a:pt x="563" y="681"/>
                    </a:lnTo>
                    <a:lnTo>
                      <a:pt x="565" y="677"/>
                    </a:lnTo>
                    <a:lnTo>
                      <a:pt x="567" y="674"/>
                    </a:lnTo>
                    <a:lnTo>
                      <a:pt x="569" y="670"/>
                    </a:lnTo>
                    <a:lnTo>
                      <a:pt x="574" y="672"/>
                    </a:lnTo>
                    <a:lnTo>
                      <a:pt x="580" y="673"/>
                    </a:lnTo>
                    <a:lnTo>
                      <a:pt x="585" y="674"/>
                    </a:lnTo>
                    <a:lnTo>
                      <a:pt x="590" y="676"/>
                    </a:lnTo>
                    <a:lnTo>
                      <a:pt x="596" y="677"/>
                    </a:lnTo>
                    <a:lnTo>
                      <a:pt x="601" y="680"/>
                    </a:lnTo>
                    <a:lnTo>
                      <a:pt x="606" y="681"/>
                    </a:lnTo>
                    <a:lnTo>
                      <a:pt x="612" y="683"/>
                    </a:lnTo>
                    <a:lnTo>
                      <a:pt x="614" y="683"/>
                    </a:lnTo>
                    <a:lnTo>
                      <a:pt x="616" y="684"/>
                    </a:lnTo>
                    <a:lnTo>
                      <a:pt x="619" y="684"/>
                    </a:lnTo>
                    <a:lnTo>
                      <a:pt x="620" y="685"/>
                    </a:lnTo>
                    <a:lnTo>
                      <a:pt x="623" y="685"/>
                    </a:lnTo>
                    <a:lnTo>
                      <a:pt x="624" y="687"/>
                    </a:lnTo>
                    <a:lnTo>
                      <a:pt x="627" y="687"/>
                    </a:lnTo>
                    <a:lnTo>
                      <a:pt x="628" y="687"/>
                    </a:lnTo>
                    <a:lnTo>
                      <a:pt x="629" y="688"/>
                    </a:lnTo>
                    <a:lnTo>
                      <a:pt x="631" y="688"/>
                    </a:lnTo>
                    <a:lnTo>
                      <a:pt x="632" y="688"/>
                    </a:lnTo>
                    <a:lnTo>
                      <a:pt x="635" y="688"/>
                    </a:lnTo>
                    <a:lnTo>
                      <a:pt x="636" y="689"/>
                    </a:lnTo>
                    <a:lnTo>
                      <a:pt x="637" y="689"/>
                    </a:lnTo>
                    <a:lnTo>
                      <a:pt x="639" y="689"/>
                    </a:lnTo>
                    <a:lnTo>
                      <a:pt x="639" y="691"/>
                    </a:lnTo>
                    <a:lnTo>
                      <a:pt x="639" y="692"/>
                    </a:lnTo>
                    <a:lnTo>
                      <a:pt x="639" y="693"/>
                    </a:lnTo>
                    <a:lnTo>
                      <a:pt x="639" y="695"/>
                    </a:lnTo>
                    <a:lnTo>
                      <a:pt x="639" y="697"/>
                    </a:lnTo>
                    <a:lnTo>
                      <a:pt x="639" y="699"/>
                    </a:lnTo>
                    <a:lnTo>
                      <a:pt x="639" y="700"/>
                    </a:lnTo>
                    <a:lnTo>
                      <a:pt x="639" y="701"/>
                    </a:lnTo>
                    <a:lnTo>
                      <a:pt x="639" y="703"/>
                    </a:lnTo>
                    <a:lnTo>
                      <a:pt x="637" y="709"/>
                    </a:lnTo>
                    <a:lnTo>
                      <a:pt x="636" y="716"/>
                    </a:lnTo>
                    <a:lnTo>
                      <a:pt x="635" y="721"/>
                    </a:lnTo>
                    <a:lnTo>
                      <a:pt x="633" y="728"/>
                    </a:lnTo>
                    <a:lnTo>
                      <a:pt x="631" y="735"/>
                    </a:lnTo>
                    <a:lnTo>
                      <a:pt x="629" y="740"/>
                    </a:lnTo>
                    <a:lnTo>
                      <a:pt x="627" y="747"/>
                    </a:lnTo>
                    <a:lnTo>
                      <a:pt x="623" y="752"/>
                    </a:lnTo>
                    <a:lnTo>
                      <a:pt x="620" y="756"/>
                    </a:lnTo>
                    <a:lnTo>
                      <a:pt x="616" y="762"/>
                    </a:lnTo>
                    <a:lnTo>
                      <a:pt x="612" y="766"/>
                    </a:lnTo>
                    <a:lnTo>
                      <a:pt x="608" y="770"/>
                    </a:lnTo>
                    <a:lnTo>
                      <a:pt x="604" y="775"/>
                    </a:lnTo>
                    <a:lnTo>
                      <a:pt x="600" y="779"/>
                    </a:lnTo>
                    <a:lnTo>
                      <a:pt x="594" y="783"/>
                    </a:lnTo>
                    <a:lnTo>
                      <a:pt x="590" y="787"/>
                    </a:lnTo>
                    <a:lnTo>
                      <a:pt x="589" y="789"/>
                    </a:lnTo>
                    <a:lnTo>
                      <a:pt x="586" y="790"/>
                    </a:lnTo>
                    <a:lnTo>
                      <a:pt x="585" y="791"/>
                    </a:lnTo>
                    <a:lnTo>
                      <a:pt x="584" y="793"/>
                    </a:lnTo>
                    <a:lnTo>
                      <a:pt x="582" y="794"/>
                    </a:lnTo>
                    <a:lnTo>
                      <a:pt x="581" y="795"/>
                    </a:lnTo>
                    <a:lnTo>
                      <a:pt x="578" y="795"/>
                    </a:lnTo>
                    <a:lnTo>
                      <a:pt x="577" y="797"/>
                    </a:lnTo>
                    <a:lnTo>
                      <a:pt x="574" y="799"/>
                    </a:lnTo>
                    <a:lnTo>
                      <a:pt x="570" y="802"/>
                    </a:lnTo>
                    <a:lnTo>
                      <a:pt x="567" y="803"/>
                    </a:lnTo>
                    <a:lnTo>
                      <a:pt x="563" y="806"/>
                    </a:lnTo>
                    <a:lnTo>
                      <a:pt x="561" y="808"/>
                    </a:lnTo>
                    <a:lnTo>
                      <a:pt x="557" y="809"/>
                    </a:lnTo>
                    <a:lnTo>
                      <a:pt x="553" y="812"/>
                    </a:lnTo>
                    <a:lnTo>
                      <a:pt x="550" y="813"/>
                    </a:lnTo>
                    <a:lnTo>
                      <a:pt x="545" y="816"/>
                    </a:lnTo>
                    <a:lnTo>
                      <a:pt x="541" y="817"/>
                    </a:lnTo>
                    <a:lnTo>
                      <a:pt x="535" y="820"/>
                    </a:lnTo>
                    <a:lnTo>
                      <a:pt x="531" y="821"/>
                    </a:lnTo>
                    <a:lnTo>
                      <a:pt x="526" y="822"/>
                    </a:lnTo>
                    <a:lnTo>
                      <a:pt x="522" y="825"/>
                    </a:lnTo>
                    <a:lnTo>
                      <a:pt x="516" y="826"/>
                    </a:lnTo>
                    <a:lnTo>
                      <a:pt x="512" y="828"/>
                    </a:lnTo>
                    <a:lnTo>
                      <a:pt x="512" y="828"/>
                    </a:lnTo>
                    <a:lnTo>
                      <a:pt x="511" y="828"/>
                    </a:lnTo>
                    <a:lnTo>
                      <a:pt x="511" y="828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2"/>
                    </a:lnTo>
                    <a:lnTo>
                      <a:pt x="511" y="832"/>
                    </a:lnTo>
                    <a:lnTo>
                      <a:pt x="510" y="832"/>
                    </a:lnTo>
                    <a:lnTo>
                      <a:pt x="506" y="848"/>
                    </a:lnTo>
                    <a:lnTo>
                      <a:pt x="500" y="865"/>
                    </a:lnTo>
                    <a:lnTo>
                      <a:pt x="495" y="881"/>
                    </a:lnTo>
                    <a:lnTo>
                      <a:pt x="490" y="898"/>
                    </a:lnTo>
                    <a:lnTo>
                      <a:pt x="483" y="912"/>
                    </a:lnTo>
                    <a:lnTo>
                      <a:pt x="475" y="927"/>
                    </a:lnTo>
                    <a:lnTo>
                      <a:pt x="464" y="941"/>
                    </a:lnTo>
                    <a:lnTo>
                      <a:pt x="453" y="953"/>
                    </a:lnTo>
                    <a:lnTo>
                      <a:pt x="449" y="957"/>
                    </a:lnTo>
                    <a:lnTo>
                      <a:pt x="447" y="959"/>
                    </a:lnTo>
                    <a:lnTo>
                      <a:pt x="442" y="963"/>
                    </a:lnTo>
                    <a:lnTo>
                      <a:pt x="440" y="966"/>
                    </a:lnTo>
                    <a:lnTo>
                      <a:pt x="436" y="970"/>
                    </a:lnTo>
                    <a:lnTo>
                      <a:pt x="433" y="973"/>
                    </a:lnTo>
                    <a:lnTo>
                      <a:pt x="429" y="977"/>
                    </a:lnTo>
                    <a:lnTo>
                      <a:pt x="426" y="980"/>
                    </a:lnTo>
                    <a:lnTo>
                      <a:pt x="420" y="985"/>
                    </a:lnTo>
                    <a:lnTo>
                      <a:pt x="414" y="990"/>
                    </a:lnTo>
                    <a:lnTo>
                      <a:pt x="408" y="996"/>
                    </a:lnTo>
                    <a:lnTo>
                      <a:pt x="402" y="1001"/>
                    </a:lnTo>
                    <a:lnTo>
                      <a:pt x="397" y="1006"/>
                    </a:lnTo>
                    <a:lnTo>
                      <a:pt x="391" y="1012"/>
                    </a:lnTo>
                    <a:lnTo>
                      <a:pt x="386" y="1019"/>
                    </a:lnTo>
                    <a:lnTo>
                      <a:pt x="381" y="1024"/>
                    </a:lnTo>
                    <a:lnTo>
                      <a:pt x="375" y="1029"/>
                    </a:lnTo>
                    <a:lnTo>
                      <a:pt x="370" y="1036"/>
                    </a:lnTo>
                    <a:lnTo>
                      <a:pt x="365" y="1041"/>
                    </a:lnTo>
                    <a:lnTo>
                      <a:pt x="361" y="1047"/>
                    </a:lnTo>
                    <a:lnTo>
                      <a:pt x="355" y="1052"/>
                    </a:lnTo>
                    <a:lnTo>
                      <a:pt x="351" y="1059"/>
                    </a:lnTo>
                    <a:lnTo>
                      <a:pt x="347" y="1064"/>
                    </a:lnTo>
                    <a:lnTo>
                      <a:pt x="344" y="1071"/>
                    </a:lnTo>
                    <a:lnTo>
                      <a:pt x="342" y="1075"/>
                    </a:lnTo>
                    <a:lnTo>
                      <a:pt x="339" y="1079"/>
                    </a:lnTo>
                    <a:lnTo>
                      <a:pt x="336" y="1083"/>
                    </a:lnTo>
                    <a:lnTo>
                      <a:pt x="335" y="1087"/>
                    </a:lnTo>
                    <a:lnTo>
                      <a:pt x="332" y="1091"/>
                    </a:lnTo>
                    <a:lnTo>
                      <a:pt x="330" y="1095"/>
                    </a:lnTo>
                    <a:lnTo>
                      <a:pt x="327" y="1099"/>
                    </a:lnTo>
                    <a:lnTo>
                      <a:pt x="326" y="1103"/>
                    </a:lnTo>
                    <a:lnTo>
                      <a:pt x="324" y="1105"/>
                    </a:lnTo>
                    <a:lnTo>
                      <a:pt x="324" y="1106"/>
                    </a:lnTo>
                    <a:lnTo>
                      <a:pt x="323" y="1106"/>
                    </a:lnTo>
                    <a:lnTo>
                      <a:pt x="323" y="1107"/>
                    </a:lnTo>
                    <a:lnTo>
                      <a:pt x="323" y="1109"/>
                    </a:lnTo>
                    <a:lnTo>
                      <a:pt x="323" y="1110"/>
                    </a:lnTo>
                    <a:lnTo>
                      <a:pt x="322" y="1110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6" y="1111"/>
                    </a:lnTo>
                    <a:lnTo>
                      <a:pt x="326" y="1110"/>
                    </a:lnTo>
                    <a:lnTo>
                      <a:pt x="327" y="1109"/>
                    </a:lnTo>
                    <a:lnTo>
                      <a:pt x="327" y="1107"/>
                    </a:lnTo>
                    <a:lnTo>
                      <a:pt x="328" y="1107"/>
                    </a:lnTo>
                    <a:lnTo>
                      <a:pt x="328" y="1106"/>
                    </a:lnTo>
                    <a:lnTo>
                      <a:pt x="330" y="1105"/>
                    </a:lnTo>
                    <a:lnTo>
                      <a:pt x="330" y="1103"/>
                    </a:lnTo>
                    <a:lnTo>
                      <a:pt x="330" y="1102"/>
                    </a:lnTo>
                    <a:lnTo>
                      <a:pt x="330" y="1102"/>
                    </a:lnTo>
                    <a:lnTo>
                      <a:pt x="331" y="1101"/>
                    </a:lnTo>
                    <a:lnTo>
                      <a:pt x="331" y="1099"/>
                    </a:lnTo>
                    <a:lnTo>
                      <a:pt x="331" y="1099"/>
                    </a:lnTo>
                    <a:lnTo>
                      <a:pt x="332" y="1098"/>
                    </a:lnTo>
                    <a:lnTo>
                      <a:pt x="332" y="1098"/>
                    </a:lnTo>
                    <a:lnTo>
                      <a:pt x="332" y="1096"/>
                    </a:lnTo>
                    <a:lnTo>
                      <a:pt x="334" y="1095"/>
                    </a:lnTo>
                    <a:lnTo>
                      <a:pt x="335" y="1094"/>
                    </a:lnTo>
                    <a:lnTo>
                      <a:pt x="335" y="1092"/>
                    </a:lnTo>
                    <a:lnTo>
                      <a:pt x="336" y="1091"/>
                    </a:lnTo>
                    <a:lnTo>
                      <a:pt x="336" y="1090"/>
                    </a:lnTo>
                    <a:lnTo>
                      <a:pt x="338" y="1088"/>
                    </a:lnTo>
                    <a:lnTo>
                      <a:pt x="338" y="1087"/>
                    </a:lnTo>
                    <a:lnTo>
                      <a:pt x="339" y="1087"/>
                    </a:lnTo>
                    <a:lnTo>
                      <a:pt x="343" y="1078"/>
                    </a:lnTo>
                    <a:lnTo>
                      <a:pt x="348" y="1070"/>
                    </a:lnTo>
                    <a:lnTo>
                      <a:pt x="355" y="1060"/>
                    </a:lnTo>
                    <a:lnTo>
                      <a:pt x="361" y="1052"/>
                    </a:lnTo>
                    <a:lnTo>
                      <a:pt x="367" y="1044"/>
                    </a:lnTo>
                    <a:lnTo>
                      <a:pt x="375" y="1036"/>
                    </a:lnTo>
                    <a:lnTo>
                      <a:pt x="382" y="1028"/>
                    </a:lnTo>
                    <a:lnTo>
                      <a:pt x="389" y="1020"/>
                    </a:lnTo>
                    <a:lnTo>
                      <a:pt x="394" y="1015"/>
                    </a:lnTo>
                    <a:lnTo>
                      <a:pt x="399" y="1009"/>
                    </a:lnTo>
                    <a:lnTo>
                      <a:pt x="405" y="1004"/>
                    </a:lnTo>
                    <a:lnTo>
                      <a:pt x="410" y="998"/>
                    </a:lnTo>
                    <a:lnTo>
                      <a:pt x="416" y="993"/>
                    </a:lnTo>
                    <a:lnTo>
                      <a:pt x="422" y="989"/>
                    </a:lnTo>
                    <a:lnTo>
                      <a:pt x="428" y="984"/>
                    </a:lnTo>
                    <a:lnTo>
                      <a:pt x="433" y="978"/>
                    </a:lnTo>
                    <a:lnTo>
                      <a:pt x="438" y="973"/>
                    </a:lnTo>
                    <a:lnTo>
                      <a:pt x="442" y="969"/>
                    </a:lnTo>
                    <a:lnTo>
                      <a:pt x="448" y="965"/>
                    </a:lnTo>
                    <a:lnTo>
                      <a:pt x="452" y="959"/>
                    </a:lnTo>
                    <a:lnTo>
                      <a:pt x="456" y="955"/>
                    </a:lnTo>
                    <a:lnTo>
                      <a:pt x="461" y="950"/>
                    </a:lnTo>
                    <a:lnTo>
                      <a:pt x="465" y="945"/>
                    </a:lnTo>
                    <a:lnTo>
                      <a:pt x="469" y="941"/>
                    </a:lnTo>
                    <a:lnTo>
                      <a:pt x="473" y="935"/>
                    </a:lnTo>
                    <a:lnTo>
                      <a:pt x="477" y="930"/>
                    </a:lnTo>
                    <a:lnTo>
                      <a:pt x="480" y="924"/>
                    </a:lnTo>
                    <a:lnTo>
                      <a:pt x="484" y="919"/>
                    </a:lnTo>
                    <a:lnTo>
                      <a:pt x="487" y="912"/>
                    </a:lnTo>
                    <a:lnTo>
                      <a:pt x="490" y="907"/>
                    </a:lnTo>
                    <a:lnTo>
                      <a:pt x="492" y="900"/>
                    </a:lnTo>
                    <a:lnTo>
                      <a:pt x="495" y="895"/>
                    </a:lnTo>
                    <a:lnTo>
                      <a:pt x="496" y="891"/>
                    </a:lnTo>
                    <a:lnTo>
                      <a:pt x="498" y="888"/>
                    </a:lnTo>
                    <a:lnTo>
                      <a:pt x="499" y="884"/>
                    </a:lnTo>
                    <a:lnTo>
                      <a:pt x="500" y="881"/>
                    </a:lnTo>
                    <a:lnTo>
                      <a:pt x="500" y="879"/>
                    </a:lnTo>
                    <a:lnTo>
                      <a:pt x="502" y="875"/>
                    </a:lnTo>
                    <a:lnTo>
                      <a:pt x="503" y="872"/>
                    </a:lnTo>
                    <a:lnTo>
                      <a:pt x="504" y="869"/>
                    </a:lnTo>
                    <a:lnTo>
                      <a:pt x="506" y="865"/>
                    </a:lnTo>
                    <a:lnTo>
                      <a:pt x="506" y="863"/>
                    </a:lnTo>
                    <a:lnTo>
                      <a:pt x="507" y="859"/>
                    </a:lnTo>
                    <a:lnTo>
                      <a:pt x="508" y="856"/>
                    </a:lnTo>
                    <a:lnTo>
                      <a:pt x="510" y="852"/>
                    </a:lnTo>
                    <a:lnTo>
                      <a:pt x="510" y="849"/>
                    </a:lnTo>
                    <a:lnTo>
                      <a:pt x="511" y="845"/>
                    </a:lnTo>
                    <a:lnTo>
                      <a:pt x="511" y="842"/>
                    </a:lnTo>
                    <a:lnTo>
                      <a:pt x="512" y="840"/>
                    </a:lnTo>
                    <a:lnTo>
                      <a:pt x="512" y="838"/>
                    </a:lnTo>
                    <a:lnTo>
                      <a:pt x="512" y="837"/>
                    </a:lnTo>
                    <a:lnTo>
                      <a:pt x="512" y="836"/>
                    </a:lnTo>
                    <a:lnTo>
                      <a:pt x="514" y="836"/>
                    </a:lnTo>
                    <a:lnTo>
                      <a:pt x="514" y="834"/>
                    </a:lnTo>
                    <a:lnTo>
                      <a:pt x="514" y="833"/>
                    </a:lnTo>
                    <a:lnTo>
                      <a:pt x="515" y="832"/>
                    </a:lnTo>
                    <a:lnTo>
                      <a:pt x="519" y="830"/>
                    </a:lnTo>
                    <a:lnTo>
                      <a:pt x="527" y="828"/>
                    </a:lnTo>
                    <a:lnTo>
                      <a:pt x="535" y="825"/>
                    </a:lnTo>
                    <a:lnTo>
                      <a:pt x="543" y="821"/>
                    </a:lnTo>
                    <a:lnTo>
                      <a:pt x="551" y="818"/>
                    </a:lnTo>
                    <a:lnTo>
                      <a:pt x="558" y="814"/>
                    </a:lnTo>
                    <a:lnTo>
                      <a:pt x="566" y="812"/>
                    </a:lnTo>
                    <a:lnTo>
                      <a:pt x="573" y="806"/>
                    </a:lnTo>
                    <a:lnTo>
                      <a:pt x="580" y="801"/>
                    </a:lnTo>
                    <a:lnTo>
                      <a:pt x="581" y="799"/>
                    </a:lnTo>
                    <a:lnTo>
                      <a:pt x="584" y="798"/>
                    </a:lnTo>
                    <a:lnTo>
                      <a:pt x="585" y="797"/>
                    </a:lnTo>
                    <a:lnTo>
                      <a:pt x="586" y="795"/>
                    </a:lnTo>
                    <a:lnTo>
                      <a:pt x="589" y="794"/>
                    </a:lnTo>
                    <a:lnTo>
                      <a:pt x="590" y="793"/>
                    </a:lnTo>
                    <a:lnTo>
                      <a:pt x="592" y="791"/>
                    </a:lnTo>
                    <a:lnTo>
                      <a:pt x="594" y="790"/>
                    </a:lnTo>
                    <a:lnTo>
                      <a:pt x="598" y="786"/>
                    </a:lnTo>
                    <a:lnTo>
                      <a:pt x="604" y="782"/>
                    </a:lnTo>
                    <a:lnTo>
                      <a:pt x="608" y="777"/>
                    </a:lnTo>
                    <a:lnTo>
                      <a:pt x="612" y="773"/>
                    </a:lnTo>
                    <a:lnTo>
                      <a:pt x="617" y="769"/>
                    </a:lnTo>
                    <a:lnTo>
                      <a:pt x="621" y="763"/>
                    </a:lnTo>
                    <a:lnTo>
                      <a:pt x="624" y="759"/>
                    </a:lnTo>
                    <a:lnTo>
                      <a:pt x="628" y="754"/>
                    </a:lnTo>
                    <a:lnTo>
                      <a:pt x="631" y="748"/>
                    </a:lnTo>
                    <a:lnTo>
                      <a:pt x="633" y="743"/>
                    </a:lnTo>
                    <a:lnTo>
                      <a:pt x="635" y="738"/>
                    </a:lnTo>
                    <a:lnTo>
                      <a:pt x="637" y="732"/>
                    </a:lnTo>
                    <a:lnTo>
                      <a:pt x="639" y="727"/>
                    </a:lnTo>
                    <a:lnTo>
                      <a:pt x="640" y="720"/>
                    </a:lnTo>
                    <a:lnTo>
                      <a:pt x="641" y="715"/>
                    </a:lnTo>
                    <a:lnTo>
                      <a:pt x="641" y="709"/>
                    </a:lnTo>
                    <a:lnTo>
                      <a:pt x="641" y="707"/>
                    </a:lnTo>
                    <a:lnTo>
                      <a:pt x="641" y="705"/>
                    </a:lnTo>
                    <a:lnTo>
                      <a:pt x="643" y="703"/>
                    </a:lnTo>
                    <a:lnTo>
                      <a:pt x="643" y="701"/>
                    </a:lnTo>
                    <a:lnTo>
                      <a:pt x="643" y="699"/>
                    </a:lnTo>
                    <a:lnTo>
                      <a:pt x="643" y="697"/>
                    </a:lnTo>
                    <a:lnTo>
                      <a:pt x="644" y="695"/>
                    </a:lnTo>
                    <a:lnTo>
                      <a:pt x="644" y="693"/>
                    </a:lnTo>
                    <a:lnTo>
                      <a:pt x="644" y="693"/>
                    </a:lnTo>
                    <a:lnTo>
                      <a:pt x="644" y="693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5" y="692"/>
                    </a:lnTo>
                    <a:lnTo>
                      <a:pt x="648" y="692"/>
                    </a:lnTo>
                    <a:lnTo>
                      <a:pt x="649" y="693"/>
                    </a:lnTo>
                    <a:lnTo>
                      <a:pt x="651" y="693"/>
                    </a:lnTo>
                    <a:lnTo>
                      <a:pt x="653" y="695"/>
                    </a:lnTo>
                    <a:lnTo>
                      <a:pt x="655" y="695"/>
                    </a:lnTo>
                    <a:lnTo>
                      <a:pt x="656" y="696"/>
                    </a:lnTo>
                    <a:lnTo>
                      <a:pt x="659" y="696"/>
                    </a:lnTo>
                    <a:lnTo>
                      <a:pt x="670" y="699"/>
                    </a:lnTo>
                    <a:lnTo>
                      <a:pt x="680" y="703"/>
                    </a:lnTo>
                    <a:lnTo>
                      <a:pt x="690" y="707"/>
                    </a:lnTo>
                    <a:lnTo>
                      <a:pt x="700" y="709"/>
                    </a:lnTo>
                    <a:lnTo>
                      <a:pt x="711" y="712"/>
                    </a:lnTo>
                    <a:lnTo>
                      <a:pt x="721" y="713"/>
                    </a:lnTo>
                    <a:lnTo>
                      <a:pt x="731" y="713"/>
                    </a:lnTo>
                    <a:lnTo>
                      <a:pt x="742" y="712"/>
                    </a:lnTo>
                    <a:lnTo>
                      <a:pt x="743" y="712"/>
                    </a:lnTo>
                    <a:lnTo>
                      <a:pt x="745" y="712"/>
                    </a:lnTo>
                    <a:lnTo>
                      <a:pt x="746" y="712"/>
                    </a:lnTo>
                    <a:lnTo>
                      <a:pt x="748" y="712"/>
                    </a:lnTo>
                    <a:lnTo>
                      <a:pt x="749" y="712"/>
                    </a:lnTo>
                    <a:lnTo>
                      <a:pt x="749" y="712"/>
                    </a:lnTo>
                    <a:lnTo>
                      <a:pt x="750" y="712"/>
                    </a:lnTo>
                    <a:lnTo>
                      <a:pt x="752" y="712"/>
                    </a:lnTo>
                    <a:lnTo>
                      <a:pt x="753" y="712"/>
                    </a:lnTo>
                    <a:lnTo>
                      <a:pt x="754" y="711"/>
                    </a:lnTo>
                    <a:lnTo>
                      <a:pt x="757" y="711"/>
                    </a:lnTo>
                    <a:lnTo>
                      <a:pt x="758" y="711"/>
                    </a:lnTo>
                    <a:lnTo>
                      <a:pt x="760" y="711"/>
                    </a:lnTo>
                    <a:lnTo>
                      <a:pt x="761" y="709"/>
                    </a:lnTo>
                    <a:lnTo>
                      <a:pt x="762" y="709"/>
                    </a:lnTo>
                    <a:lnTo>
                      <a:pt x="764" y="709"/>
                    </a:lnTo>
                    <a:lnTo>
                      <a:pt x="773" y="707"/>
                    </a:lnTo>
                    <a:lnTo>
                      <a:pt x="782" y="704"/>
                    </a:lnTo>
                    <a:lnTo>
                      <a:pt x="791" y="701"/>
                    </a:lnTo>
                    <a:lnTo>
                      <a:pt x="800" y="697"/>
                    </a:lnTo>
                    <a:lnTo>
                      <a:pt x="809" y="695"/>
                    </a:lnTo>
                    <a:lnTo>
                      <a:pt x="817" y="692"/>
                    </a:lnTo>
                    <a:lnTo>
                      <a:pt x="827" y="689"/>
                    </a:lnTo>
                    <a:lnTo>
                      <a:pt x="836" y="688"/>
                    </a:lnTo>
                    <a:lnTo>
                      <a:pt x="842" y="687"/>
                    </a:lnTo>
                    <a:lnTo>
                      <a:pt x="847" y="685"/>
                    </a:lnTo>
                    <a:lnTo>
                      <a:pt x="852" y="684"/>
                    </a:lnTo>
                    <a:lnTo>
                      <a:pt x="858" y="683"/>
                    </a:lnTo>
                    <a:lnTo>
                      <a:pt x="863" y="680"/>
                    </a:lnTo>
                    <a:lnTo>
                      <a:pt x="867" y="677"/>
                    </a:lnTo>
                    <a:lnTo>
                      <a:pt x="872" y="674"/>
                    </a:lnTo>
                    <a:lnTo>
                      <a:pt x="875" y="670"/>
                    </a:lnTo>
                    <a:lnTo>
                      <a:pt x="882" y="670"/>
                    </a:lnTo>
                    <a:lnTo>
                      <a:pt x="889" y="670"/>
                    </a:lnTo>
                    <a:lnTo>
                      <a:pt x="895" y="670"/>
                    </a:lnTo>
                    <a:lnTo>
                      <a:pt x="902" y="669"/>
                    </a:lnTo>
                    <a:lnTo>
                      <a:pt x="909" y="666"/>
                    </a:lnTo>
                    <a:lnTo>
                      <a:pt x="915" y="664"/>
                    </a:lnTo>
                    <a:lnTo>
                      <a:pt x="922" y="661"/>
                    </a:lnTo>
                    <a:lnTo>
                      <a:pt x="929" y="658"/>
                    </a:lnTo>
                    <a:lnTo>
                      <a:pt x="930" y="656"/>
                    </a:lnTo>
                    <a:lnTo>
                      <a:pt x="933" y="654"/>
                    </a:lnTo>
                    <a:lnTo>
                      <a:pt x="934" y="653"/>
                    </a:lnTo>
                    <a:lnTo>
                      <a:pt x="937" y="652"/>
                    </a:lnTo>
                    <a:lnTo>
                      <a:pt x="938" y="650"/>
                    </a:lnTo>
                    <a:lnTo>
                      <a:pt x="941" y="648"/>
                    </a:lnTo>
                    <a:lnTo>
                      <a:pt x="942" y="646"/>
                    </a:lnTo>
                    <a:lnTo>
                      <a:pt x="944" y="644"/>
                    </a:lnTo>
                    <a:lnTo>
                      <a:pt x="944" y="642"/>
                    </a:lnTo>
                    <a:lnTo>
                      <a:pt x="945" y="640"/>
                    </a:lnTo>
                    <a:lnTo>
                      <a:pt x="946" y="638"/>
                    </a:lnTo>
                    <a:lnTo>
                      <a:pt x="946" y="635"/>
                    </a:lnTo>
                    <a:lnTo>
                      <a:pt x="946" y="633"/>
                    </a:lnTo>
                    <a:lnTo>
                      <a:pt x="948" y="631"/>
                    </a:lnTo>
                    <a:lnTo>
                      <a:pt x="948" y="629"/>
                    </a:lnTo>
                    <a:lnTo>
                      <a:pt x="948" y="626"/>
                    </a:lnTo>
                    <a:lnTo>
                      <a:pt x="953" y="626"/>
                    </a:lnTo>
                    <a:lnTo>
                      <a:pt x="958" y="626"/>
                    </a:lnTo>
                    <a:lnTo>
                      <a:pt x="965" y="626"/>
                    </a:lnTo>
                    <a:lnTo>
                      <a:pt x="971" y="626"/>
                    </a:lnTo>
                    <a:lnTo>
                      <a:pt x="976" y="625"/>
                    </a:lnTo>
                    <a:lnTo>
                      <a:pt x="981" y="625"/>
                    </a:lnTo>
                    <a:lnTo>
                      <a:pt x="988" y="623"/>
                    </a:lnTo>
                    <a:lnTo>
                      <a:pt x="993" y="622"/>
                    </a:lnTo>
                    <a:lnTo>
                      <a:pt x="997" y="622"/>
                    </a:lnTo>
                    <a:lnTo>
                      <a:pt x="1001" y="621"/>
                    </a:lnTo>
                    <a:lnTo>
                      <a:pt x="1006" y="619"/>
                    </a:lnTo>
                    <a:lnTo>
                      <a:pt x="1010" y="619"/>
                    </a:lnTo>
                    <a:lnTo>
                      <a:pt x="1015" y="618"/>
                    </a:lnTo>
                    <a:lnTo>
                      <a:pt x="1019" y="617"/>
                    </a:lnTo>
                    <a:lnTo>
                      <a:pt x="1023" y="617"/>
                    </a:lnTo>
                    <a:lnTo>
                      <a:pt x="1026" y="615"/>
                    </a:lnTo>
                    <a:lnTo>
                      <a:pt x="1030" y="615"/>
                    </a:lnTo>
                    <a:lnTo>
                      <a:pt x="1032" y="614"/>
                    </a:lnTo>
                    <a:lnTo>
                      <a:pt x="1034" y="614"/>
                    </a:lnTo>
                    <a:lnTo>
                      <a:pt x="1036" y="614"/>
                    </a:lnTo>
                    <a:lnTo>
                      <a:pt x="1039" y="613"/>
                    </a:lnTo>
                    <a:lnTo>
                      <a:pt x="1042" y="613"/>
                    </a:lnTo>
                    <a:lnTo>
                      <a:pt x="1044" y="611"/>
                    </a:lnTo>
                    <a:lnTo>
                      <a:pt x="1047" y="611"/>
                    </a:lnTo>
                    <a:lnTo>
                      <a:pt x="1066" y="607"/>
                    </a:lnTo>
                    <a:lnTo>
                      <a:pt x="1085" y="602"/>
                    </a:lnTo>
                    <a:lnTo>
                      <a:pt x="1105" y="598"/>
                    </a:lnTo>
                    <a:lnTo>
                      <a:pt x="1124" y="594"/>
                    </a:lnTo>
                    <a:lnTo>
                      <a:pt x="1143" y="587"/>
                    </a:lnTo>
                    <a:lnTo>
                      <a:pt x="1160" y="580"/>
                    </a:lnTo>
                    <a:lnTo>
                      <a:pt x="1169" y="575"/>
                    </a:lnTo>
                    <a:lnTo>
                      <a:pt x="1178" y="570"/>
                    </a:lnTo>
                    <a:lnTo>
                      <a:pt x="1184" y="564"/>
                    </a:lnTo>
                    <a:lnTo>
                      <a:pt x="1192" y="558"/>
                    </a:lnTo>
                    <a:lnTo>
                      <a:pt x="1200" y="551"/>
                    </a:lnTo>
                    <a:lnTo>
                      <a:pt x="1207" y="543"/>
                    </a:lnTo>
                    <a:lnTo>
                      <a:pt x="1212" y="535"/>
                    </a:lnTo>
                    <a:lnTo>
                      <a:pt x="1216" y="525"/>
                    </a:lnTo>
                    <a:lnTo>
                      <a:pt x="1221" y="517"/>
                    </a:lnTo>
                    <a:lnTo>
                      <a:pt x="1223" y="506"/>
                    </a:lnTo>
                    <a:lnTo>
                      <a:pt x="1225" y="497"/>
                    </a:lnTo>
                    <a:lnTo>
                      <a:pt x="1227" y="488"/>
                    </a:lnTo>
                    <a:lnTo>
                      <a:pt x="1229" y="476"/>
                    </a:lnTo>
                    <a:lnTo>
                      <a:pt x="1230" y="463"/>
                    </a:lnTo>
                    <a:lnTo>
                      <a:pt x="1231" y="451"/>
                    </a:lnTo>
                    <a:lnTo>
                      <a:pt x="1231" y="439"/>
                    </a:lnTo>
                    <a:lnTo>
                      <a:pt x="1231" y="427"/>
                    </a:lnTo>
                    <a:lnTo>
                      <a:pt x="1231" y="415"/>
                    </a:lnTo>
                    <a:lnTo>
                      <a:pt x="1231" y="402"/>
                    </a:lnTo>
                    <a:lnTo>
                      <a:pt x="1230" y="390"/>
                    </a:lnTo>
                    <a:lnTo>
                      <a:pt x="1230" y="388"/>
                    </a:lnTo>
                    <a:lnTo>
                      <a:pt x="1230" y="387"/>
                    </a:lnTo>
                    <a:lnTo>
                      <a:pt x="1230" y="385"/>
                    </a:lnTo>
                    <a:lnTo>
                      <a:pt x="1230" y="384"/>
                    </a:lnTo>
                    <a:lnTo>
                      <a:pt x="1230" y="383"/>
                    </a:lnTo>
                    <a:lnTo>
                      <a:pt x="1230" y="381"/>
                    </a:lnTo>
                    <a:lnTo>
                      <a:pt x="1230" y="380"/>
                    </a:lnTo>
                    <a:lnTo>
                      <a:pt x="1230" y="377"/>
                    </a:lnTo>
                    <a:lnTo>
                      <a:pt x="1229" y="373"/>
                    </a:lnTo>
                    <a:lnTo>
                      <a:pt x="1229" y="369"/>
                    </a:lnTo>
                    <a:lnTo>
                      <a:pt x="1227" y="365"/>
                    </a:lnTo>
                    <a:lnTo>
                      <a:pt x="1226" y="363"/>
                    </a:lnTo>
                    <a:lnTo>
                      <a:pt x="1223" y="359"/>
                    </a:lnTo>
                    <a:lnTo>
                      <a:pt x="1222" y="355"/>
                    </a:lnTo>
                    <a:lnTo>
                      <a:pt x="1221" y="351"/>
                    </a:lnTo>
                    <a:lnTo>
                      <a:pt x="1221" y="348"/>
                    </a:lnTo>
                    <a:lnTo>
                      <a:pt x="1219" y="346"/>
                    </a:lnTo>
                    <a:lnTo>
                      <a:pt x="1219" y="345"/>
                    </a:lnTo>
                    <a:lnTo>
                      <a:pt x="1218" y="344"/>
                    </a:lnTo>
                    <a:lnTo>
                      <a:pt x="1218" y="342"/>
                    </a:lnTo>
                    <a:lnTo>
                      <a:pt x="1216" y="341"/>
                    </a:lnTo>
                    <a:lnTo>
                      <a:pt x="1216" y="340"/>
                    </a:lnTo>
                    <a:lnTo>
                      <a:pt x="1215" y="338"/>
                    </a:lnTo>
                    <a:lnTo>
                      <a:pt x="1215" y="337"/>
                    </a:lnTo>
                    <a:lnTo>
                      <a:pt x="1214" y="333"/>
                    </a:lnTo>
                    <a:lnTo>
                      <a:pt x="1212" y="328"/>
                    </a:lnTo>
                    <a:lnTo>
                      <a:pt x="1210" y="324"/>
                    </a:lnTo>
                    <a:lnTo>
                      <a:pt x="1208" y="318"/>
                    </a:lnTo>
                    <a:lnTo>
                      <a:pt x="1206" y="314"/>
                    </a:lnTo>
                    <a:lnTo>
                      <a:pt x="1204" y="310"/>
                    </a:lnTo>
                    <a:lnTo>
                      <a:pt x="1202" y="306"/>
                    </a:lnTo>
                    <a:lnTo>
                      <a:pt x="1199" y="302"/>
                    </a:lnTo>
                    <a:lnTo>
                      <a:pt x="1198" y="301"/>
                    </a:lnTo>
                    <a:lnTo>
                      <a:pt x="1196" y="299"/>
                    </a:lnTo>
                    <a:lnTo>
                      <a:pt x="1196" y="298"/>
                    </a:lnTo>
                    <a:lnTo>
                      <a:pt x="1195" y="297"/>
                    </a:lnTo>
                    <a:lnTo>
                      <a:pt x="1194" y="295"/>
                    </a:lnTo>
                    <a:lnTo>
                      <a:pt x="1192" y="294"/>
                    </a:lnTo>
                    <a:lnTo>
                      <a:pt x="1192" y="293"/>
                    </a:lnTo>
                    <a:lnTo>
                      <a:pt x="1191" y="291"/>
                    </a:lnTo>
                    <a:lnTo>
                      <a:pt x="1187" y="287"/>
                    </a:lnTo>
                    <a:lnTo>
                      <a:pt x="1183" y="283"/>
                    </a:lnTo>
                    <a:lnTo>
                      <a:pt x="1179" y="278"/>
                    </a:lnTo>
                    <a:lnTo>
                      <a:pt x="1175" y="273"/>
                    </a:lnTo>
                    <a:lnTo>
                      <a:pt x="1171" y="267"/>
                    </a:lnTo>
                    <a:lnTo>
                      <a:pt x="1167" y="263"/>
                    </a:lnTo>
                    <a:lnTo>
                      <a:pt x="1161" y="259"/>
                    </a:lnTo>
                    <a:lnTo>
                      <a:pt x="1156" y="256"/>
                    </a:lnTo>
                    <a:lnTo>
                      <a:pt x="1155" y="251"/>
                    </a:lnTo>
                    <a:lnTo>
                      <a:pt x="1151" y="244"/>
                    </a:lnTo>
                    <a:lnTo>
                      <a:pt x="1148" y="239"/>
                    </a:lnTo>
                    <a:lnTo>
                      <a:pt x="1144" y="234"/>
                    </a:lnTo>
                    <a:lnTo>
                      <a:pt x="1139" y="230"/>
                    </a:lnTo>
                    <a:lnTo>
                      <a:pt x="1135" y="224"/>
                    </a:lnTo>
                    <a:lnTo>
                      <a:pt x="1129" y="220"/>
                    </a:lnTo>
                    <a:lnTo>
                      <a:pt x="1124" y="216"/>
                    </a:lnTo>
                    <a:lnTo>
                      <a:pt x="1124" y="216"/>
                    </a:lnTo>
                    <a:lnTo>
                      <a:pt x="1124" y="216"/>
                    </a:lnTo>
                    <a:lnTo>
                      <a:pt x="1124" y="216"/>
                    </a:lnTo>
                    <a:lnTo>
                      <a:pt x="1124" y="215"/>
                    </a:lnTo>
                    <a:lnTo>
                      <a:pt x="1124" y="215"/>
                    </a:lnTo>
                    <a:lnTo>
                      <a:pt x="1124" y="215"/>
                    </a:lnTo>
                    <a:lnTo>
                      <a:pt x="1124" y="215"/>
                    </a:lnTo>
                    <a:lnTo>
                      <a:pt x="1124" y="215"/>
                    </a:lnTo>
                    <a:lnTo>
                      <a:pt x="1124" y="213"/>
                    </a:lnTo>
                    <a:lnTo>
                      <a:pt x="1124" y="212"/>
                    </a:lnTo>
                    <a:lnTo>
                      <a:pt x="1124" y="211"/>
                    </a:lnTo>
                    <a:lnTo>
                      <a:pt x="1122" y="211"/>
                    </a:lnTo>
                    <a:lnTo>
                      <a:pt x="1122" y="209"/>
                    </a:lnTo>
                    <a:lnTo>
                      <a:pt x="1121" y="208"/>
                    </a:lnTo>
                    <a:lnTo>
                      <a:pt x="1120" y="207"/>
                    </a:lnTo>
                    <a:lnTo>
                      <a:pt x="1120" y="205"/>
                    </a:lnTo>
                    <a:lnTo>
                      <a:pt x="1110" y="197"/>
                    </a:lnTo>
                    <a:lnTo>
                      <a:pt x="1101" y="189"/>
                    </a:lnTo>
                    <a:lnTo>
                      <a:pt x="1093" y="183"/>
                    </a:lnTo>
                    <a:lnTo>
                      <a:pt x="1083" y="174"/>
                    </a:lnTo>
                    <a:lnTo>
                      <a:pt x="1074" y="168"/>
                    </a:lnTo>
                    <a:lnTo>
                      <a:pt x="1065" y="160"/>
                    </a:lnTo>
                    <a:lnTo>
                      <a:pt x="1055" y="154"/>
                    </a:lnTo>
                    <a:lnTo>
                      <a:pt x="1046" y="149"/>
                    </a:lnTo>
                    <a:lnTo>
                      <a:pt x="1046" y="148"/>
                    </a:lnTo>
                    <a:lnTo>
                      <a:pt x="1044" y="148"/>
                    </a:lnTo>
                    <a:lnTo>
                      <a:pt x="1044" y="146"/>
                    </a:lnTo>
                    <a:lnTo>
                      <a:pt x="1044" y="146"/>
                    </a:lnTo>
                    <a:lnTo>
                      <a:pt x="1044" y="145"/>
                    </a:lnTo>
                    <a:lnTo>
                      <a:pt x="1044" y="145"/>
                    </a:lnTo>
                    <a:lnTo>
                      <a:pt x="1043" y="144"/>
                    </a:lnTo>
                    <a:lnTo>
                      <a:pt x="1043" y="144"/>
                    </a:lnTo>
                    <a:lnTo>
                      <a:pt x="1040" y="140"/>
                    </a:lnTo>
                    <a:lnTo>
                      <a:pt x="1038" y="137"/>
                    </a:lnTo>
                    <a:lnTo>
                      <a:pt x="1035" y="134"/>
                    </a:lnTo>
                    <a:lnTo>
                      <a:pt x="1032" y="133"/>
                    </a:lnTo>
                    <a:lnTo>
                      <a:pt x="1028" y="131"/>
                    </a:lnTo>
                    <a:lnTo>
                      <a:pt x="1026" y="129"/>
                    </a:lnTo>
                    <a:lnTo>
                      <a:pt x="1022" y="127"/>
                    </a:lnTo>
                    <a:lnTo>
                      <a:pt x="1018" y="126"/>
                    </a:lnTo>
                    <a:lnTo>
                      <a:pt x="1018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5" y="127"/>
                    </a:lnTo>
                    <a:lnTo>
                      <a:pt x="1015" y="126"/>
                    </a:lnTo>
                    <a:lnTo>
                      <a:pt x="1012" y="122"/>
                    </a:lnTo>
                    <a:lnTo>
                      <a:pt x="1010" y="118"/>
                    </a:lnTo>
                    <a:lnTo>
                      <a:pt x="1006" y="115"/>
                    </a:lnTo>
                    <a:lnTo>
                      <a:pt x="1001" y="111"/>
                    </a:lnTo>
                    <a:lnTo>
                      <a:pt x="997" y="109"/>
                    </a:lnTo>
                    <a:lnTo>
                      <a:pt x="992" y="106"/>
                    </a:lnTo>
                    <a:lnTo>
                      <a:pt x="988" y="103"/>
                    </a:lnTo>
                    <a:lnTo>
                      <a:pt x="984" y="101"/>
                    </a:lnTo>
                    <a:lnTo>
                      <a:pt x="984" y="101"/>
                    </a:lnTo>
                    <a:lnTo>
                      <a:pt x="984" y="101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0" y="96"/>
                    </a:lnTo>
                    <a:lnTo>
                      <a:pt x="976" y="95"/>
                    </a:lnTo>
                    <a:lnTo>
                      <a:pt x="972" y="92"/>
                    </a:lnTo>
                    <a:lnTo>
                      <a:pt x="968" y="90"/>
                    </a:lnTo>
                    <a:lnTo>
                      <a:pt x="964" y="87"/>
                    </a:lnTo>
                    <a:lnTo>
                      <a:pt x="958" y="84"/>
                    </a:lnTo>
                    <a:lnTo>
                      <a:pt x="954" y="84"/>
                    </a:lnTo>
                    <a:lnTo>
                      <a:pt x="949" y="84"/>
                    </a:lnTo>
                    <a:lnTo>
                      <a:pt x="946" y="84"/>
                    </a:lnTo>
                    <a:lnTo>
                      <a:pt x="945" y="86"/>
                    </a:lnTo>
                    <a:lnTo>
                      <a:pt x="944" y="87"/>
                    </a:lnTo>
                    <a:lnTo>
                      <a:pt x="941" y="88"/>
                    </a:lnTo>
                    <a:lnTo>
                      <a:pt x="940" y="90"/>
                    </a:lnTo>
                    <a:lnTo>
                      <a:pt x="938" y="91"/>
                    </a:lnTo>
                    <a:lnTo>
                      <a:pt x="937" y="92"/>
                    </a:lnTo>
                    <a:lnTo>
                      <a:pt x="937" y="94"/>
                    </a:lnTo>
                    <a:lnTo>
                      <a:pt x="937" y="94"/>
                    </a:lnTo>
                    <a:lnTo>
                      <a:pt x="937" y="94"/>
                    </a:lnTo>
                    <a:lnTo>
                      <a:pt x="937" y="95"/>
                    </a:lnTo>
                    <a:lnTo>
                      <a:pt x="936" y="95"/>
                    </a:lnTo>
                    <a:lnTo>
                      <a:pt x="936" y="95"/>
                    </a:lnTo>
                    <a:lnTo>
                      <a:pt x="936" y="95"/>
                    </a:lnTo>
                    <a:lnTo>
                      <a:pt x="936" y="95"/>
                    </a:lnTo>
                    <a:lnTo>
                      <a:pt x="936" y="95"/>
                    </a:lnTo>
                    <a:lnTo>
                      <a:pt x="936" y="91"/>
                    </a:lnTo>
                    <a:lnTo>
                      <a:pt x="934" y="87"/>
                    </a:lnTo>
                    <a:lnTo>
                      <a:pt x="933" y="83"/>
                    </a:lnTo>
                    <a:lnTo>
                      <a:pt x="932" y="79"/>
                    </a:lnTo>
                    <a:lnTo>
                      <a:pt x="930" y="75"/>
                    </a:lnTo>
                    <a:lnTo>
                      <a:pt x="929" y="72"/>
                    </a:lnTo>
                    <a:lnTo>
                      <a:pt x="925" y="70"/>
                    </a:lnTo>
                    <a:lnTo>
                      <a:pt x="922" y="68"/>
                    </a:lnTo>
                    <a:lnTo>
                      <a:pt x="913" y="63"/>
                    </a:lnTo>
                    <a:lnTo>
                      <a:pt x="902" y="59"/>
                    </a:lnTo>
                    <a:lnTo>
                      <a:pt x="893" y="55"/>
                    </a:lnTo>
                    <a:lnTo>
                      <a:pt x="883" y="51"/>
                    </a:lnTo>
                    <a:lnTo>
                      <a:pt x="872" y="47"/>
                    </a:lnTo>
                    <a:lnTo>
                      <a:pt x="863" y="43"/>
                    </a:lnTo>
                    <a:lnTo>
                      <a:pt x="852" y="39"/>
                    </a:lnTo>
                    <a:lnTo>
                      <a:pt x="843" y="35"/>
                    </a:lnTo>
                    <a:lnTo>
                      <a:pt x="811" y="20"/>
                    </a:lnTo>
                    <a:lnTo>
                      <a:pt x="800" y="16"/>
                    </a:lnTo>
                    <a:lnTo>
                      <a:pt x="789" y="12"/>
                    </a:lnTo>
                    <a:lnTo>
                      <a:pt x="778" y="9"/>
                    </a:lnTo>
                    <a:lnTo>
                      <a:pt x="768" y="8"/>
                    </a:lnTo>
                    <a:lnTo>
                      <a:pt x="757" y="8"/>
                    </a:lnTo>
                    <a:lnTo>
                      <a:pt x="745" y="9"/>
                    </a:lnTo>
                    <a:lnTo>
                      <a:pt x="734" y="12"/>
                    </a:lnTo>
                    <a:lnTo>
                      <a:pt x="723" y="17"/>
                    </a:lnTo>
                    <a:lnTo>
                      <a:pt x="723" y="17"/>
                    </a:lnTo>
                    <a:lnTo>
                      <a:pt x="722" y="17"/>
                    </a:lnTo>
                    <a:lnTo>
                      <a:pt x="722" y="17"/>
                    </a:lnTo>
                    <a:lnTo>
                      <a:pt x="722" y="19"/>
                    </a:lnTo>
                    <a:lnTo>
                      <a:pt x="721" y="19"/>
                    </a:lnTo>
                    <a:lnTo>
                      <a:pt x="721" y="19"/>
                    </a:lnTo>
                    <a:lnTo>
                      <a:pt x="721" y="19"/>
                    </a:lnTo>
                    <a:lnTo>
                      <a:pt x="721" y="19"/>
                    </a:lnTo>
                    <a:lnTo>
                      <a:pt x="718" y="15"/>
                    </a:lnTo>
                    <a:lnTo>
                      <a:pt x="717" y="12"/>
                    </a:lnTo>
                    <a:lnTo>
                      <a:pt x="714" y="9"/>
                    </a:lnTo>
                    <a:lnTo>
                      <a:pt x="711" y="6"/>
                    </a:lnTo>
                    <a:lnTo>
                      <a:pt x="709" y="5"/>
                    </a:lnTo>
                    <a:lnTo>
                      <a:pt x="705" y="2"/>
                    </a:lnTo>
                    <a:lnTo>
                      <a:pt x="702" y="2"/>
                    </a:lnTo>
                    <a:lnTo>
                      <a:pt x="698" y="1"/>
                    </a:lnTo>
                    <a:lnTo>
                      <a:pt x="696" y="1"/>
                    </a:lnTo>
                    <a:lnTo>
                      <a:pt x="696" y="1"/>
                    </a:lnTo>
                    <a:lnTo>
                      <a:pt x="695" y="1"/>
                    </a:lnTo>
                    <a:lnTo>
                      <a:pt x="695" y="1"/>
                    </a:lnTo>
                    <a:lnTo>
                      <a:pt x="694" y="1"/>
                    </a:lnTo>
                    <a:lnTo>
                      <a:pt x="694" y="0"/>
                    </a:lnTo>
                    <a:lnTo>
                      <a:pt x="692" y="0"/>
                    </a:lnTo>
                    <a:lnTo>
                      <a:pt x="692" y="0"/>
                    </a:lnTo>
                    <a:lnTo>
                      <a:pt x="686" y="0"/>
                    </a:lnTo>
                    <a:lnTo>
                      <a:pt x="679" y="0"/>
                    </a:lnTo>
                    <a:lnTo>
                      <a:pt x="674" y="0"/>
                    </a:lnTo>
                    <a:lnTo>
                      <a:pt x="667" y="1"/>
                    </a:lnTo>
                    <a:lnTo>
                      <a:pt x="660" y="2"/>
                    </a:lnTo>
                    <a:lnTo>
                      <a:pt x="653" y="4"/>
                    </a:lnTo>
                    <a:lnTo>
                      <a:pt x="647" y="5"/>
                    </a:lnTo>
                    <a:lnTo>
                      <a:pt x="641" y="5"/>
                    </a:lnTo>
                    <a:lnTo>
                      <a:pt x="639" y="6"/>
                    </a:lnTo>
                    <a:lnTo>
                      <a:pt x="636" y="8"/>
                    </a:lnTo>
                    <a:lnTo>
                      <a:pt x="635" y="8"/>
                    </a:lnTo>
                    <a:lnTo>
                      <a:pt x="632" y="9"/>
                    </a:lnTo>
                    <a:lnTo>
                      <a:pt x="631" y="10"/>
                    </a:lnTo>
                    <a:lnTo>
                      <a:pt x="628" y="10"/>
                    </a:lnTo>
                    <a:lnTo>
                      <a:pt x="627" y="12"/>
                    </a:lnTo>
                    <a:lnTo>
                      <a:pt x="624" y="13"/>
                    </a:lnTo>
                    <a:lnTo>
                      <a:pt x="623" y="12"/>
                    </a:lnTo>
                    <a:lnTo>
                      <a:pt x="621" y="10"/>
                    </a:lnTo>
                    <a:lnTo>
                      <a:pt x="620" y="9"/>
                    </a:lnTo>
                    <a:lnTo>
                      <a:pt x="619" y="8"/>
                    </a:lnTo>
                    <a:lnTo>
                      <a:pt x="617" y="6"/>
                    </a:lnTo>
                    <a:lnTo>
                      <a:pt x="614" y="5"/>
                    </a:lnTo>
                    <a:lnTo>
                      <a:pt x="613" y="5"/>
                    </a:lnTo>
                    <a:lnTo>
                      <a:pt x="610" y="4"/>
                    </a:lnTo>
                    <a:lnTo>
                      <a:pt x="600" y="5"/>
                    </a:lnTo>
                    <a:lnTo>
                      <a:pt x="590" y="6"/>
                    </a:lnTo>
                    <a:lnTo>
                      <a:pt x="581" y="9"/>
                    </a:lnTo>
                    <a:lnTo>
                      <a:pt x="571" y="12"/>
                    </a:lnTo>
                    <a:lnTo>
                      <a:pt x="562" y="15"/>
                    </a:lnTo>
                    <a:lnTo>
                      <a:pt x="553" y="17"/>
                    </a:lnTo>
                    <a:lnTo>
                      <a:pt x="543" y="20"/>
                    </a:lnTo>
                    <a:lnTo>
                      <a:pt x="534" y="21"/>
                    </a:lnTo>
                    <a:lnTo>
                      <a:pt x="520" y="24"/>
                    </a:lnTo>
                    <a:lnTo>
                      <a:pt x="507" y="27"/>
                    </a:lnTo>
                    <a:lnTo>
                      <a:pt x="494" y="29"/>
                    </a:lnTo>
                    <a:lnTo>
                      <a:pt x="480" y="32"/>
                    </a:lnTo>
                    <a:lnTo>
                      <a:pt x="467" y="36"/>
                    </a:lnTo>
                    <a:lnTo>
                      <a:pt x="455" y="39"/>
                    </a:lnTo>
                    <a:lnTo>
                      <a:pt x="442" y="43"/>
                    </a:lnTo>
                    <a:lnTo>
                      <a:pt x="430" y="48"/>
                    </a:lnTo>
                    <a:lnTo>
                      <a:pt x="424" y="53"/>
                    </a:lnTo>
                    <a:lnTo>
                      <a:pt x="418" y="58"/>
                    </a:lnTo>
                    <a:lnTo>
                      <a:pt x="412" y="60"/>
                    </a:lnTo>
                    <a:lnTo>
                      <a:pt x="405" y="63"/>
                    </a:lnTo>
                    <a:lnTo>
                      <a:pt x="397" y="66"/>
                    </a:lnTo>
                    <a:lnTo>
                      <a:pt x="390" y="67"/>
                    </a:lnTo>
                    <a:lnTo>
                      <a:pt x="383" y="70"/>
                    </a:lnTo>
                    <a:lnTo>
                      <a:pt x="377" y="74"/>
                    </a:lnTo>
                    <a:lnTo>
                      <a:pt x="375" y="74"/>
                    </a:lnTo>
                    <a:lnTo>
                      <a:pt x="374" y="74"/>
                    </a:lnTo>
                    <a:lnTo>
                      <a:pt x="373" y="75"/>
                    </a:lnTo>
                    <a:lnTo>
                      <a:pt x="371" y="75"/>
                    </a:lnTo>
                    <a:lnTo>
                      <a:pt x="370" y="76"/>
                    </a:lnTo>
                    <a:lnTo>
                      <a:pt x="369" y="78"/>
                    </a:lnTo>
                    <a:lnTo>
                      <a:pt x="367" y="78"/>
                    </a:lnTo>
                    <a:lnTo>
                      <a:pt x="366" y="79"/>
                    </a:lnTo>
                    <a:lnTo>
                      <a:pt x="362" y="80"/>
                    </a:lnTo>
                    <a:lnTo>
                      <a:pt x="359" y="82"/>
                    </a:lnTo>
                    <a:lnTo>
                      <a:pt x="355" y="83"/>
                    </a:lnTo>
                    <a:lnTo>
                      <a:pt x="352" y="84"/>
                    </a:lnTo>
                    <a:lnTo>
                      <a:pt x="348" y="87"/>
                    </a:lnTo>
                    <a:lnTo>
                      <a:pt x="346" y="88"/>
                    </a:lnTo>
                    <a:lnTo>
                      <a:pt x="342" y="90"/>
                    </a:lnTo>
                    <a:lnTo>
                      <a:pt x="339" y="91"/>
                    </a:lnTo>
                    <a:lnTo>
                      <a:pt x="332" y="95"/>
                    </a:lnTo>
                    <a:lnTo>
                      <a:pt x="324" y="98"/>
                    </a:lnTo>
                    <a:lnTo>
                      <a:pt x="318" y="102"/>
                    </a:lnTo>
                    <a:lnTo>
                      <a:pt x="309" y="105"/>
                    </a:lnTo>
                    <a:lnTo>
                      <a:pt x="303" y="107"/>
                    </a:lnTo>
                    <a:lnTo>
                      <a:pt x="296" y="110"/>
                    </a:lnTo>
                    <a:lnTo>
                      <a:pt x="289" y="114"/>
                    </a:lnTo>
                    <a:lnTo>
                      <a:pt x="284" y="119"/>
                    </a:lnTo>
                    <a:lnTo>
                      <a:pt x="284" y="125"/>
                    </a:lnTo>
                    <a:lnTo>
                      <a:pt x="284" y="125"/>
                    </a:lnTo>
                    <a:lnTo>
                      <a:pt x="283" y="126"/>
                    </a:lnTo>
                    <a:lnTo>
                      <a:pt x="281" y="126"/>
                    </a:lnTo>
                    <a:lnTo>
                      <a:pt x="280" y="126"/>
                    </a:lnTo>
                    <a:lnTo>
                      <a:pt x="279" y="126"/>
                    </a:lnTo>
                    <a:lnTo>
                      <a:pt x="277" y="126"/>
                    </a:lnTo>
                    <a:lnTo>
                      <a:pt x="276" y="127"/>
                    </a:lnTo>
                    <a:lnTo>
                      <a:pt x="275" y="127"/>
                    </a:lnTo>
                    <a:lnTo>
                      <a:pt x="275" y="127"/>
                    </a:lnTo>
                    <a:lnTo>
                      <a:pt x="273" y="127"/>
                    </a:lnTo>
                    <a:lnTo>
                      <a:pt x="272" y="129"/>
                    </a:lnTo>
                    <a:lnTo>
                      <a:pt x="272" y="129"/>
                    </a:lnTo>
                    <a:lnTo>
                      <a:pt x="270" y="129"/>
                    </a:lnTo>
                    <a:lnTo>
                      <a:pt x="269" y="129"/>
                    </a:lnTo>
                    <a:lnTo>
                      <a:pt x="269" y="129"/>
                    </a:lnTo>
                    <a:lnTo>
                      <a:pt x="268" y="129"/>
                    </a:lnTo>
                    <a:lnTo>
                      <a:pt x="260" y="133"/>
                    </a:lnTo>
                    <a:lnTo>
                      <a:pt x="253" y="137"/>
                    </a:lnTo>
                    <a:lnTo>
                      <a:pt x="245" y="142"/>
                    </a:lnTo>
                    <a:lnTo>
                      <a:pt x="238" y="146"/>
                    </a:lnTo>
                    <a:lnTo>
                      <a:pt x="230" y="150"/>
                    </a:lnTo>
                    <a:lnTo>
                      <a:pt x="223" y="156"/>
                    </a:lnTo>
                    <a:lnTo>
                      <a:pt x="217" y="160"/>
                    </a:lnTo>
                    <a:lnTo>
                      <a:pt x="209" y="164"/>
                    </a:lnTo>
                    <a:lnTo>
                      <a:pt x="206" y="166"/>
                    </a:lnTo>
                    <a:lnTo>
                      <a:pt x="203" y="168"/>
                    </a:lnTo>
                    <a:lnTo>
                      <a:pt x="201" y="169"/>
                    </a:lnTo>
                    <a:lnTo>
                      <a:pt x="199" y="172"/>
                    </a:lnTo>
                    <a:lnTo>
                      <a:pt x="197" y="173"/>
                    </a:lnTo>
                    <a:lnTo>
                      <a:pt x="194" y="174"/>
                    </a:lnTo>
                    <a:lnTo>
                      <a:pt x="191" y="177"/>
                    </a:lnTo>
                    <a:lnTo>
                      <a:pt x="189" y="178"/>
                    </a:lnTo>
                    <a:lnTo>
                      <a:pt x="184" y="181"/>
                    </a:lnTo>
                    <a:lnTo>
                      <a:pt x="182" y="184"/>
                    </a:lnTo>
                    <a:lnTo>
                      <a:pt x="179" y="188"/>
                    </a:lnTo>
                    <a:lnTo>
                      <a:pt x="176" y="191"/>
                    </a:lnTo>
                    <a:lnTo>
                      <a:pt x="174" y="195"/>
                    </a:lnTo>
                    <a:lnTo>
                      <a:pt x="172" y="197"/>
                    </a:lnTo>
                    <a:lnTo>
                      <a:pt x="170" y="200"/>
                    </a:lnTo>
                    <a:lnTo>
                      <a:pt x="166" y="204"/>
                    </a:lnTo>
                    <a:lnTo>
                      <a:pt x="166" y="204"/>
                    </a:lnTo>
                    <a:lnTo>
                      <a:pt x="164" y="204"/>
                    </a:lnTo>
                    <a:lnTo>
                      <a:pt x="163" y="204"/>
                    </a:lnTo>
                    <a:lnTo>
                      <a:pt x="162" y="205"/>
                    </a:lnTo>
                    <a:lnTo>
                      <a:pt x="160" y="205"/>
                    </a:lnTo>
                    <a:lnTo>
                      <a:pt x="159" y="205"/>
                    </a:lnTo>
                    <a:lnTo>
                      <a:pt x="159" y="207"/>
                    </a:lnTo>
                    <a:lnTo>
                      <a:pt x="158" y="207"/>
                    </a:lnTo>
                    <a:lnTo>
                      <a:pt x="151" y="208"/>
                    </a:lnTo>
                    <a:lnTo>
                      <a:pt x="146" y="212"/>
                    </a:lnTo>
                    <a:lnTo>
                      <a:pt x="140" y="215"/>
                    </a:lnTo>
                    <a:lnTo>
                      <a:pt x="135" y="219"/>
                    </a:lnTo>
                    <a:lnTo>
                      <a:pt x="131" y="224"/>
                    </a:lnTo>
                    <a:lnTo>
                      <a:pt x="125" y="228"/>
                    </a:lnTo>
                    <a:lnTo>
                      <a:pt x="121" y="234"/>
                    </a:lnTo>
                    <a:lnTo>
                      <a:pt x="116" y="238"/>
                    </a:lnTo>
                    <a:lnTo>
                      <a:pt x="112" y="244"/>
                    </a:lnTo>
                    <a:lnTo>
                      <a:pt x="108" y="250"/>
                    </a:lnTo>
                    <a:lnTo>
                      <a:pt x="104" y="256"/>
                    </a:lnTo>
                    <a:lnTo>
                      <a:pt x="101" y="265"/>
                    </a:lnTo>
                    <a:lnTo>
                      <a:pt x="97" y="271"/>
                    </a:lnTo>
                    <a:lnTo>
                      <a:pt x="94" y="279"/>
                    </a:lnTo>
                    <a:lnTo>
                      <a:pt x="92" y="286"/>
                    </a:lnTo>
                    <a:lnTo>
                      <a:pt x="90" y="294"/>
                    </a:lnTo>
                    <a:lnTo>
                      <a:pt x="89" y="295"/>
                    </a:lnTo>
                    <a:lnTo>
                      <a:pt x="88" y="295"/>
                    </a:lnTo>
                    <a:lnTo>
                      <a:pt x="86" y="297"/>
                    </a:lnTo>
                    <a:lnTo>
                      <a:pt x="84" y="298"/>
                    </a:lnTo>
                    <a:lnTo>
                      <a:pt x="82" y="298"/>
                    </a:lnTo>
                    <a:lnTo>
                      <a:pt x="81" y="299"/>
                    </a:lnTo>
                    <a:lnTo>
                      <a:pt x="80" y="301"/>
                    </a:lnTo>
                    <a:lnTo>
                      <a:pt x="78" y="302"/>
                    </a:lnTo>
                    <a:lnTo>
                      <a:pt x="77" y="302"/>
                    </a:lnTo>
                    <a:lnTo>
                      <a:pt x="76" y="303"/>
                    </a:lnTo>
                    <a:lnTo>
                      <a:pt x="74" y="305"/>
                    </a:lnTo>
                    <a:lnTo>
                      <a:pt x="73" y="306"/>
                    </a:lnTo>
                    <a:lnTo>
                      <a:pt x="72" y="308"/>
                    </a:lnTo>
                    <a:lnTo>
                      <a:pt x="70" y="308"/>
                    </a:lnTo>
                    <a:lnTo>
                      <a:pt x="69" y="309"/>
                    </a:lnTo>
                    <a:lnTo>
                      <a:pt x="68" y="310"/>
                    </a:lnTo>
                    <a:lnTo>
                      <a:pt x="64" y="314"/>
                    </a:lnTo>
                    <a:lnTo>
                      <a:pt x="60" y="318"/>
                    </a:lnTo>
                    <a:lnTo>
                      <a:pt x="55" y="322"/>
                    </a:lnTo>
                    <a:lnTo>
                      <a:pt x="51" y="328"/>
                    </a:lnTo>
                    <a:lnTo>
                      <a:pt x="49" y="332"/>
                    </a:lnTo>
                    <a:lnTo>
                      <a:pt x="45" y="336"/>
                    </a:lnTo>
                    <a:lnTo>
                      <a:pt x="42" y="340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8" y="345"/>
                    </a:lnTo>
                    <a:lnTo>
                      <a:pt x="38" y="345"/>
                    </a:lnTo>
                    <a:lnTo>
                      <a:pt x="38" y="346"/>
                    </a:lnTo>
                    <a:lnTo>
                      <a:pt x="34" y="353"/>
                    </a:lnTo>
                    <a:lnTo>
                      <a:pt x="30" y="361"/>
                    </a:lnTo>
                    <a:lnTo>
                      <a:pt x="26" y="369"/>
                    </a:lnTo>
                    <a:lnTo>
                      <a:pt x="22" y="377"/>
                    </a:lnTo>
                    <a:lnTo>
                      <a:pt x="18" y="385"/>
                    </a:lnTo>
                    <a:lnTo>
                      <a:pt x="14" y="395"/>
                    </a:lnTo>
                    <a:lnTo>
                      <a:pt x="11" y="404"/>
                    </a:lnTo>
                    <a:lnTo>
                      <a:pt x="8" y="414"/>
                    </a:lnTo>
                    <a:lnTo>
                      <a:pt x="7" y="416"/>
                    </a:lnTo>
                    <a:lnTo>
                      <a:pt x="6" y="420"/>
                    </a:lnTo>
                    <a:lnTo>
                      <a:pt x="6" y="424"/>
                    </a:lnTo>
                    <a:lnTo>
                      <a:pt x="4" y="427"/>
                    </a:lnTo>
                    <a:lnTo>
                      <a:pt x="4" y="431"/>
                    </a:lnTo>
                    <a:lnTo>
                      <a:pt x="3" y="435"/>
                    </a:lnTo>
                    <a:lnTo>
                      <a:pt x="2" y="438"/>
                    </a:lnTo>
                    <a:lnTo>
                      <a:pt x="2" y="442"/>
                    </a:lnTo>
                    <a:lnTo>
                      <a:pt x="0" y="446"/>
                    </a:lnTo>
                    <a:lnTo>
                      <a:pt x="0" y="450"/>
                    </a:lnTo>
                    <a:lnTo>
                      <a:pt x="0" y="454"/>
                    </a:lnTo>
                    <a:lnTo>
                      <a:pt x="0" y="458"/>
                    </a:lnTo>
                    <a:lnTo>
                      <a:pt x="2" y="462"/>
                    </a:lnTo>
                    <a:lnTo>
                      <a:pt x="2" y="466"/>
                    </a:lnTo>
                    <a:lnTo>
                      <a:pt x="3" y="470"/>
                    </a:lnTo>
                    <a:lnTo>
                      <a:pt x="4" y="473"/>
                    </a:lnTo>
                    <a:lnTo>
                      <a:pt x="4" y="476"/>
                    </a:lnTo>
                    <a:lnTo>
                      <a:pt x="3" y="478"/>
                    </a:lnTo>
                    <a:lnTo>
                      <a:pt x="3" y="481"/>
                    </a:lnTo>
                    <a:lnTo>
                      <a:pt x="2" y="484"/>
                    </a:lnTo>
                    <a:lnTo>
                      <a:pt x="2" y="486"/>
                    </a:lnTo>
                    <a:lnTo>
                      <a:pt x="2" y="489"/>
                    </a:lnTo>
                    <a:lnTo>
                      <a:pt x="0" y="492"/>
                    </a:lnTo>
                    <a:lnTo>
                      <a:pt x="0" y="494"/>
                    </a:lnTo>
                    <a:lnTo>
                      <a:pt x="0" y="506"/>
                    </a:lnTo>
                    <a:lnTo>
                      <a:pt x="0" y="519"/>
                    </a:lnTo>
                    <a:lnTo>
                      <a:pt x="3" y="531"/>
                    </a:lnTo>
                    <a:lnTo>
                      <a:pt x="6" y="543"/>
                    </a:lnTo>
                    <a:lnTo>
                      <a:pt x="10" y="555"/>
                    </a:lnTo>
                    <a:lnTo>
                      <a:pt x="14" y="566"/>
                    </a:lnTo>
                    <a:lnTo>
                      <a:pt x="21" y="576"/>
                    </a:lnTo>
                    <a:lnTo>
                      <a:pt x="27" y="587"/>
                    </a:lnTo>
                    <a:lnTo>
                      <a:pt x="30" y="590"/>
                    </a:lnTo>
                    <a:lnTo>
                      <a:pt x="33" y="592"/>
                    </a:lnTo>
                    <a:lnTo>
                      <a:pt x="35" y="595"/>
                    </a:lnTo>
                    <a:lnTo>
                      <a:pt x="37" y="596"/>
                    </a:lnTo>
                    <a:lnTo>
                      <a:pt x="39" y="599"/>
                    </a:lnTo>
                    <a:lnTo>
                      <a:pt x="42" y="602"/>
                    </a:lnTo>
                    <a:lnTo>
                      <a:pt x="45" y="603"/>
                    </a:lnTo>
                    <a:lnTo>
                      <a:pt x="47" y="605"/>
                    </a:lnTo>
                    <a:lnTo>
                      <a:pt x="51" y="606"/>
                    </a:lnTo>
                    <a:lnTo>
                      <a:pt x="54" y="607"/>
                    </a:lnTo>
                    <a:lnTo>
                      <a:pt x="57" y="609"/>
                    </a:lnTo>
                    <a:lnTo>
                      <a:pt x="60" y="610"/>
                    </a:lnTo>
                    <a:lnTo>
                      <a:pt x="62" y="611"/>
                    </a:lnTo>
                    <a:lnTo>
                      <a:pt x="66" y="613"/>
                    </a:lnTo>
                    <a:lnTo>
                      <a:pt x="69" y="614"/>
                    </a:lnTo>
                    <a:lnTo>
                      <a:pt x="72" y="615"/>
                    </a:lnTo>
                    <a:lnTo>
                      <a:pt x="73" y="615"/>
                    </a:lnTo>
                    <a:lnTo>
                      <a:pt x="74" y="617"/>
                    </a:lnTo>
                    <a:lnTo>
                      <a:pt x="76" y="617"/>
                    </a:lnTo>
                    <a:lnTo>
                      <a:pt x="77" y="617"/>
                    </a:lnTo>
                    <a:lnTo>
                      <a:pt x="78" y="618"/>
                    </a:lnTo>
                    <a:lnTo>
                      <a:pt x="80" y="618"/>
                    </a:lnTo>
                    <a:lnTo>
                      <a:pt x="81" y="618"/>
                    </a:lnTo>
                    <a:lnTo>
                      <a:pt x="81" y="619"/>
                    </a:lnTo>
                    <a:lnTo>
                      <a:pt x="84" y="619"/>
                    </a:lnTo>
                    <a:lnTo>
                      <a:pt x="85" y="619"/>
                    </a:lnTo>
                    <a:lnTo>
                      <a:pt x="86" y="619"/>
                    </a:lnTo>
                    <a:lnTo>
                      <a:pt x="88" y="621"/>
                    </a:lnTo>
                    <a:lnTo>
                      <a:pt x="89" y="621"/>
                    </a:lnTo>
                    <a:lnTo>
                      <a:pt x="90" y="621"/>
                    </a:lnTo>
                    <a:lnTo>
                      <a:pt x="92" y="621"/>
                    </a:lnTo>
                    <a:lnTo>
                      <a:pt x="93" y="622"/>
                    </a:lnTo>
                    <a:lnTo>
                      <a:pt x="93" y="622"/>
                    </a:lnTo>
                    <a:lnTo>
                      <a:pt x="94" y="622"/>
                    </a:lnTo>
                    <a:lnTo>
                      <a:pt x="94" y="622"/>
                    </a:lnTo>
                    <a:lnTo>
                      <a:pt x="94" y="622"/>
                    </a:lnTo>
                    <a:lnTo>
                      <a:pt x="96" y="622"/>
                    </a:lnTo>
                    <a:lnTo>
                      <a:pt x="96" y="622"/>
                    </a:lnTo>
                    <a:lnTo>
                      <a:pt x="96" y="622"/>
                    </a:lnTo>
                    <a:lnTo>
                      <a:pt x="96" y="622"/>
                    </a:lnTo>
                    <a:lnTo>
                      <a:pt x="100" y="638"/>
                    </a:lnTo>
                    <a:lnTo>
                      <a:pt x="104" y="654"/>
                    </a:lnTo>
                    <a:lnTo>
                      <a:pt x="109" y="669"/>
                    </a:lnTo>
                    <a:lnTo>
                      <a:pt x="116" y="684"/>
                    </a:lnTo>
                    <a:lnTo>
                      <a:pt x="123" y="699"/>
                    </a:lnTo>
                    <a:lnTo>
                      <a:pt x="131" y="712"/>
                    </a:lnTo>
                    <a:lnTo>
                      <a:pt x="140" y="726"/>
                    </a:lnTo>
                    <a:lnTo>
                      <a:pt x="150" y="739"/>
                    </a:lnTo>
                    <a:lnTo>
                      <a:pt x="154" y="743"/>
                    </a:lnTo>
                    <a:lnTo>
                      <a:pt x="158" y="748"/>
                    </a:lnTo>
                    <a:lnTo>
                      <a:pt x="162" y="752"/>
                    </a:lnTo>
                    <a:lnTo>
                      <a:pt x="166" y="756"/>
                    </a:lnTo>
                    <a:lnTo>
                      <a:pt x="170" y="762"/>
                    </a:lnTo>
                    <a:lnTo>
                      <a:pt x="174" y="766"/>
                    </a:lnTo>
                    <a:lnTo>
                      <a:pt x="178" y="770"/>
                    </a:lnTo>
                    <a:lnTo>
                      <a:pt x="182" y="774"/>
                    </a:lnTo>
                    <a:lnTo>
                      <a:pt x="184" y="777"/>
                    </a:lnTo>
                    <a:lnTo>
                      <a:pt x="187" y="778"/>
                    </a:lnTo>
                    <a:lnTo>
                      <a:pt x="191" y="781"/>
                    </a:lnTo>
                    <a:lnTo>
                      <a:pt x="194" y="783"/>
                    </a:lnTo>
                    <a:lnTo>
                      <a:pt x="197" y="786"/>
                    </a:lnTo>
                    <a:lnTo>
                      <a:pt x="199" y="787"/>
                    </a:lnTo>
                    <a:lnTo>
                      <a:pt x="202" y="790"/>
                    </a:lnTo>
                    <a:lnTo>
                      <a:pt x="206" y="791"/>
                    </a:lnTo>
                    <a:lnTo>
                      <a:pt x="210" y="795"/>
                    </a:lnTo>
                    <a:lnTo>
                      <a:pt x="215" y="799"/>
                    </a:lnTo>
                    <a:lnTo>
                      <a:pt x="221" y="802"/>
                    </a:lnTo>
                    <a:lnTo>
                      <a:pt x="226" y="805"/>
                    </a:lnTo>
                    <a:lnTo>
                      <a:pt x="232" y="808"/>
                    </a:lnTo>
                    <a:lnTo>
                      <a:pt x="237" y="810"/>
                    </a:lnTo>
                    <a:lnTo>
                      <a:pt x="242" y="813"/>
                    </a:lnTo>
                    <a:lnTo>
                      <a:pt x="249" y="816"/>
                    </a:lnTo>
                    <a:lnTo>
                      <a:pt x="249" y="816"/>
                    </a:lnTo>
                    <a:lnTo>
                      <a:pt x="249" y="816"/>
                    </a:lnTo>
                    <a:lnTo>
                      <a:pt x="250" y="816"/>
                    </a:lnTo>
                    <a:lnTo>
                      <a:pt x="250" y="817"/>
                    </a:lnTo>
                    <a:lnTo>
                      <a:pt x="250" y="817"/>
                    </a:lnTo>
                    <a:lnTo>
                      <a:pt x="252" y="817"/>
                    </a:lnTo>
                    <a:lnTo>
                      <a:pt x="252" y="817"/>
                    </a:lnTo>
                    <a:lnTo>
                      <a:pt x="252" y="817"/>
                    </a:lnTo>
                    <a:lnTo>
                      <a:pt x="257" y="818"/>
                    </a:lnTo>
                    <a:lnTo>
                      <a:pt x="261" y="821"/>
                    </a:lnTo>
                    <a:lnTo>
                      <a:pt x="266" y="821"/>
                    </a:lnTo>
                    <a:lnTo>
                      <a:pt x="270" y="822"/>
                    </a:lnTo>
                    <a:lnTo>
                      <a:pt x="276" y="824"/>
                    </a:lnTo>
                    <a:lnTo>
                      <a:pt x="280" y="824"/>
                    </a:lnTo>
                    <a:lnTo>
                      <a:pt x="285" y="825"/>
                    </a:lnTo>
                    <a:lnTo>
                      <a:pt x="289" y="826"/>
                    </a:lnTo>
                    <a:lnTo>
                      <a:pt x="289" y="828"/>
                    </a:lnTo>
                    <a:lnTo>
                      <a:pt x="289" y="830"/>
                    </a:lnTo>
                    <a:lnTo>
                      <a:pt x="289" y="832"/>
                    </a:lnTo>
                    <a:lnTo>
                      <a:pt x="289" y="834"/>
                    </a:lnTo>
                    <a:lnTo>
                      <a:pt x="289" y="836"/>
                    </a:lnTo>
                    <a:lnTo>
                      <a:pt x="289" y="838"/>
                    </a:lnTo>
                    <a:lnTo>
                      <a:pt x="289" y="840"/>
                    </a:lnTo>
                    <a:lnTo>
                      <a:pt x="288" y="842"/>
                    </a:lnTo>
                    <a:lnTo>
                      <a:pt x="288" y="845"/>
                    </a:lnTo>
                    <a:lnTo>
                      <a:pt x="288" y="848"/>
                    </a:lnTo>
                    <a:lnTo>
                      <a:pt x="287" y="852"/>
                    </a:lnTo>
                    <a:lnTo>
                      <a:pt x="287" y="855"/>
                    </a:lnTo>
                    <a:lnTo>
                      <a:pt x="287" y="857"/>
                    </a:lnTo>
                    <a:lnTo>
                      <a:pt x="287" y="860"/>
                    </a:lnTo>
                    <a:lnTo>
                      <a:pt x="285" y="863"/>
                    </a:lnTo>
                    <a:lnTo>
                      <a:pt x="285" y="865"/>
                    </a:lnTo>
                    <a:lnTo>
                      <a:pt x="285" y="871"/>
                    </a:lnTo>
                    <a:lnTo>
                      <a:pt x="284" y="876"/>
                    </a:lnTo>
                    <a:lnTo>
                      <a:pt x="284" y="881"/>
                    </a:lnTo>
                    <a:lnTo>
                      <a:pt x="283" y="885"/>
                    </a:lnTo>
                    <a:lnTo>
                      <a:pt x="283" y="891"/>
                    </a:lnTo>
                    <a:lnTo>
                      <a:pt x="281" y="896"/>
                    </a:lnTo>
                    <a:lnTo>
                      <a:pt x="281" y="900"/>
                    </a:lnTo>
                    <a:lnTo>
                      <a:pt x="280" y="906"/>
                    </a:lnTo>
                    <a:lnTo>
                      <a:pt x="280" y="910"/>
                    </a:lnTo>
                    <a:lnTo>
                      <a:pt x="279" y="912"/>
                    </a:lnTo>
                    <a:lnTo>
                      <a:pt x="279" y="916"/>
                    </a:lnTo>
                    <a:lnTo>
                      <a:pt x="279" y="919"/>
                    </a:lnTo>
                    <a:lnTo>
                      <a:pt x="277" y="923"/>
                    </a:lnTo>
                    <a:lnTo>
                      <a:pt x="277" y="926"/>
                    </a:lnTo>
                    <a:lnTo>
                      <a:pt x="277" y="930"/>
                    </a:lnTo>
                    <a:lnTo>
                      <a:pt x="276" y="933"/>
                    </a:lnTo>
                    <a:lnTo>
                      <a:pt x="275" y="942"/>
                    </a:lnTo>
                    <a:lnTo>
                      <a:pt x="273" y="951"/>
                    </a:lnTo>
                    <a:lnTo>
                      <a:pt x="272" y="961"/>
                    </a:lnTo>
                    <a:lnTo>
                      <a:pt x="269" y="971"/>
                    </a:lnTo>
                    <a:lnTo>
                      <a:pt x="268" y="981"/>
                    </a:lnTo>
                    <a:lnTo>
                      <a:pt x="265" y="990"/>
                    </a:lnTo>
                    <a:lnTo>
                      <a:pt x="262" y="1000"/>
                    </a:lnTo>
                    <a:lnTo>
                      <a:pt x="260" y="1009"/>
                    </a:lnTo>
                    <a:lnTo>
                      <a:pt x="258" y="1013"/>
                    </a:lnTo>
                    <a:lnTo>
                      <a:pt x="257" y="1017"/>
                    </a:lnTo>
                    <a:lnTo>
                      <a:pt x="256" y="1021"/>
                    </a:lnTo>
                    <a:lnTo>
                      <a:pt x="254" y="1024"/>
                    </a:lnTo>
                    <a:lnTo>
                      <a:pt x="253" y="1028"/>
                    </a:lnTo>
                    <a:lnTo>
                      <a:pt x="252" y="1032"/>
                    </a:lnTo>
                    <a:lnTo>
                      <a:pt x="250" y="1036"/>
                    </a:lnTo>
                    <a:lnTo>
                      <a:pt x="249" y="1040"/>
                    </a:lnTo>
                    <a:lnTo>
                      <a:pt x="249" y="1040"/>
                    </a:lnTo>
                    <a:lnTo>
                      <a:pt x="249" y="1041"/>
                    </a:lnTo>
                    <a:lnTo>
                      <a:pt x="249" y="1041"/>
                    </a:lnTo>
                    <a:lnTo>
                      <a:pt x="248" y="1041"/>
                    </a:lnTo>
                    <a:lnTo>
                      <a:pt x="248" y="1043"/>
                    </a:lnTo>
                    <a:lnTo>
                      <a:pt x="248" y="1043"/>
                    </a:lnTo>
                    <a:lnTo>
                      <a:pt x="248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5" y="1044"/>
                    </a:lnTo>
                    <a:lnTo>
                      <a:pt x="241" y="1055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9" name="Freeform 77"/>
              <p:cNvSpPr>
                <a:spLocks/>
              </p:cNvSpPr>
              <p:nvPr/>
            </p:nvSpPr>
            <p:spPr bwMode="auto">
              <a:xfrm>
                <a:off x="3955" y="910"/>
                <a:ext cx="1222" cy="704"/>
              </a:xfrm>
              <a:custGeom>
                <a:avLst/>
                <a:gdLst>
                  <a:gd name="T0" fmla="*/ 80 w 1222"/>
                  <a:gd name="T1" fmla="*/ 610 h 704"/>
                  <a:gd name="T2" fmla="*/ 207 w 1222"/>
                  <a:gd name="T3" fmla="*/ 626 h 704"/>
                  <a:gd name="T4" fmla="*/ 354 w 1222"/>
                  <a:gd name="T5" fmla="*/ 645 h 704"/>
                  <a:gd name="T6" fmla="*/ 386 w 1222"/>
                  <a:gd name="T7" fmla="*/ 625 h 704"/>
                  <a:gd name="T8" fmla="*/ 507 w 1222"/>
                  <a:gd name="T9" fmla="*/ 650 h 704"/>
                  <a:gd name="T10" fmla="*/ 666 w 1222"/>
                  <a:gd name="T11" fmla="*/ 689 h 704"/>
                  <a:gd name="T12" fmla="*/ 867 w 1222"/>
                  <a:gd name="T13" fmla="*/ 634 h 704"/>
                  <a:gd name="T14" fmla="*/ 862 w 1222"/>
                  <a:gd name="T15" fmla="*/ 617 h 704"/>
                  <a:gd name="T16" fmla="*/ 885 w 1222"/>
                  <a:gd name="T17" fmla="*/ 661 h 704"/>
                  <a:gd name="T18" fmla="*/ 925 w 1222"/>
                  <a:gd name="T19" fmla="*/ 590 h 704"/>
                  <a:gd name="T20" fmla="*/ 881 w 1222"/>
                  <a:gd name="T21" fmla="*/ 524 h 704"/>
                  <a:gd name="T22" fmla="*/ 793 w 1222"/>
                  <a:gd name="T23" fmla="*/ 449 h 704"/>
                  <a:gd name="T24" fmla="*/ 594 w 1222"/>
                  <a:gd name="T25" fmla="*/ 360 h 704"/>
                  <a:gd name="T26" fmla="*/ 508 w 1222"/>
                  <a:gd name="T27" fmla="*/ 344 h 704"/>
                  <a:gd name="T28" fmla="*/ 559 w 1222"/>
                  <a:gd name="T29" fmla="*/ 347 h 704"/>
                  <a:gd name="T30" fmla="*/ 658 w 1222"/>
                  <a:gd name="T31" fmla="*/ 372 h 704"/>
                  <a:gd name="T32" fmla="*/ 778 w 1222"/>
                  <a:gd name="T33" fmla="*/ 431 h 704"/>
                  <a:gd name="T34" fmla="*/ 856 w 1222"/>
                  <a:gd name="T35" fmla="*/ 477 h 704"/>
                  <a:gd name="T36" fmla="*/ 883 w 1222"/>
                  <a:gd name="T37" fmla="*/ 423 h 704"/>
                  <a:gd name="T38" fmla="*/ 929 w 1222"/>
                  <a:gd name="T39" fmla="*/ 465 h 704"/>
                  <a:gd name="T40" fmla="*/ 877 w 1222"/>
                  <a:gd name="T41" fmla="*/ 509 h 704"/>
                  <a:gd name="T42" fmla="*/ 960 w 1222"/>
                  <a:gd name="T43" fmla="*/ 568 h 704"/>
                  <a:gd name="T44" fmla="*/ 1057 w 1222"/>
                  <a:gd name="T45" fmla="*/ 559 h 704"/>
                  <a:gd name="T46" fmla="*/ 936 w 1222"/>
                  <a:gd name="T47" fmla="*/ 574 h 704"/>
                  <a:gd name="T48" fmla="*/ 942 w 1222"/>
                  <a:gd name="T49" fmla="*/ 615 h 704"/>
                  <a:gd name="T50" fmla="*/ 1194 w 1222"/>
                  <a:gd name="T51" fmla="*/ 540 h 704"/>
                  <a:gd name="T52" fmla="*/ 1219 w 1222"/>
                  <a:gd name="T53" fmla="*/ 469 h 704"/>
                  <a:gd name="T54" fmla="*/ 1212 w 1222"/>
                  <a:gd name="T55" fmla="*/ 406 h 704"/>
                  <a:gd name="T56" fmla="*/ 1183 w 1222"/>
                  <a:gd name="T57" fmla="*/ 290 h 704"/>
                  <a:gd name="T58" fmla="*/ 1148 w 1222"/>
                  <a:gd name="T59" fmla="*/ 266 h 704"/>
                  <a:gd name="T60" fmla="*/ 1120 w 1222"/>
                  <a:gd name="T61" fmla="*/ 217 h 704"/>
                  <a:gd name="T62" fmla="*/ 1113 w 1222"/>
                  <a:gd name="T63" fmla="*/ 208 h 704"/>
                  <a:gd name="T64" fmla="*/ 1046 w 1222"/>
                  <a:gd name="T65" fmla="*/ 152 h 704"/>
                  <a:gd name="T66" fmla="*/ 1027 w 1222"/>
                  <a:gd name="T67" fmla="*/ 133 h 704"/>
                  <a:gd name="T68" fmla="*/ 1014 w 1222"/>
                  <a:gd name="T69" fmla="*/ 136 h 704"/>
                  <a:gd name="T70" fmla="*/ 981 w 1222"/>
                  <a:gd name="T71" fmla="*/ 102 h 704"/>
                  <a:gd name="T72" fmla="*/ 934 w 1222"/>
                  <a:gd name="T73" fmla="*/ 101 h 704"/>
                  <a:gd name="T74" fmla="*/ 929 w 1222"/>
                  <a:gd name="T75" fmla="*/ 98 h 704"/>
                  <a:gd name="T76" fmla="*/ 821 w 1222"/>
                  <a:gd name="T77" fmla="*/ 28 h 704"/>
                  <a:gd name="T78" fmla="*/ 711 w 1222"/>
                  <a:gd name="T79" fmla="*/ 49 h 704"/>
                  <a:gd name="T80" fmla="*/ 729 w 1222"/>
                  <a:gd name="T81" fmla="*/ 105 h 704"/>
                  <a:gd name="T82" fmla="*/ 706 w 1222"/>
                  <a:gd name="T83" fmla="*/ 8 h 704"/>
                  <a:gd name="T84" fmla="*/ 624 w 1222"/>
                  <a:gd name="T85" fmla="*/ 28 h 704"/>
                  <a:gd name="T86" fmla="*/ 687 w 1222"/>
                  <a:gd name="T87" fmla="*/ 212 h 704"/>
                  <a:gd name="T88" fmla="*/ 709 w 1222"/>
                  <a:gd name="T89" fmla="*/ 316 h 704"/>
                  <a:gd name="T90" fmla="*/ 651 w 1222"/>
                  <a:gd name="T91" fmla="*/ 133 h 704"/>
                  <a:gd name="T92" fmla="*/ 616 w 1222"/>
                  <a:gd name="T93" fmla="*/ 25 h 704"/>
                  <a:gd name="T94" fmla="*/ 585 w 1222"/>
                  <a:gd name="T95" fmla="*/ 8 h 704"/>
                  <a:gd name="T96" fmla="*/ 436 w 1222"/>
                  <a:gd name="T97" fmla="*/ 59 h 704"/>
                  <a:gd name="T98" fmla="*/ 433 w 1222"/>
                  <a:gd name="T99" fmla="*/ 62 h 704"/>
                  <a:gd name="T100" fmla="*/ 285 w 1222"/>
                  <a:gd name="T101" fmla="*/ 115 h 704"/>
                  <a:gd name="T102" fmla="*/ 308 w 1222"/>
                  <a:gd name="T103" fmla="*/ 125 h 704"/>
                  <a:gd name="T104" fmla="*/ 254 w 1222"/>
                  <a:gd name="T105" fmla="*/ 136 h 704"/>
                  <a:gd name="T106" fmla="*/ 187 w 1222"/>
                  <a:gd name="T107" fmla="*/ 196 h 704"/>
                  <a:gd name="T108" fmla="*/ 176 w 1222"/>
                  <a:gd name="T109" fmla="*/ 217 h 704"/>
                  <a:gd name="T110" fmla="*/ 108 w 1222"/>
                  <a:gd name="T111" fmla="*/ 247 h 704"/>
                  <a:gd name="T112" fmla="*/ 78 w 1222"/>
                  <a:gd name="T113" fmla="*/ 326 h 704"/>
                  <a:gd name="T114" fmla="*/ 54 w 1222"/>
                  <a:gd name="T115" fmla="*/ 321 h 704"/>
                  <a:gd name="T116" fmla="*/ 2 w 1222"/>
                  <a:gd name="T117" fmla="*/ 462 h 704"/>
                  <a:gd name="T118" fmla="*/ 31 w 1222"/>
                  <a:gd name="T119" fmla="*/ 457 h 704"/>
                  <a:gd name="T120" fmla="*/ 17 w 1222"/>
                  <a:gd name="T121" fmla="*/ 46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22" h="704">
                    <a:moveTo>
                      <a:pt x="10" y="554"/>
                    </a:moveTo>
                    <a:lnTo>
                      <a:pt x="13" y="556"/>
                    </a:lnTo>
                    <a:lnTo>
                      <a:pt x="14" y="559"/>
                    </a:lnTo>
                    <a:lnTo>
                      <a:pt x="15" y="563"/>
                    </a:lnTo>
                    <a:lnTo>
                      <a:pt x="17" y="566"/>
                    </a:lnTo>
                    <a:lnTo>
                      <a:pt x="19" y="570"/>
                    </a:lnTo>
                    <a:lnTo>
                      <a:pt x="21" y="572"/>
                    </a:lnTo>
                    <a:lnTo>
                      <a:pt x="22" y="575"/>
                    </a:lnTo>
                    <a:lnTo>
                      <a:pt x="25" y="578"/>
                    </a:lnTo>
                    <a:lnTo>
                      <a:pt x="27" y="580"/>
                    </a:lnTo>
                    <a:lnTo>
                      <a:pt x="29" y="583"/>
                    </a:lnTo>
                    <a:lnTo>
                      <a:pt x="31" y="584"/>
                    </a:lnTo>
                    <a:lnTo>
                      <a:pt x="33" y="587"/>
                    </a:lnTo>
                    <a:lnTo>
                      <a:pt x="35" y="588"/>
                    </a:lnTo>
                    <a:lnTo>
                      <a:pt x="37" y="591"/>
                    </a:lnTo>
                    <a:lnTo>
                      <a:pt x="39" y="592"/>
                    </a:lnTo>
                    <a:lnTo>
                      <a:pt x="42" y="594"/>
                    </a:lnTo>
                    <a:lnTo>
                      <a:pt x="46" y="597"/>
                    </a:lnTo>
                    <a:lnTo>
                      <a:pt x="50" y="598"/>
                    </a:lnTo>
                    <a:lnTo>
                      <a:pt x="53" y="601"/>
                    </a:lnTo>
                    <a:lnTo>
                      <a:pt x="57" y="602"/>
                    </a:lnTo>
                    <a:lnTo>
                      <a:pt x="61" y="605"/>
                    </a:lnTo>
                    <a:lnTo>
                      <a:pt x="66" y="606"/>
                    </a:lnTo>
                    <a:lnTo>
                      <a:pt x="70" y="607"/>
                    </a:lnTo>
                    <a:lnTo>
                      <a:pt x="74" y="609"/>
                    </a:lnTo>
                    <a:lnTo>
                      <a:pt x="76" y="609"/>
                    </a:lnTo>
                    <a:lnTo>
                      <a:pt x="78" y="610"/>
                    </a:lnTo>
                    <a:lnTo>
                      <a:pt x="80" y="610"/>
                    </a:lnTo>
                    <a:lnTo>
                      <a:pt x="82" y="611"/>
                    </a:lnTo>
                    <a:lnTo>
                      <a:pt x="84" y="611"/>
                    </a:lnTo>
                    <a:lnTo>
                      <a:pt x="86" y="613"/>
                    </a:lnTo>
                    <a:lnTo>
                      <a:pt x="88" y="613"/>
                    </a:lnTo>
                    <a:lnTo>
                      <a:pt x="90" y="614"/>
                    </a:lnTo>
                    <a:lnTo>
                      <a:pt x="93" y="614"/>
                    </a:lnTo>
                    <a:lnTo>
                      <a:pt x="96" y="614"/>
                    </a:lnTo>
                    <a:lnTo>
                      <a:pt x="99" y="615"/>
                    </a:lnTo>
                    <a:lnTo>
                      <a:pt x="101" y="615"/>
                    </a:lnTo>
                    <a:lnTo>
                      <a:pt x="104" y="615"/>
                    </a:lnTo>
                    <a:lnTo>
                      <a:pt x="107" y="617"/>
                    </a:lnTo>
                    <a:lnTo>
                      <a:pt x="111" y="617"/>
                    </a:lnTo>
                    <a:lnTo>
                      <a:pt x="113" y="617"/>
                    </a:lnTo>
                    <a:lnTo>
                      <a:pt x="116" y="618"/>
                    </a:lnTo>
                    <a:lnTo>
                      <a:pt x="119" y="618"/>
                    </a:lnTo>
                    <a:lnTo>
                      <a:pt x="120" y="618"/>
                    </a:lnTo>
                    <a:lnTo>
                      <a:pt x="123" y="618"/>
                    </a:lnTo>
                    <a:lnTo>
                      <a:pt x="125" y="619"/>
                    </a:lnTo>
                    <a:lnTo>
                      <a:pt x="128" y="619"/>
                    </a:lnTo>
                    <a:lnTo>
                      <a:pt x="131" y="619"/>
                    </a:lnTo>
                    <a:lnTo>
                      <a:pt x="133" y="619"/>
                    </a:lnTo>
                    <a:lnTo>
                      <a:pt x="144" y="621"/>
                    </a:lnTo>
                    <a:lnTo>
                      <a:pt x="155" y="622"/>
                    </a:lnTo>
                    <a:lnTo>
                      <a:pt x="164" y="622"/>
                    </a:lnTo>
                    <a:lnTo>
                      <a:pt x="175" y="623"/>
                    </a:lnTo>
                    <a:lnTo>
                      <a:pt x="186" y="625"/>
                    </a:lnTo>
                    <a:lnTo>
                      <a:pt x="197" y="625"/>
                    </a:lnTo>
                    <a:lnTo>
                      <a:pt x="207" y="626"/>
                    </a:lnTo>
                    <a:lnTo>
                      <a:pt x="218" y="627"/>
                    </a:lnTo>
                    <a:lnTo>
                      <a:pt x="222" y="627"/>
                    </a:lnTo>
                    <a:lnTo>
                      <a:pt x="228" y="629"/>
                    </a:lnTo>
                    <a:lnTo>
                      <a:pt x="233" y="629"/>
                    </a:lnTo>
                    <a:lnTo>
                      <a:pt x="237" y="629"/>
                    </a:lnTo>
                    <a:lnTo>
                      <a:pt x="242" y="630"/>
                    </a:lnTo>
                    <a:lnTo>
                      <a:pt x="246" y="630"/>
                    </a:lnTo>
                    <a:lnTo>
                      <a:pt x="252" y="631"/>
                    </a:lnTo>
                    <a:lnTo>
                      <a:pt x="256" y="631"/>
                    </a:lnTo>
                    <a:lnTo>
                      <a:pt x="257" y="631"/>
                    </a:lnTo>
                    <a:lnTo>
                      <a:pt x="258" y="631"/>
                    </a:lnTo>
                    <a:lnTo>
                      <a:pt x="260" y="631"/>
                    </a:lnTo>
                    <a:lnTo>
                      <a:pt x="261" y="631"/>
                    </a:lnTo>
                    <a:lnTo>
                      <a:pt x="262" y="633"/>
                    </a:lnTo>
                    <a:lnTo>
                      <a:pt x="264" y="633"/>
                    </a:lnTo>
                    <a:lnTo>
                      <a:pt x="265" y="633"/>
                    </a:lnTo>
                    <a:lnTo>
                      <a:pt x="266" y="633"/>
                    </a:lnTo>
                    <a:lnTo>
                      <a:pt x="275" y="634"/>
                    </a:lnTo>
                    <a:lnTo>
                      <a:pt x="281" y="636"/>
                    </a:lnTo>
                    <a:lnTo>
                      <a:pt x="289" y="636"/>
                    </a:lnTo>
                    <a:lnTo>
                      <a:pt x="296" y="637"/>
                    </a:lnTo>
                    <a:lnTo>
                      <a:pt x="304" y="637"/>
                    </a:lnTo>
                    <a:lnTo>
                      <a:pt x="311" y="638"/>
                    </a:lnTo>
                    <a:lnTo>
                      <a:pt x="319" y="640"/>
                    </a:lnTo>
                    <a:lnTo>
                      <a:pt x="326" y="641"/>
                    </a:lnTo>
                    <a:lnTo>
                      <a:pt x="335" y="642"/>
                    </a:lnTo>
                    <a:lnTo>
                      <a:pt x="344" y="644"/>
                    </a:lnTo>
                    <a:lnTo>
                      <a:pt x="354" y="645"/>
                    </a:lnTo>
                    <a:lnTo>
                      <a:pt x="363" y="646"/>
                    </a:lnTo>
                    <a:lnTo>
                      <a:pt x="371" y="646"/>
                    </a:lnTo>
                    <a:lnTo>
                      <a:pt x="381" y="648"/>
                    </a:lnTo>
                    <a:lnTo>
                      <a:pt x="390" y="648"/>
                    </a:lnTo>
                    <a:lnTo>
                      <a:pt x="401" y="648"/>
                    </a:lnTo>
                    <a:lnTo>
                      <a:pt x="401" y="646"/>
                    </a:lnTo>
                    <a:lnTo>
                      <a:pt x="401" y="646"/>
                    </a:lnTo>
                    <a:lnTo>
                      <a:pt x="401" y="646"/>
                    </a:lnTo>
                    <a:lnTo>
                      <a:pt x="401" y="646"/>
                    </a:lnTo>
                    <a:lnTo>
                      <a:pt x="401" y="645"/>
                    </a:lnTo>
                    <a:lnTo>
                      <a:pt x="401" y="645"/>
                    </a:lnTo>
                    <a:lnTo>
                      <a:pt x="401" y="645"/>
                    </a:lnTo>
                    <a:lnTo>
                      <a:pt x="401" y="645"/>
                    </a:lnTo>
                    <a:lnTo>
                      <a:pt x="400" y="642"/>
                    </a:lnTo>
                    <a:lnTo>
                      <a:pt x="398" y="640"/>
                    </a:lnTo>
                    <a:lnTo>
                      <a:pt x="397" y="637"/>
                    </a:lnTo>
                    <a:lnTo>
                      <a:pt x="394" y="634"/>
                    </a:lnTo>
                    <a:lnTo>
                      <a:pt x="391" y="633"/>
                    </a:lnTo>
                    <a:lnTo>
                      <a:pt x="390" y="630"/>
                    </a:lnTo>
                    <a:lnTo>
                      <a:pt x="387" y="627"/>
                    </a:lnTo>
                    <a:lnTo>
                      <a:pt x="386" y="626"/>
                    </a:lnTo>
                    <a:lnTo>
                      <a:pt x="386" y="626"/>
                    </a:lnTo>
                    <a:lnTo>
                      <a:pt x="386" y="626"/>
                    </a:lnTo>
                    <a:lnTo>
                      <a:pt x="386" y="626"/>
                    </a:lnTo>
                    <a:lnTo>
                      <a:pt x="386" y="626"/>
                    </a:lnTo>
                    <a:lnTo>
                      <a:pt x="386" y="625"/>
                    </a:lnTo>
                    <a:lnTo>
                      <a:pt x="386" y="625"/>
                    </a:lnTo>
                    <a:lnTo>
                      <a:pt x="386" y="625"/>
                    </a:lnTo>
                    <a:lnTo>
                      <a:pt x="386" y="625"/>
                    </a:lnTo>
                    <a:lnTo>
                      <a:pt x="390" y="627"/>
                    </a:lnTo>
                    <a:lnTo>
                      <a:pt x="393" y="629"/>
                    </a:lnTo>
                    <a:lnTo>
                      <a:pt x="397" y="631"/>
                    </a:lnTo>
                    <a:lnTo>
                      <a:pt x="400" y="634"/>
                    </a:lnTo>
                    <a:lnTo>
                      <a:pt x="402" y="637"/>
                    </a:lnTo>
                    <a:lnTo>
                      <a:pt x="405" y="640"/>
                    </a:lnTo>
                    <a:lnTo>
                      <a:pt x="409" y="642"/>
                    </a:lnTo>
                    <a:lnTo>
                      <a:pt x="413" y="644"/>
                    </a:lnTo>
                    <a:lnTo>
                      <a:pt x="418" y="644"/>
                    </a:lnTo>
                    <a:lnTo>
                      <a:pt x="422" y="644"/>
                    </a:lnTo>
                    <a:lnTo>
                      <a:pt x="426" y="644"/>
                    </a:lnTo>
                    <a:lnTo>
                      <a:pt x="432" y="644"/>
                    </a:lnTo>
                    <a:lnTo>
                      <a:pt x="436" y="644"/>
                    </a:lnTo>
                    <a:lnTo>
                      <a:pt x="440" y="644"/>
                    </a:lnTo>
                    <a:lnTo>
                      <a:pt x="444" y="644"/>
                    </a:lnTo>
                    <a:lnTo>
                      <a:pt x="449" y="645"/>
                    </a:lnTo>
                    <a:lnTo>
                      <a:pt x="452" y="645"/>
                    </a:lnTo>
                    <a:lnTo>
                      <a:pt x="453" y="645"/>
                    </a:lnTo>
                    <a:lnTo>
                      <a:pt x="456" y="645"/>
                    </a:lnTo>
                    <a:lnTo>
                      <a:pt x="459" y="645"/>
                    </a:lnTo>
                    <a:lnTo>
                      <a:pt x="461" y="645"/>
                    </a:lnTo>
                    <a:lnTo>
                      <a:pt x="463" y="645"/>
                    </a:lnTo>
                    <a:lnTo>
                      <a:pt x="465" y="645"/>
                    </a:lnTo>
                    <a:lnTo>
                      <a:pt x="468" y="645"/>
                    </a:lnTo>
                    <a:lnTo>
                      <a:pt x="481" y="646"/>
                    </a:lnTo>
                    <a:lnTo>
                      <a:pt x="494" y="648"/>
                    </a:lnTo>
                    <a:lnTo>
                      <a:pt x="507" y="650"/>
                    </a:lnTo>
                    <a:lnTo>
                      <a:pt x="519" y="652"/>
                    </a:lnTo>
                    <a:lnTo>
                      <a:pt x="533" y="654"/>
                    </a:lnTo>
                    <a:lnTo>
                      <a:pt x="545" y="657"/>
                    </a:lnTo>
                    <a:lnTo>
                      <a:pt x="558" y="660"/>
                    </a:lnTo>
                    <a:lnTo>
                      <a:pt x="570" y="662"/>
                    </a:lnTo>
                    <a:lnTo>
                      <a:pt x="574" y="664"/>
                    </a:lnTo>
                    <a:lnTo>
                      <a:pt x="577" y="665"/>
                    </a:lnTo>
                    <a:lnTo>
                      <a:pt x="584" y="666"/>
                    </a:lnTo>
                    <a:lnTo>
                      <a:pt x="592" y="669"/>
                    </a:lnTo>
                    <a:lnTo>
                      <a:pt x="600" y="670"/>
                    </a:lnTo>
                    <a:lnTo>
                      <a:pt x="608" y="673"/>
                    </a:lnTo>
                    <a:lnTo>
                      <a:pt x="616" y="674"/>
                    </a:lnTo>
                    <a:lnTo>
                      <a:pt x="623" y="677"/>
                    </a:lnTo>
                    <a:lnTo>
                      <a:pt x="631" y="679"/>
                    </a:lnTo>
                    <a:lnTo>
                      <a:pt x="639" y="681"/>
                    </a:lnTo>
                    <a:lnTo>
                      <a:pt x="640" y="681"/>
                    </a:lnTo>
                    <a:lnTo>
                      <a:pt x="641" y="683"/>
                    </a:lnTo>
                    <a:lnTo>
                      <a:pt x="643" y="683"/>
                    </a:lnTo>
                    <a:lnTo>
                      <a:pt x="644" y="683"/>
                    </a:lnTo>
                    <a:lnTo>
                      <a:pt x="645" y="684"/>
                    </a:lnTo>
                    <a:lnTo>
                      <a:pt x="647" y="684"/>
                    </a:lnTo>
                    <a:lnTo>
                      <a:pt x="648" y="684"/>
                    </a:lnTo>
                    <a:lnTo>
                      <a:pt x="649" y="685"/>
                    </a:lnTo>
                    <a:lnTo>
                      <a:pt x="652" y="685"/>
                    </a:lnTo>
                    <a:lnTo>
                      <a:pt x="655" y="687"/>
                    </a:lnTo>
                    <a:lnTo>
                      <a:pt x="659" y="688"/>
                    </a:lnTo>
                    <a:lnTo>
                      <a:pt x="662" y="689"/>
                    </a:lnTo>
                    <a:lnTo>
                      <a:pt x="666" y="689"/>
                    </a:lnTo>
                    <a:lnTo>
                      <a:pt x="668" y="691"/>
                    </a:lnTo>
                    <a:lnTo>
                      <a:pt x="671" y="692"/>
                    </a:lnTo>
                    <a:lnTo>
                      <a:pt x="674" y="693"/>
                    </a:lnTo>
                    <a:lnTo>
                      <a:pt x="683" y="696"/>
                    </a:lnTo>
                    <a:lnTo>
                      <a:pt x="691" y="697"/>
                    </a:lnTo>
                    <a:lnTo>
                      <a:pt x="699" y="700"/>
                    </a:lnTo>
                    <a:lnTo>
                      <a:pt x="707" y="703"/>
                    </a:lnTo>
                    <a:lnTo>
                      <a:pt x="715" y="704"/>
                    </a:lnTo>
                    <a:lnTo>
                      <a:pt x="723" y="704"/>
                    </a:lnTo>
                    <a:lnTo>
                      <a:pt x="731" y="704"/>
                    </a:lnTo>
                    <a:lnTo>
                      <a:pt x="741" y="704"/>
                    </a:lnTo>
                    <a:lnTo>
                      <a:pt x="757" y="699"/>
                    </a:lnTo>
                    <a:lnTo>
                      <a:pt x="773" y="695"/>
                    </a:lnTo>
                    <a:lnTo>
                      <a:pt x="789" y="691"/>
                    </a:lnTo>
                    <a:lnTo>
                      <a:pt x="805" y="687"/>
                    </a:lnTo>
                    <a:lnTo>
                      <a:pt x="821" y="681"/>
                    </a:lnTo>
                    <a:lnTo>
                      <a:pt x="838" y="676"/>
                    </a:lnTo>
                    <a:lnTo>
                      <a:pt x="852" y="670"/>
                    </a:lnTo>
                    <a:lnTo>
                      <a:pt x="867" y="662"/>
                    </a:lnTo>
                    <a:lnTo>
                      <a:pt x="868" y="660"/>
                    </a:lnTo>
                    <a:lnTo>
                      <a:pt x="868" y="657"/>
                    </a:lnTo>
                    <a:lnTo>
                      <a:pt x="870" y="654"/>
                    </a:lnTo>
                    <a:lnTo>
                      <a:pt x="870" y="652"/>
                    </a:lnTo>
                    <a:lnTo>
                      <a:pt x="870" y="649"/>
                    </a:lnTo>
                    <a:lnTo>
                      <a:pt x="870" y="646"/>
                    </a:lnTo>
                    <a:lnTo>
                      <a:pt x="868" y="644"/>
                    </a:lnTo>
                    <a:lnTo>
                      <a:pt x="868" y="640"/>
                    </a:lnTo>
                    <a:lnTo>
                      <a:pt x="867" y="634"/>
                    </a:lnTo>
                    <a:lnTo>
                      <a:pt x="864" y="629"/>
                    </a:lnTo>
                    <a:lnTo>
                      <a:pt x="862" y="623"/>
                    </a:lnTo>
                    <a:lnTo>
                      <a:pt x="859" y="618"/>
                    </a:lnTo>
                    <a:lnTo>
                      <a:pt x="856" y="613"/>
                    </a:lnTo>
                    <a:lnTo>
                      <a:pt x="852" y="607"/>
                    </a:lnTo>
                    <a:lnTo>
                      <a:pt x="850" y="603"/>
                    </a:lnTo>
                    <a:lnTo>
                      <a:pt x="846" y="598"/>
                    </a:lnTo>
                    <a:lnTo>
                      <a:pt x="846" y="598"/>
                    </a:lnTo>
                    <a:lnTo>
                      <a:pt x="846" y="598"/>
                    </a:lnTo>
                    <a:lnTo>
                      <a:pt x="846" y="597"/>
                    </a:lnTo>
                    <a:lnTo>
                      <a:pt x="846" y="597"/>
                    </a:lnTo>
                    <a:lnTo>
                      <a:pt x="846" y="597"/>
                    </a:lnTo>
                    <a:lnTo>
                      <a:pt x="846" y="597"/>
                    </a:lnTo>
                    <a:lnTo>
                      <a:pt x="846" y="597"/>
                    </a:lnTo>
                    <a:lnTo>
                      <a:pt x="846" y="597"/>
                    </a:lnTo>
                    <a:lnTo>
                      <a:pt x="846" y="597"/>
                    </a:lnTo>
                    <a:lnTo>
                      <a:pt x="846" y="597"/>
                    </a:lnTo>
                    <a:lnTo>
                      <a:pt x="846" y="595"/>
                    </a:lnTo>
                    <a:lnTo>
                      <a:pt x="846" y="595"/>
                    </a:lnTo>
                    <a:lnTo>
                      <a:pt x="846" y="595"/>
                    </a:lnTo>
                    <a:lnTo>
                      <a:pt x="846" y="595"/>
                    </a:lnTo>
                    <a:lnTo>
                      <a:pt x="846" y="595"/>
                    </a:lnTo>
                    <a:lnTo>
                      <a:pt x="846" y="595"/>
                    </a:lnTo>
                    <a:lnTo>
                      <a:pt x="850" y="599"/>
                    </a:lnTo>
                    <a:lnTo>
                      <a:pt x="852" y="603"/>
                    </a:lnTo>
                    <a:lnTo>
                      <a:pt x="856" y="607"/>
                    </a:lnTo>
                    <a:lnTo>
                      <a:pt x="859" y="611"/>
                    </a:lnTo>
                    <a:lnTo>
                      <a:pt x="862" y="617"/>
                    </a:lnTo>
                    <a:lnTo>
                      <a:pt x="864" y="621"/>
                    </a:lnTo>
                    <a:lnTo>
                      <a:pt x="867" y="626"/>
                    </a:lnTo>
                    <a:lnTo>
                      <a:pt x="868" y="631"/>
                    </a:lnTo>
                    <a:lnTo>
                      <a:pt x="870" y="631"/>
                    </a:lnTo>
                    <a:lnTo>
                      <a:pt x="870" y="633"/>
                    </a:lnTo>
                    <a:lnTo>
                      <a:pt x="870" y="633"/>
                    </a:lnTo>
                    <a:lnTo>
                      <a:pt x="870" y="633"/>
                    </a:lnTo>
                    <a:lnTo>
                      <a:pt x="870" y="634"/>
                    </a:lnTo>
                    <a:lnTo>
                      <a:pt x="870" y="634"/>
                    </a:lnTo>
                    <a:lnTo>
                      <a:pt x="870" y="634"/>
                    </a:lnTo>
                    <a:lnTo>
                      <a:pt x="871" y="636"/>
                    </a:lnTo>
                    <a:lnTo>
                      <a:pt x="871" y="638"/>
                    </a:lnTo>
                    <a:lnTo>
                      <a:pt x="873" y="642"/>
                    </a:lnTo>
                    <a:lnTo>
                      <a:pt x="873" y="645"/>
                    </a:lnTo>
                    <a:lnTo>
                      <a:pt x="874" y="648"/>
                    </a:lnTo>
                    <a:lnTo>
                      <a:pt x="874" y="652"/>
                    </a:lnTo>
                    <a:lnTo>
                      <a:pt x="874" y="654"/>
                    </a:lnTo>
                    <a:lnTo>
                      <a:pt x="873" y="657"/>
                    </a:lnTo>
                    <a:lnTo>
                      <a:pt x="873" y="661"/>
                    </a:lnTo>
                    <a:lnTo>
                      <a:pt x="874" y="661"/>
                    </a:lnTo>
                    <a:lnTo>
                      <a:pt x="874" y="661"/>
                    </a:lnTo>
                    <a:lnTo>
                      <a:pt x="875" y="661"/>
                    </a:lnTo>
                    <a:lnTo>
                      <a:pt x="877" y="662"/>
                    </a:lnTo>
                    <a:lnTo>
                      <a:pt x="878" y="662"/>
                    </a:lnTo>
                    <a:lnTo>
                      <a:pt x="879" y="661"/>
                    </a:lnTo>
                    <a:lnTo>
                      <a:pt x="881" y="662"/>
                    </a:lnTo>
                    <a:lnTo>
                      <a:pt x="882" y="662"/>
                    </a:lnTo>
                    <a:lnTo>
                      <a:pt x="885" y="661"/>
                    </a:lnTo>
                    <a:lnTo>
                      <a:pt x="887" y="661"/>
                    </a:lnTo>
                    <a:lnTo>
                      <a:pt x="890" y="661"/>
                    </a:lnTo>
                    <a:lnTo>
                      <a:pt x="891" y="661"/>
                    </a:lnTo>
                    <a:lnTo>
                      <a:pt x="894" y="661"/>
                    </a:lnTo>
                    <a:lnTo>
                      <a:pt x="897" y="660"/>
                    </a:lnTo>
                    <a:lnTo>
                      <a:pt x="899" y="660"/>
                    </a:lnTo>
                    <a:lnTo>
                      <a:pt x="902" y="658"/>
                    </a:lnTo>
                    <a:lnTo>
                      <a:pt x="906" y="657"/>
                    </a:lnTo>
                    <a:lnTo>
                      <a:pt x="910" y="656"/>
                    </a:lnTo>
                    <a:lnTo>
                      <a:pt x="914" y="654"/>
                    </a:lnTo>
                    <a:lnTo>
                      <a:pt x="917" y="653"/>
                    </a:lnTo>
                    <a:lnTo>
                      <a:pt x="921" y="650"/>
                    </a:lnTo>
                    <a:lnTo>
                      <a:pt x="925" y="648"/>
                    </a:lnTo>
                    <a:lnTo>
                      <a:pt x="928" y="645"/>
                    </a:lnTo>
                    <a:lnTo>
                      <a:pt x="930" y="642"/>
                    </a:lnTo>
                    <a:lnTo>
                      <a:pt x="933" y="640"/>
                    </a:lnTo>
                    <a:lnTo>
                      <a:pt x="934" y="637"/>
                    </a:lnTo>
                    <a:lnTo>
                      <a:pt x="936" y="634"/>
                    </a:lnTo>
                    <a:lnTo>
                      <a:pt x="937" y="631"/>
                    </a:lnTo>
                    <a:lnTo>
                      <a:pt x="937" y="627"/>
                    </a:lnTo>
                    <a:lnTo>
                      <a:pt x="937" y="625"/>
                    </a:lnTo>
                    <a:lnTo>
                      <a:pt x="937" y="621"/>
                    </a:lnTo>
                    <a:lnTo>
                      <a:pt x="936" y="617"/>
                    </a:lnTo>
                    <a:lnTo>
                      <a:pt x="934" y="611"/>
                    </a:lnTo>
                    <a:lnTo>
                      <a:pt x="932" y="606"/>
                    </a:lnTo>
                    <a:lnTo>
                      <a:pt x="930" y="601"/>
                    </a:lnTo>
                    <a:lnTo>
                      <a:pt x="928" y="595"/>
                    </a:lnTo>
                    <a:lnTo>
                      <a:pt x="925" y="590"/>
                    </a:lnTo>
                    <a:lnTo>
                      <a:pt x="922" y="584"/>
                    </a:lnTo>
                    <a:lnTo>
                      <a:pt x="920" y="579"/>
                    </a:lnTo>
                    <a:lnTo>
                      <a:pt x="917" y="575"/>
                    </a:lnTo>
                    <a:lnTo>
                      <a:pt x="916" y="571"/>
                    </a:lnTo>
                    <a:lnTo>
                      <a:pt x="914" y="567"/>
                    </a:lnTo>
                    <a:lnTo>
                      <a:pt x="911" y="563"/>
                    </a:lnTo>
                    <a:lnTo>
                      <a:pt x="910" y="560"/>
                    </a:lnTo>
                    <a:lnTo>
                      <a:pt x="907" y="556"/>
                    </a:lnTo>
                    <a:lnTo>
                      <a:pt x="906" y="554"/>
                    </a:lnTo>
                    <a:lnTo>
                      <a:pt x="903" y="549"/>
                    </a:lnTo>
                    <a:lnTo>
                      <a:pt x="901" y="547"/>
                    </a:lnTo>
                    <a:lnTo>
                      <a:pt x="899" y="545"/>
                    </a:lnTo>
                    <a:lnTo>
                      <a:pt x="898" y="544"/>
                    </a:lnTo>
                    <a:lnTo>
                      <a:pt x="898" y="543"/>
                    </a:lnTo>
                    <a:lnTo>
                      <a:pt x="897" y="540"/>
                    </a:lnTo>
                    <a:lnTo>
                      <a:pt x="895" y="539"/>
                    </a:lnTo>
                    <a:lnTo>
                      <a:pt x="894" y="537"/>
                    </a:lnTo>
                    <a:lnTo>
                      <a:pt x="893" y="536"/>
                    </a:lnTo>
                    <a:lnTo>
                      <a:pt x="891" y="535"/>
                    </a:lnTo>
                    <a:lnTo>
                      <a:pt x="890" y="533"/>
                    </a:lnTo>
                    <a:lnTo>
                      <a:pt x="890" y="532"/>
                    </a:lnTo>
                    <a:lnTo>
                      <a:pt x="889" y="531"/>
                    </a:lnTo>
                    <a:lnTo>
                      <a:pt x="887" y="531"/>
                    </a:lnTo>
                    <a:lnTo>
                      <a:pt x="886" y="529"/>
                    </a:lnTo>
                    <a:lnTo>
                      <a:pt x="885" y="528"/>
                    </a:lnTo>
                    <a:lnTo>
                      <a:pt x="883" y="527"/>
                    </a:lnTo>
                    <a:lnTo>
                      <a:pt x="882" y="525"/>
                    </a:lnTo>
                    <a:lnTo>
                      <a:pt x="881" y="524"/>
                    </a:lnTo>
                    <a:lnTo>
                      <a:pt x="879" y="523"/>
                    </a:lnTo>
                    <a:lnTo>
                      <a:pt x="878" y="521"/>
                    </a:lnTo>
                    <a:lnTo>
                      <a:pt x="877" y="520"/>
                    </a:lnTo>
                    <a:lnTo>
                      <a:pt x="875" y="517"/>
                    </a:lnTo>
                    <a:lnTo>
                      <a:pt x="874" y="516"/>
                    </a:lnTo>
                    <a:lnTo>
                      <a:pt x="873" y="515"/>
                    </a:lnTo>
                    <a:lnTo>
                      <a:pt x="870" y="512"/>
                    </a:lnTo>
                    <a:lnTo>
                      <a:pt x="867" y="509"/>
                    </a:lnTo>
                    <a:lnTo>
                      <a:pt x="863" y="505"/>
                    </a:lnTo>
                    <a:lnTo>
                      <a:pt x="859" y="502"/>
                    </a:lnTo>
                    <a:lnTo>
                      <a:pt x="855" y="498"/>
                    </a:lnTo>
                    <a:lnTo>
                      <a:pt x="852" y="494"/>
                    </a:lnTo>
                    <a:lnTo>
                      <a:pt x="848" y="492"/>
                    </a:lnTo>
                    <a:lnTo>
                      <a:pt x="844" y="488"/>
                    </a:lnTo>
                    <a:lnTo>
                      <a:pt x="840" y="485"/>
                    </a:lnTo>
                    <a:lnTo>
                      <a:pt x="839" y="484"/>
                    </a:lnTo>
                    <a:lnTo>
                      <a:pt x="838" y="482"/>
                    </a:lnTo>
                    <a:lnTo>
                      <a:pt x="836" y="481"/>
                    </a:lnTo>
                    <a:lnTo>
                      <a:pt x="835" y="481"/>
                    </a:lnTo>
                    <a:lnTo>
                      <a:pt x="834" y="480"/>
                    </a:lnTo>
                    <a:lnTo>
                      <a:pt x="832" y="478"/>
                    </a:lnTo>
                    <a:lnTo>
                      <a:pt x="831" y="477"/>
                    </a:lnTo>
                    <a:lnTo>
                      <a:pt x="830" y="476"/>
                    </a:lnTo>
                    <a:lnTo>
                      <a:pt x="823" y="470"/>
                    </a:lnTo>
                    <a:lnTo>
                      <a:pt x="815" y="465"/>
                    </a:lnTo>
                    <a:lnTo>
                      <a:pt x="808" y="459"/>
                    </a:lnTo>
                    <a:lnTo>
                      <a:pt x="801" y="454"/>
                    </a:lnTo>
                    <a:lnTo>
                      <a:pt x="793" y="449"/>
                    </a:lnTo>
                    <a:lnTo>
                      <a:pt x="787" y="443"/>
                    </a:lnTo>
                    <a:lnTo>
                      <a:pt x="778" y="438"/>
                    </a:lnTo>
                    <a:lnTo>
                      <a:pt x="770" y="434"/>
                    </a:lnTo>
                    <a:lnTo>
                      <a:pt x="769" y="433"/>
                    </a:lnTo>
                    <a:lnTo>
                      <a:pt x="768" y="433"/>
                    </a:lnTo>
                    <a:lnTo>
                      <a:pt x="766" y="431"/>
                    </a:lnTo>
                    <a:lnTo>
                      <a:pt x="765" y="430"/>
                    </a:lnTo>
                    <a:lnTo>
                      <a:pt x="764" y="430"/>
                    </a:lnTo>
                    <a:lnTo>
                      <a:pt x="762" y="429"/>
                    </a:lnTo>
                    <a:lnTo>
                      <a:pt x="761" y="429"/>
                    </a:lnTo>
                    <a:lnTo>
                      <a:pt x="758" y="427"/>
                    </a:lnTo>
                    <a:lnTo>
                      <a:pt x="753" y="423"/>
                    </a:lnTo>
                    <a:lnTo>
                      <a:pt x="746" y="420"/>
                    </a:lnTo>
                    <a:lnTo>
                      <a:pt x="741" y="416"/>
                    </a:lnTo>
                    <a:lnTo>
                      <a:pt x="734" y="414"/>
                    </a:lnTo>
                    <a:lnTo>
                      <a:pt x="729" y="411"/>
                    </a:lnTo>
                    <a:lnTo>
                      <a:pt x="722" y="407"/>
                    </a:lnTo>
                    <a:lnTo>
                      <a:pt x="717" y="404"/>
                    </a:lnTo>
                    <a:lnTo>
                      <a:pt x="710" y="402"/>
                    </a:lnTo>
                    <a:lnTo>
                      <a:pt x="671" y="384"/>
                    </a:lnTo>
                    <a:lnTo>
                      <a:pt x="668" y="383"/>
                    </a:lnTo>
                    <a:lnTo>
                      <a:pt x="635" y="371"/>
                    </a:lnTo>
                    <a:lnTo>
                      <a:pt x="628" y="368"/>
                    </a:lnTo>
                    <a:lnTo>
                      <a:pt x="621" y="367"/>
                    </a:lnTo>
                    <a:lnTo>
                      <a:pt x="615" y="364"/>
                    </a:lnTo>
                    <a:lnTo>
                      <a:pt x="608" y="363"/>
                    </a:lnTo>
                    <a:lnTo>
                      <a:pt x="601" y="361"/>
                    </a:lnTo>
                    <a:lnTo>
                      <a:pt x="594" y="360"/>
                    </a:lnTo>
                    <a:lnTo>
                      <a:pt x="588" y="357"/>
                    </a:lnTo>
                    <a:lnTo>
                      <a:pt x="581" y="356"/>
                    </a:lnTo>
                    <a:lnTo>
                      <a:pt x="581" y="356"/>
                    </a:lnTo>
                    <a:lnTo>
                      <a:pt x="580" y="356"/>
                    </a:lnTo>
                    <a:lnTo>
                      <a:pt x="578" y="356"/>
                    </a:lnTo>
                    <a:lnTo>
                      <a:pt x="577" y="356"/>
                    </a:lnTo>
                    <a:lnTo>
                      <a:pt x="577" y="356"/>
                    </a:lnTo>
                    <a:lnTo>
                      <a:pt x="576" y="356"/>
                    </a:lnTo>
                    <a:lnTo>
                      <a:pt x="574" y="355"/>
                    </a:lnTo>
                    <a:lnTo>
                      <a:pt x="574" y="355"/>
                    </a:lnTo>
                    <a:lnTo>
                      <a:pt x="570" y="355"/>
                    </a:lnTo>
                    <a:lnTo>
                      <a:pt x="567" y="353"/>
                    </a:lnTo>
                    <a:lnTo>
                      <a:pt x="565" y="353"/>
                    </a:lnTo>
                    <a:lnTo>
                      <a:pt x="561" y="353"/>
                    </a:lnTo>
                    <a:lnTo>
                      <a:pt x="558" y="352"/>
                    </a:lnTo>
                    <a:lnTo>
                      <a:pt x="555" y="352"/>
                    </a:lnTo>
                    <a:lnTo>
                      <a:pt x="551" y="352"/>
                    </a:lnTo>
                    <a:lnTo>
                      <a:pt x="549" y="351"/>
                    </a:lnTo>
                    <a:lnTo>
                      <a:pt x="545" y="349"/>
                    </a:lnTo>
                    <a:lnTo>
                      <a:pt x="539" y="349"/>
                    </a:lnTo>
                    <a:lnTo>
                      <a:pt x="535" y="348"/>
                    </a:lnTo>
                    <a:lnTo>
                      <a:pt x="531" y="347"/>
                    </a:lnTo>
                    <a:lnTo>
                      <a:pt x="526" y="347"/>
                    </a:lnTo>
                    <a:lnTo>
                      <a:pt x="522" y="345"/>
                    </a:lnTo>
                    <a:lnTo>
                      <a:pt x="516" y="345"/>
                    </a:lnTo>
                    <a:lnTo>
                      <a:pt x="512" y="344"/>
                    </a:lnTo>
                    <a:lnTo>
                      <a:pt x="510" y="344"/>
                    </a:lnTo>
                    <a:lnTo>
                      <a:pt x="508" y="344"/>
                    </a:lnTo>
                    <a:lnTo>
                      <a:pt x="506" y="344"/>
                    </a:lnTo>
                    <a:lnTo>
                      <a:pt x="503" y="344"/>
                    </a:lnTo>
                    <a:lnTo>
                      <a:pt x="502" y="344"/>
                    </a:lnTo>
                    <a:lnTo>
                      <a:pt x="499" y="344"/>
                    </a:lnTo>
                    <a:lnTo>
                      <a:pt x="496" y="344"/>
                    </a:lnTo>
                    <a:lnTo>
                      <a:pt x="495" y="344"/>
                    </a:lnTo>
                    <a:lnTo>
                      <a:pt x="494" y="342"/>
                    </a:lnTo>
                    <a:lnTo>
                      <a:pt x="494" y="342"/>
                    </a:lnTo>
                    <a:lnTo>
                      <a:pt x="494" y="342"/>
                    </a:lnTo>
                    <a:lnTo>
                      <a:pt x="492" y="342"/>
                    </a:lnTo>
                    <a:lnTo>
                      <a:pt x="492" y="342"/>
                    </a:lnTo>
                    <a:lnTo>
                      <a:pt x="492" y="342"/>
                    </a:lnTo>
                    <a:lnTo>
                      <a:pt x="491" y="342"/>
                    </a:lnTo>
                    <a:lnTo>
                      <a:pt x="491" y="341"/>
                    </a:lnTo>
                    <a:lnTo>
                      <a:pt x="498" y="340"/>
                    </a:lnTo>
                    <a:lnTo>
                      <a:pt x="504" y="340"/>
                    </a:lnTo>
                    <a:lnTo>
                      <a:pt x="511" y="340"/>
                    </a:lnTo>
                    <a:lnTo>
                      <a:pt x="518" y="340"/>
                    </a:lnTo>
                    <a:lnTo>
                      <a:pt x="524" y="341"/>
                    </a:lnTo>
                    <a:lnTo>
                      <a:pt x="530" y="341"/>
                    </a:lnTo>
                    <a:lnTo>
                      <a:pt x="537" y="342"/>
                    </a:lnTo>
                    <a:lnTo>
                      <a:pt x="543" y="344"/>
                    </a:lnTo>
                    <a:lnTo>
                      <a:pt x="546" y="344"/>
                    </a:lnTo>
                    <a:lnTo>
                      <a:pt x="549" y="344"/>
                    </a:lnTo>
                    <a:lnTo>
                      <a:pt x="551" y="345"/>
                    </a:lnTo>
                    <a:lnTo>
                      <a:pt x="554" y="345"/>
                    </a:lnTo>
                    <a:lnTo>
                      <a:pt x="557" y="347"/>
                    </a:lnTo>
                    <a:lnTo>
                      <a:pt x="559" y="347"/>
                    </a:lnTo>
                    <a:lnTo>
                      <a:pt x="562" y="347"/>
                    </a:lnTo>
                    <a:lnTo>
                      <a:pt x="565" y="347"/>
                    </a:lnTo>
                    <a:lnTo>
                      <a:pt x="566" y="348"/>
                    </a:lnTo>
                    <a:lnTo>
                      <a:pt x="567" y="348"/>
                    </a:lnTo>
                    <a:lnTo>
                      <a:pt x="570" y="348"/>
                    </a:lnTo>
                    <a:lnTo>
                      <a:pt x="572" y="348"/>
                    </a:lnTo>
                    <a:lnTo>
                      <a:pt x="573" y="349"/>
                    </a:lnTo>
                    <a:lnTo>
                      <a:pt x="574" y="349"/>
                    </a:lnTo>
                    <a:lnTo>
                      <a:pt x="576" y="349"/>
                    </a:lnTo>
                    <a:lnTo>
                      <a:pt x="578" y="349"/>
                    </a:lnTo>
                    <a:lnTo>
                      <a:pt x="585" y="351"/>
                    </a:lnTo>
                    <a:lnTo>
                      <a:pt x="593" y="353"/>
                    </a:lnTo>
                    <a:lnTo>
                      <a:pt x="600" y="355"/>
                    </a:lnTo>
                    <a:lnTo>
                      <a:pt x="608" y="356"/>
                    </a:lnTo>
                    <a:lnTo>
                      <a:pt x="615" y="359"/>
                    </a:lnTo>
                    <a:lnTo>
                      <a:pt x="623" y="361"/>
                    </a:lnTo>
                    <a:lnTo>
                      <a:pt x="631" y="363"/>
                    </a:lnTo>
                    <a:lnTo>
                      <a:pt x="637" y="365"/>
                    </a:lnTo>
                    <a:lnTo>
                      <a:pt x="640" y="367"/>
                    </a:lnTo>
                    <a:lnTo>
                      <a:pt x="641" y="367"/>
                    </a:lnTo>
                    <a:lnTo>
                      <a:pt x="644" y="368"/>
                    </a:lnTo>
                    <a:lnTo>
                      <a:pt x="647" y="368"/>
                    </a:lnTo>
                    <a:lnTo>
                      <a:pt x="648" y="369"/>
                    </a:lnTo>
                    <a:lnTo>
                      <a:pt x="651" y="369"/>
                    </a:lnTo>
                    <a:lnTo>
                      <a:pt x="653" y="371"/>
                    </a:lnTo>
                    <a:lnTo>
                      <a:pt x="655" y="371"/>
                    </a:lnTo>
                    <a:lnTo>
                      <a:pt x="656" y="372"/>
                    </a:lnTo>
                    <a:lnTo>
                      <a:pt x="658" y="372"/>
                    </a:lnTo>
                    <a:lnTo>
                      <a:pt x="659" y="372"/>
                    </a:lnTo>
                    <a:lnTo>
                      <a:pt x="660" y="373"/>
                    </a:lnTo>
                    <a:lnTo>
                      <a:pt x="660" y="373"/>
                    </a:lnTo>
                    <a:lnTo>
                      <a:pt x="662" y="373"/>
                    </a:lnTo>
                    <a:lnTo>
                      <a:pt x="663" y="375"/>
                    </a:lnTo>
                    <a:lnTo>
                      <a:pt x="663" y="375"/>
                    </a:lnTo>
                    <a:lnTo>
                      <a:pt x="671" y="377"/>
                    </a:lnTo>
                    <a:lnTo>
                      <a:pt x="679" y="381"/>
                    </a:lnTo>
                    <a:lnTo>
                      <a:pt x="687" y="386"/>
                    </a:lnTo>
                    <a:lnTo>
                      <a:pt x="695" y="388"/>
                    </a:lnTo>
                    <a:lnTo>
                      <a:pt x="703" y="392"/>
                    </a:lnTo>
                    <a:lnTo>
                      <a:pt x="711" y="395"/>
                    </a:lnTo>
                    <a:lnTo>
                      <a:pt x="719" y="399"/>
                    </a:lnTo>
                    <a:lnTo>
                      <a:pt x="727" y="402"/>
                    </a:lnTo>
                    <a:lnTo>
                      <a:pt x="729" y="403"/>
                    </a:lnTo>
                    <a:lnTo>
                      <a:pt x="731" y="404"/>
                    </a:lnTo>
                    <a:lnTo>
                      <a:pt x="733" y="406"/>
                    </a:lnTo>
                    <a:lnTo>
                      <a:pt x="735" y="407"/>
                    </a:lnTo>
                    <a:lnTo>
                      <a:pt x="737" y="408"/>
                    </a:lnTo>
                    <a:lnTo>
                      <a:pt x="739" y="410"/>
                    </a:lnTo>
                    <a:lnTo>
                      <a:pt x="741" y="411"/>
                    </a:lnTo>
                    <a:lnTo>
                      <a:pt x="744" y="412"/>
                    </a:lnTo>
                    <a:lnTo>
                      <a:pt x="749" y="415"/>
                    </a:lnTo>
                    <a:lnTo>
                      <a:pt x="756" y="418"/>
                    </a:lnTo>
                    <a:lnTo>
                      <a:pt x="761" y="420"/>
                    </a:lnTo>
                    <a:lnTo>
                      <a:pt x="768" y="424"/>
                    </a:lnTo>
                    <a:lnTo>
                      <a:pt x="773" y="427"/>
                    </a:lnTo>
                    <a:lnTo>
                      <a:pt x="778" y="431"/>
                    </a:lnTo>
                    <a:lnTo>
                      <a:pt x="784" y="434"/>
                    </a:lnTo>
                    <a:lnTo>
                      <a:pt x="789" y="438"/>
                    </a:lnTo>
                    <a:lnTo>
                      <a:pt x="793" y="441"/>
                    </a:lnTo>
                    <a:lnTo>
                      <a:pt x="796" y="443"/>
                    </a:lnTo>
                    <a:lnTo>
                      <a:pt x="799" y="446"/>
                    </a:lnTo>
                    <a:lnTo>
                      <a:pt x="803" y="449"/>
                    </a:lnTo>
                    <a:lnTo>
                      <a:pt x="805" y="451"/>
                    </a:lnTo>
                    <a:lnTo>
                      <a:pt x="809" y="453"/>
                    </a:lnTo>
                    <a:lnTo>
                      <a:pt x="812" y="455"/>
                    </a:lnTo>
                    <a:lnTo>
                      <a:pt x="815" y="457"/>
                    </a:lnTo>
                    <a:lnTo>
                      <a:pt x="819" y="459"/>
                    </a:lnTo>
                    <a:lnTo>
                      <a:pt x="823" y="462"/>
                    </a:lnTo>
                    <a:lnTo>
                      <a:pt x="825" y="465"/>
                    </a:lnTo>
                    <a:lnTo>
                      <a:pt x="830" y="467"/>
                    </a:lnTo>
                    <a:lnTo>
                      <a:pt x="832" y="470"/>
                    </a:lnTo>
                    <a:lnTo>
                      <a:pt x="836" y="473"/>
                    </a:lnTo>
                    <a:lnTo>
                      <a:pt x="840" y="474"/>
                    </a:lnTo>
                    <a:lnTo>
                      <a:pt x="844" y="476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7" y="476"/>
                    </a:lnTo>
                    <a:lnTo>
                      <a:pt x="848" y="476"/>
                    </a:lnTo>
                    <a:lnTo>
                      <a:pt x="850" y="477"/>
                    </a:lnTo>
                    <a:lnTo>
                      <a:pt x="851" y="477"/>
                    </a:lnTo>
                    <a:lnTo>
                      <a:pt x="852" y="477"/>
                    </a:lnTo>
                    <a:lnTo>
                      <a:pt x="854" y="477"/>
                    </a:lnTo>
                    <a:lnTo>
                      <a:pt x="855" y="477"/>
                    </a:lnTo>
                    <a:lnTo>
                      <a:pt x="856" y="477"/>
                    </a:lnTo>
                    <a:lnTo>
                      <a:pt x="858" y="476"/>
                    </a:lnTo>
                    <a:lnTo>
                      <a:pt x="860" y="476"/>
                    </a:lnTo>
                    <a:lnTo>
                      <a:pt x="862" y="476"/>
                    </a:lnTo>
                    <a:lnTo>
                      <a:pt x="863" y="474"/>
                    </a:lnTo>
                    <a:lnTo>
                      <a:pt x="864" y="474"/>
                    </a:lnTo>
                    <a:lnTo>
                      <a:pt x="867" y="474"/>
                    </a:lnTo>
                    <a:lnTo>
                      <a:pt x="870" y="473"/>
                    </a:lnTo>
                    <a:lnTo>
                      <a:pt x="873" y="470"/>
                    </a:lnTo>
                    <a:lnTo>
                      <a:pt x="875" y="469"/>
                    </a:lnTo>
                    <a:lnTo>
                      <a:pt x="877" y="466"/>
                    </a:lnTo>
                    <a:lnTo>
                      <a:pt x="879" y="463"/>
                    </a:lnTo>
                    <a:lnTo>
                      <a:pt x="881" y="462"/>
                    </a:lnTo>
                    <a:lnTo>
                      <a:pt x="882" y="458"/>
                    </a:lnTo>
                    <a:lnTo>
                      <a:pt x="882" y="455"/>
                    </a:lnTo>
                    <a:lnTo>
                      <a:pt x="883" y="451"/>
                    </a:lnTo>
                    <a:lnTo>
                      <a:pt x="883" y="449"/>
                    </a:lnTo>
                    <a:lnTo>
                      <a:pt x="883" y="445"/>
                    </a:lnTo>
                    <a:lnTo>
                      <a:pt x="883" y="441"/>
                    </a:lnTo>
                    <a:lnTo>
                      <a:pt x="883" y="437"/>
                    </a:lnTo>
                    <a:lnTo>
                      <a:pt x="883" y="433"/>
                    </a:lnTo>
                    <a:lnTo>
                      <a:pt x="882" y="429"/>
                    </a:lnTo>
                    <a:lnTo>
                      <a:pt x="882" y="424"/>
                    </a:lnTo>
                    <a:lnTo>
                      <a:pt x="882" y="424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3"/>
                    </a:lnTo>
                    <a:lnTo>
                      <a:pt x="883" y="423"/>
                    </a:lnTo>
                    <a:lnTo>
                      <a:pt x="883" y="423"/>
                    </a:lnTo>
                    <a:lnTo>
                      <a:pt x="885" y="423"/>
                    </a:lnTo>
                    <a:lnTo>
                      <a:pt x="885" y="427"/>
                    </a:lnTo>
                    <a:lnTo>
                      <a:pt x="885" y="430"/>
                    </a:lnTo>
                    <a:lnTo>
                      <a:pt x="885" y="433"/>
                    </a:lnTo>
                    <a:lnTo>
                      <a:pt x="885" y="437"/>
                    </a:lnTo>
                    <a:lnTo>
                      <a:pt x="885" y="439"/>
                    </a:lnTo>
                    <a:lnTo>
                      <a:pt x="886" y="443"/>
                    </a:lnTo>
                    <a:lnTo>
                      <a:pt x="886" y="446"/>
                    </a:lnTo>
                    <a:lnTo>
                      <a:pt x="886" y="449"/>
                    </a:lnTo>
                    <a:lnTo>
                      <a:pt x="886" y="451"/>
                    </a:lnTo>
                    <a:lnTo>
                      <a:pt x="886" y="454"/>
                    </a:lnTo>
                    <a:lnTo>
                      <a:pt x="886" y="457"/>
                    </a:lnTo>
                    <a:lnTo>
                      <a:pt x="886" y="458"/>
                    </a:lnTo>
                    <a:lnTo>
                      <a:pt x="885" y="461"/>
                    </a:lnTo>
                    <a:lnTo>
                      <a:pt x="885" y="463"/>
                    </a:lnTo>
                    <a:lnTo>
                      <a:pt x="883" y="465"/>
                    </a:lnTo>
                    <a:lnTo>
                      <a:pt x="883" y="467"/>
                    </a:lnTo>
                    <a:lnTo>
                      <a:pt x="889" y="466"/>
                    </a:lnTo>
                    <a:lnTo>
                      <a:pt x="894" y="465"/>
                    </a:lnTo>
                    <a:lnTo>
                      <a:pt x="901" y="463"/>
                    </a:lnTo>
                    <a:lnTo>
                      <a:pt x="906" y="463"/>
                    </a:lnTo>
                    <a:lnTo>
                      <a:pt x="911" y="463"/>
                    </a:lnTo>
                    <a:lnTo>
                      <a:pt x="917" y="463"/>
                    </a:lnTo>
                    <a:lnTo>
                      <a:pt x="922" y="463"/>
                    </a:lnTo>
                    <a:lnTo>
                      <a:pt x="928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30" y="466"/>
                    </a:lnTo>
                    <a:lnTo>
                      <a:pt x="922" y="466"/>
                    </a:lnTo>
                    <a:lnTo>
                      <a:pt x="913" y="467"/>
                    </a:lnTo>
                    <a:lnTo>
                      <a:pt x="903" y="467"/>
                    </a:lnTo>
                    <a:lnTo>
                      <a:pt x="895" y="470"/>
                    </a:lnTo>
                    <a:lnTo>
                      <a:pt x="886" y="473"/>
                    </a:lnTo>
                    <a:lnTo>
                      <a:pt x="877" y="476"/>
                    </a:lnTo>
                    <a:lnTo>
                      <a:pt x="868" y="478"/>
                    </a:lnTo>
                    <a:lnTo>
                      <a:pt x="859" y="481"/>
                    </a:lnTo>
                    <a:lnTo>
                      <a:pt x="858" y="482"/>
                    </a:lnTo>
                    <a:lnTo>
                      <a:pt x="856" y="482"/>
                    </a:lnTo>
                    <a:lnTo>
                      <a:pt x="854" y="482"/>
                    </a:lnTo>
                    <a:lnTo>
                      <a:pt x="852" y="482"/>
                    </a:lnTo>
                    <a:lnTo>
                      <a:pt x="851" y="482"/>
                    </a:lnTo>
                    <a:lnTo>
                      <a:pt x="850" y="482"/>
                    </a:lnTo>
                    <a:lnTo>
                      <a:pt x="848" y="482"/>
                    </a:lnTo>
                    <a:lnTo>
                      <a:pt x="847" y="482"/>
                    </a:lnTo>
                    <a:lnTo>
                      <a:pt x="875" y="509"/>
                    </a:lnTo>
                    <a:lnTo>
                      <a:pt x="875" y="509"/>
                    </a:lnTo>
                    <a:lnTo>
                      <a:pt x="875" y="509"/>
                    </a:lnTo>
                    <a:lnTo>
                      <a:pt x="875" y="509"/>
                    </a:lnTo>
                    <a:lnTo>
                      <a:pt x="877" y="509"/>
                    </a:lnTo>
                    <a:lnTo>
                      <a:pt x="877" y="509"/>
                    </a:lnTo>
                    <a:lnTo>
                      <a:pt x="877" y="509"/>
                    </a:lnTo>
                    <a:lnTo>
                      <a:pt x="877" y="509"/>
                    </a:lnTo>
                    <a:lnTo>
                      <a:pt x="877" y="509"/>
                    </a:lnTo>
                    <a:lnTo>
                      <a:pt x="878" y="512"/>
                    </a:lnTo>
                    <a:lnTo>
                      <a:pt x="879" y="513"/>
                    </a:lnTo>
                    <a:lnTo>
                      <a:pt x="881" y="515"/>
                    </a:lnTo>
                    <a:lnTo>
                      <a:pt x="882" y="516"/>
                    </a:lnTo>
                    <a:lnTo>
                      <a:pt x="883" y="517"/>
                    </a:lnTo>
                    <a:lnTo>
                      <a:pt x="885" y="519"/>
                    </a:lnTo>
                    <a:lnTo>
                      <a:pt x="886" y="520"/>
                    </a:lnTo>
                    <a:lnTo>
                      <a:pt x="887" y="521"/>
                    </a:lnTo>
                    <a:lnTo>
                      <a:pt x="891" y="527"/>
                    </a:lnTo>
                    <a:lnTo>
                      <a:pt x="895" y="531"/>
                    </a:lnTo>
                    <a:lnTo>
                      <a:pt x="899" y="536"/>
                    </a:lnTo>
                    <a:lnTo>
                      <a:pt x="903" y="540"/>
                    </a:lnTo>
                    <a:lnTo>
                      <a:pt x="907" y="545"/>
                    </a:lnTo>
                    <a:lnTo>
                      <a:pt x="911" y="551"/>
                    </a:lnTo>
                    <a:lnTo>
                      <a:pt x="914" y="556"/>
                    </a:lnTo>
                    <a:lnTo>
                      <a:pt x="917" y="560"/>
                    </a:lnTo>
                    <a:lnTo>
                      <a:pt x="922" y="564"/>
                    </a:lnTo>
                    <a:lnTo>
                      <a:pt x="928" y="566"/>
                    </a:lnTo>
                    <a:lnTo>
                      <a:pt x="932" y="567"/>
                    </a:lnTo>
                    <a:lnTo>
                      <a:pt x="937" y="568"/>
                    </a:lnTo>
                    <a:lnTo>
                      <a:pt x="942" y="568"/>
                    </a:lnTo>
                    <a:lnTo>
                      <a:pt x="948" y="568"/>
                    </a:lnTo>
                    <a:lnTo>
                      <a:pt x="953" y="568"/>
                    </a:lnTo>
                    <a:lnTo>
                      <a:pt x="960" y="568"/>
                    </a:lnTo>
                    <a:lnTo>
                      <a:pt x="967" y="566"/>
                    </a:lnTo>
                    <a:lnTo>
                      <a:pt x="975" y="564"/>
                    </a:lnTo>
                    <a:lnTo>
                      <a:pt x="983" y="563"/>
                    </a:lnTo>
                    <a:lnTo>
                      <a:pt x="991" y="563"/>
                    </a:lnTo>
                    <a:lnTo>
                      <a:pt x="997" y="562"/>
                    </a:lnTo>
                    <a:lnTo>
                      <a:pt x="1006" y="562"/>
                    </a:lnTo>
                    <a:lnTo>
                      <a:pt x="1014" y="562"/>
                    </a:lnTo>
                    <a:lnTo>
                      <a:pt x="1022" y="560"/>
                    </a:lnTo>
                    <a:lnTo>
                      <a:pt x="1024" y="560"/>
                    </a:lnTo>
                    <a:lnTo>
                      <a:pt x="1027" y="560"/>
                    </a:lnTo>
                    <a:lnTo>
                      <a:pt x="1031" y="560"/>
                    </a:lnTo>
                    <a:lnTo>
                      <a:pt x="1034" y="560"/>
                    </a:lnTo>
                    <a:lnTo>
                      <a:pt x="1036" y="560"/>
                    </a:lnTo>
                    <a:lnTo>
                      <a:pt x="1040" y="560"/>
                    </a:lnTo>
                    <a:lnTo>
                      <a:pt x="1043" y="559"/>
                    </a:lnTo>
                    <a:lnTo>
                      <a:pt x="1046" y="559"/>
                    </a:lnTo>
                    <a:lnTo>
                      <a:pt x="1047" y="559"/>
                    </a:lnTo>
                    <a:lnTo>
                      <a:pt x="1049" y="559"/>
                    </a:lnTo>
                    <a:lnTo>
                      <a:pt x="1050" y="559"/>
                    </a:lnTo>
                    <a:lnTo>
                      <a:pt x="1051" y="559"/>
                    </a:lnTo>
                    <a:lnTo>
                      <a:pt x="1053" y="559"/>
                    </a:lnTo>
                    <a:lnTo>
                      <a:pt x="1054" y="559"/>
                    </a:lnTo>
                    <a:lnTo>
                      <a:pt x="1055" y="559"/>
                    </a:lnTo>
                    <a:lnTo>
                      <a:pt x="1057" y="559"/>
                    </a:lnTo>
                    <a:lnTo>
                      <a:pt x="1057" y="559"/>
                    </a:lnTo>
                    <a:lnTo>
                      <a:pt x="1057" y="559"/>
                    </a:lnTo>
                    <a:lnTo>
                      <a:pt x="1057" y="559"/>
                    </a:lnTo>
                    <a:lnTo>
                      <a:pt x="1057" y="559"/>
                    </a:lnTo>
                    <a:lnTo>
                      <a:pt x="1057" y="559"/>
                    </a:lnTo>
                    <a:lnTo>
                      <a:pt x="1057" y="559"/>
                    </a:lnTo>
                    <a:lnTo>
                      <a:pt x="1057" y="559"/>
                    </a:lnTo>
                    <a:lnTo>
                      <a:pt x="1057" y="559"/>
                    </a:lnTo>
                    <a:lnTo>
                      <a:pt x="1057" y="560"/>
                    </a:lnTo>
                    <a:lnTo>
                      <a:pt x="1057" y="560"/>
                    </a:lnTo>
                    <a:lnTo>
                      <a:pt x="1057" y="560"/>
                    </a:lnTo>
                    <a:lnTo>
                      <a:pt x="1057" y="560"/>
                    </a:lnTo>
                    <a:lnTo>
                      <a:pt x="1057" y="560"/>
                    </a:lnTo>
                    <a:lnTo>
                      <a:pt x="1057" y="562"/>
                    </a:lnTo>
                    <a:lnTo>
                      <a:pt x="1057" y="562"/>
                    </a:lnTo>
                    <a:lnTo>
                      <a:pt x="1055" y="562"/>
                    </a:lnTo>
                    <a:lnTo>
                      <a:pt x="1043" y="563"/>
                    </a:lnTo>
                    <a:lnTo>
                      <a:pt x="1035" y="564"/>
                    </a:lnTo>
                    <a:lnTo>
                      <a:pt x="1028" y="564"/>
                    </a:lnTo>
                    <a:lnTo>
                      <a:pt x="1020" y="566"/>
                    </a:lnTo>
                    <a:lnTo>
                      <a:pt x="1014" y="566"/>
                    </a:lnTo>
                    <a:lnTo>
                      <a:pt x="1006" y="567"/>
                    </a:lnTo>
                    <a:lnTo>
                      <a:pt x="999" y="567"/>
                    </a:lnTo>
                    <a:lnTo>
                      <a:pt x="992" y="568"/>
                    </a:lnTo>
                    <a:lnTo>
                      <a:pt x="984" y="568"/>
                    </a:lnTo>
                    <a:lnTo>
                      <a:pt x="977" y="570"/>
                    </a:lnTo>
                    <a:lnTo>
                      <a:pt x="971" y="571"/>
                    </a:lnTo>
                    <a:lnTo>
                      <a:pt x="963" y="572"/>
                    </a:lnTo>
                    <a:lnTo>
                      <a:pt x="956" y="572"/>
                    </a:lnTo>
                    <a:lnTo>
                      <a:pt x="949" y="574"/>
                    </a:lnTo>
                    <a:lnTo>
                      <a:pt x="942" y="574"/>
                    </a:lnTo>
                    <a:lnTo>
                      <a:pt x="936" y="574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6" y="572"/>
                    </a:lnTo>
                    <a:lnTo>
                      <a:pt x="926" y="572"/>
                    </a:lnTo>
                    <a:lnTo>
                      <a:pt x="926" y="572"/>
                    </a:lnTo>
                    <a:lnTo>
                      <a:pt x="925" y="572"/>
                    </a:lnTo>
                    <a:lnTo>
                      <a:pt x="925" y="572"/>
                    </a:lnTo>
                    <a:lnTo>
                      <a:pt x="925" y="572"/>
                    </a:lnTo>
                    <a:lnTo>
                      <a:pt x="926" y="578"/>
                    </a:lnTo>
                    <a:lnTo>
                      <a:pt x="929" y="583"/>
                    </a:lnTo>
                    <a:lnTo>
                      <a:pt x="932" y="587"/>
                    </a:lnTo>
                    <a:lnTo>
                      <a:pt x="933" y="592"/>
                    </a:lnTo>
                    <a:lnTo>
                      <a:pt x="936" y="598"/>
                    </a:lnTo>
                    <a:lnTo>
                      <a:pt x="938" y="603"/>
                    </a:lnTo>
                    <a:lnTo>
                      <a:pt x="940" y="609"/>
                    </a:lnTo>
                    <a:lnTo>
                      <a:pt x="941" y="614"/>
                    </a:lnTo>
                    <a:lnTo>
                      <a:pt x="942" y="615"/>
                    </a:lnTo>
                    <a:lnTo>
                      <a:pt x="942" y="615"/>
                    </a:lnTo>
                    <a:lnTo>
                      <a:pt x="942" y="615"/>
                    </a:lnTo>
                    <a:lnTo>
                      <a:pt x="944" y="617"/>
                    </a:lnTo>
                    <a:lnTo>
                      <a:pt x="944" y="617"/>
                    </a:lnTo>
                    <a:lnTo>
                      <a:pt x="945" y="617"/>
                    </a:lnTo>
                    <a:lnTo>
                      <a:pt x="945" y="617"/>
                    </a:lnTo>
                    <a:lnTo>
                      <a:pt x="945" y="617"/>
                    </a:lnTo>
                    <a:lnTo>
                      <a:pt x="950" y="618"/>
                    </a:lnTo>
                    <a:lnTo>
                      <a:pt x="954" y="618"/>
                    </a:lnTo>
                    <a:lnTo>
                      <a:pt x="960" y="617"/>
                    </a:lnTo>
                    <a:lnTo>
                      <a:pt x="965" y="617"/>
                    </a:lnTo>
                    <a:lnTo>
                      <a:pt x="969" y="617"/>
                    </a:lnTo>
                    <a:lnTo>
                      <a:pt x="975" y="615"/>
                    </a:lnTo>
                    <a:lnTo>
                      <a:pt x="980" y="615"/>
                    </a:lnTo>
                    <a:lnTo>
                      <a:pt x="984" y="614"/>
                    </a:lnTo>
                    <a:lnTo>
                      <a:pt x="1011" y="609"/>
                    </a:lnTo>
                    <a:lnTo>
                      <a:pt x="1038" y="603"/>
                    </a:lnTo>
                    <a:lnTo>
                      <a:pt x="1065" y="598"/>
                    </a:lnTo>
                    <a:lnTo>
                      <a:pt x="1090" y="592"/>
                    </a:lnTo>
                    <a:lnTo>
                      <a:pt x="1117" y="584"/>
                    </a:lnTo>
                    <a:lnTo>
                      <a:pt x="1141" y="575"/>
                    </a:lnTo>
                    <a:lnTo>
                      <a:pt x="1153" y="570"/>
                    </a:lnTo>
                    <a:lnTo>
                      <a:pt x="1165" y="563"/>
                    </a:lnTo>
                    <a:lnTo>
                      <a:pt x="1176" y="556"/>
                    </a:lnTo>
                    <a:lnTo>
                      <a:pt x="1187" y="547"/>
                    </a:lnTo>
                    <a:lnTo>
                      <a:pt x="1188" y="545"/>
                    </a:lnTo>
                    <a:lnTo>
                      <a:pt x="1190" y="544"/>
                    </a:lnTo>
                    <a:lnTo>
                      <a:pt x="1191" y="543"/>
                    </a:lnTo>
                    <a:lnTo>
                      <a:pt x="1192" y="541"/>
                    </a:lnTo>
                    <a:lnTo>
                      <a:pt x="1194" y="540"/>
                    </a:lnTo>
                    <a:lnTo>
                      <a:pt x="1195" y="537"/>
                    </a:lnTo>
                    <a:lnTo>
                      <a:pt x="1196" y="536"/>
                    </a:lnTo>
                    <a:lnTo>
                      <a:pt x="1198" y="535"/>
                    </a:lnTo>
                    <a:lnTo>
                      <a:pt x="1202" y="532"/>
                    </a:lnTo>
                    <a:lnTo>
                      <a:pt x="1203" y="529"/>
                    </a:lnTo>
                    <a:lnTo>
                      <a:pt x="1206" y="525"/>
                    </a:lnTo>
                    <a:lnTo>
                      <a:pt x="1207" y="521"/>
                    </a:lnTo>
                    <a:lnTo>
                      <a:pt x="1208" y="519"/>
                    </a:lnTo>
                    <a:lnTo>
                      <a:pt x="1210" y="515"/>
                    </a:lnTo>
                    <a:lnTo>
                      <a:pt x="1211" y="511"/>
                    </a:lnTo>
                    <a:lnTo>
                      <a:pt x="1212" y="506"/>
                    </a:lnTo>
                    <a:lnTo>
                      <a:pt x="1214" y="502"/>
                    </a:lnTo>
                    <a:lnTo>
                      <a:pt x="1214" y="500"/>
                    </a:lnTo>
                    <a:lnTo>
                      <a:pt x="1215" y="497"/>
                    </a:lnTo>
                    <a:lnTo>
                      <a:pt x="1215" y="493"/>
                    </a:lnTo>
                    <a:lnTo>
                      <a:pt x="1217" y="490"/>
                    </a:lnTo>
                    <a:lnTo>
                      <a:pt x="1217" y="488"/>
                    </a:lnTo>
                    <a:lnTo>
                      <a:pt x="1217" y="485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9" y="469"/>
                    </a:lnTo>
                    <a:lnTo>
                      <a:pt x="1221" y="457"/>
                    </a:lnTo>
                    <a:lnTo>
                      <a:pt x="1222" y="445"/>
                    </a:lnTo>
                    <a:lnTo>
                      <a:pt x="1222" y="433"/>
                    </a:lnTo>
                    <a:lnTo>
                      <a:pt x="1222" y="420"/>
                    </a:lnTo>
                    <a:lnTo>
                      <a:pt x="1222" y="408"/>
                    </a:lnTo>
                    <a:lnTo>
                      <a:pt x="1222" y="395"/>
                    </a:lnTo>
                    <a:lnTo>
                      <a:pt x="1222" y="383"/>
                    </a:lnTo>
                    <a:lnTo>
                      <a:pt x="1222" y="383"/>
                    </a:lnTo>
                    <a:lnTo>
                      <a:pt x="1222" y="381"/>
                    </a:lnTo>
                    <a:lnTo>
                      <a:pt x="1222" y="381"/>
                    </a:lnTo>
                    <a:lnTo>
                      <a:pt x="1222" y="380"/>
                    </a:lnTo>
                    <a:lnTo>
                      <a:pt x="1222" y="380"/>
                    </a:lnTo>
                    <a:lnTo>
                      <a:pt x="1222" y="379"/>
                    </a:lnTo>
                    <a:lnTo>
                      <a:pt x="1222" y="379"/>
                    </a:lnTo>
                    <a:lnTo>
                      <a:pt x="1222" y="377"/>
                    </a:lnTo>
                    <a:lnTo>
                      <a:pt x="1219" y="381"/>
                    </a:lnTo>
                    <a:lnTo>
                      <a:pt x="1218" y="384"/>
                    </a:lnTo>
                    <a:lnTo>
                      <a:pt x="1218" y="388"/>
                    </a:lnTo>
                    <a:lnTo>
                      <a:pt x="1217" y="392"/>
                    </a:lnTo>
                    <a:lnTo>
                      <a:pt x="1215" y="395"/>
                    </a:lnTo>
                    <a:lnTo>
                      <a:pt x="1215" y="399"/>
                    </a:lnTo>
                    <a:lnTo>
                      <a:pt x="1214" y="403"/>
                    </a:lnTo>
                    <a:lnTo>
                      <a:pt x="1214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1" y="402"/>
                    </a:lnTo>
                    <a:lnTo>
                      <a:pt x="1212" y="396"/>
                    </a:lnTo>
                    <a:lnTo>
                      <a:pt x="1212" y="392"/>
                    </a:lnTo>
                    <a:lnTo>
                      <a:pt x="1212" y="387"/>
                    </a:lnTo>
                    <a:lnTo>
                      <a:pt x="1214" y="381"/>
                    </a:lnTo>
                    <a:lnTo>
                      <a:pt x="1215" y="377"/>
                    </a:lnTo>
                    <a:lnTo>
                      <a:pt x="1217" y="372"/>
                    </a:lnTo>
                    <a:lnTo>
                      <a:pt x="1218" y="367"/>
                    </a:lnTo>
                    <a:lnTo>
                      <a:pt x="1218" y="365"/>
                    </a:lnTo>
                    <a:lnTo>
                      <a:pt x="1218" y="364"/>
                    </a:lnTo>
                    <a:lnTo>
                      <a:pt x="1218" y="363"/>
                    </a:lnTo>
                    <a:lnTo>
                      <a:pt x="1218" y="360"/>
                    </a:lnTo>
                    <a:lnTo>
                      <a:pt x="1217" y="359"/>
                    </a:lnTo>
                    <a:lnTo>
                      <a:pt x="1217" y="357"/>
                    </a:lnTo>
                    <a:lnTo>
                      <a:pt x="1215" y="355"/>
                    </a:lnTo>
                    <a:lnTo>
                      <a:pt x="1215" y="353"/>
                    </a:lnTo>
                    <a:lnTo>
                      <a:pt x="1212" y="345"/>
                    </a:lnTo>
                    <a:lnTo>
                      <a:pt x="1208" y="338"/>
                    </a:lnTo>
                    <a:lnTo>
                      <a:pt x="1206" y="330"/>
                    </a:lnTo>
                    <a:lnTo>
                      <a:pt x="1202" y="322"/>
                    </a:lnTo>
                    <a:lnTo>
                      <a:pt x="1199" y="316"/>
                    </a:lnTo>
                    <a:lnTo>
                      <a:pt x="1195" y="308"/>
                    </a:lnTo>
                    <a:lnTo>
                      <a:pt x="1191" y="301"/>
                    </a:lnTo>
                    <a:lnTo>
                      <a:pt x="1186" y="294"/>
                    </a:lnTo>
                    <a:lnTo>
                      <a:pt x="1183" y="290"/>
                    </a:lnTo>
                    <a:lnTo>
                      <a:pt x="1179" y="286"/>
                    </a:lnTo>
                    <a:lnTo>
                      <a:pt x="1175" y="281"/>
                    </a:lnTo>
                    <a:lnTo>
                      <a:pt x="1171" y="277"/>
                    </a:lnTo>
                    <a:lnTo>
                      <a:pt x="1168" y="271"/>
                    </a:lnTo>
                    <a:lnTo>
                      <a:pt x="1164" y="267"/>
                    </a:lnTo>
                    <a:lnTo>
                      <a:pt x="1160" y="263"/>
                    </a:lnTo>
                    <a:lnTo>
                      <a:pt x="1156" y="259"/>
                    </a:lnTo>
                    <a:lnTo>
                      <a:pt x="1156" y="259"/>
                    </a:lnTo>
                    <a:lnTo>
                      <a:pt x="1156" y="259"/>
                    </a:lnTo>
                    <a:lnTo>
                      <a:pt x="1155" y="259"/>
                    </a:lnTo>
                    <a:lnTo>
                      <a:pt x="1155" y="259"/>
                    </a:lnTo>
                    <a:lnTo>
                      <a:pt x="1155" y="261"/>
                    </a:lnTo>
                    <a:lnTo>
                      <a:pt x="1155" y="261"/>
                    </a:lnTo>
                    <a:lnTo>
                      <a:pt x="1155" y="261"/>
                    </a:lnTo>
                    <a:lnTo>
                      <a:pt x="1155" y="261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8" y="286"/>
                    </a:lnTo>
                    <a:lnTo>
                      <a:pt x="1148" y="286"/>
                    </a:lnTo>
                    <a:lnTo>
                      <a:pt x="1148" y="286"/>
                    </a:lnTo>
                    <a:lnTo>
                      <a:pt x="1148" y="286"/>
                    </a:lnTo>
                    <a:lnTo>
                      <a:pt x="1148" y="286"/>
                    </a:lnTo>
                    <a:lnTo>
                      <a:pt x="1148" y="282"/>
                    </a:lnTo>
                    <a:lnTo>
                      <a:pt x="1148" y="277"/>
                    </a:lnTo>
                    <a:lnTo>
                      <a:pt x="1148" y="271"/>
                    </a:lnTo>
                    <a:lnTo>
                      <a:pt x="1148" y="266"/>
                    </a:lnTo>
                    <a:lnTo>
                      <a:pt x="1149" y="261"/>
                    </a:lnTo>
                    <a:lnTo>
                      <a:pt x="1148" y="255"/>
                    </a:lnTo>
                    <a:lnTo>
                      <a:pt x="1147" y="250"/>
                    </a:lnTo>
                    <a:lnTo>
                      <a:pt x="1144" y="246"/>
                    </a:lnTo>
                    <a:lnTo>
                      <a:pt x="1144" y="243"/>
                    </a:lnTo>
                    <a:lnTo>
                      <a:pt x="1143" y="242"/>
                    </a:lnTo>
                    <a:lnTo>
                      <a:pt x="1141" y="240"/>
                    </a:lnTo>
                    <a:lnTo>
                      <a:pt x="1140" y="238"/>
                    </a:lnTo>
                    <a:lnTo>
                      <a:pt x="1139" y="236"/>
                    </a:lnTo>
                    <a:lnTo>
                      <a:pt x="1137" y="235"/>
                    </a:lnTo>
                    <a:lnTo>
                      <a:pt x="1136" y="234"/>
                    </a:lnTo>
                    <a:lnTo>
                      <a:pt x="1135" y="231"/>
                    </a:lnTo>
                    <a:lnTo>
                      <a:pt x="1133" y="230"/>
                    </a:lnTo>
                    <a:lnTo>
                      <a:pt x="1131" y="228"/>
                    </a:lnTo>
                    <a:lnTo>
                      <a:pt x="1129" y="226"/>
                    </a:lnTo>
                    <a:lnTo>
                      <a:pt x="1128" y="224"/>
                    </a:lnTo>
                    <a:lnTo>
                      <a:pt x="1126" y="223"/>
                    </a:lnTo>
                    <a:lnTo>
                      <a:pt x="1124" y="220"/>
                    </a:lnTo>
                    <a:lnTo>
                      <a:pt x="1122" y="219"/>
                    </a:lnTo>
                    <a:lnTo>
                      <a:pt x="1121" y="217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6" y="231"/>
                    </a:lnTo>
                    <a:lnTo>
                      <a:pt x="1116" y="230"/>
                    </a:lnTo>
                    <a:lnTo>
                      <a:pt x="1116" y="230"/>
                    </a:lnTo>
                    <a:lnTo>
                      <a:pt x="1116" y="230"/>
                    </a:lnTo>
                    <a:lnTo>
                      <a:pt x="1116" y="230"/>
                    </a:lnTo>
                    <a:lnTo>
                      <a:pt x="1116" y="228"/>
                    </a:lnTo>
                    <a:lnTo>
                      <a:pt x="1116" y="228"/>
                    </a:lnTo>
                    <a:lnTo>
                      <a:pt x="1116" y="227"/>
                    </a:lnTo>
                    <a:lnTo>
                      <a:pt x="1114" y="227"/>
                    </a:lnTo>
                    <a:lnTo>
                      <a:pt x="1114" y="224"/>
                    </a:lnTo>
                    <a:lnTo>
                      <a:pt x="1114" y="223"/>
                    </a:lnTo>
                    <a:lnTo>
                      <a:pt x="1114" y="220"/>
                    </a:lnTo>
                    <a:lnTo>
                      <a:pt x="1114" y="219"/>
                    </a:lnTo>
                    <a:lnTo>
                      <a:pt x="1114" y="216"/>
                    </a:lnTo>
                    <a:lnTo>
                      <a:pt x="1114" y="213"/>
                    </a:lnTo>
                    <a:lnTo>
                      <a:pt x="1114" y="212"/>
                    </a:lnTo>
                    <a:lnTo>
                      <a:pt x="1114" y="209"/>
                    </a:lnTo>
                    <a:lnTo>
                      <a:pt x="1113" y="209"/>
                    </a:lnTo>
                    <a:lnTo>
                      <a:pt x="1113" y="208"/>
                    </a:lnTo>
                    <a:lnTo>
                      <a:pt x="1113" y="208"/>
                    </a:lnTo>
                    <a:lnTo>
                      <a:pt x="1112" y="207"/>
                    </a:lnTo>
                    <a:lnTo>
                      <a:pt x="1112" y="207"/>
                    </a:lnTo>
                    <a:lnTo>
                      <a:pt x="1110" y="205"/>
                    </a:lnTo>
                    <a:lnTo>
                      <a:pt x="1110" y="204"/>
                    </a:lnTo>
                    <a:lnTo>
                      <a:pt x="1109" y="204"/>
                    </a:lnTo>
                    <a:lnTo>
                      <a:pt x="1108" y="203"/>
                    </a:lnTo>
                    <a:lnTo>
                      <a:pt x="1106" y="200"/>
                    </a:lnTo>
                    <a:lnTo>
                      <a:pt x="1105" y="199"/>
                    </a:lnTo>
                    <a:lnTo>
                      <a:pt x="1102" y="197"/>
                    </a:lnTo>
                    <a:lnTo>
                      <a:pt x="1101" y="195"/>
                    </a:lnTo>
                    <a:lnTo>
                      <a:pt x="1100" y="193"/>
                    </a:lnTo>
                    <a:lnTo>
                      <a:pt x="1098" y="192"/>
                    </a:lnTo>
                    <a:lnTo>
                      <a:pt x="1097" y="191"/>
                    </a:lnTo>
                    <a:lnTo>
                      <a:pt x="1093" y="187"/>
                    </a:lnTo>
                    <a:lnTo>
                      <a:pt x="1089" y="184"/>
                    </a:lnTo>
                    <a:lnTo>
                      <a:pt x="1085" y="180"/>
                    </a:lnTo>
                    <a:lnTo>
                      <a:pt x="1081" y="177"/>
                    </a:lnTo>
                    <a:lnTo>
                      <a:pt x="1077" y="173"/>
                    </a:lnTo>
                    <a:lnTo>
                      <a:pt x="1073" y="170"/>
                    </a:lnTo>
                    <a:lnTo>
                      <a:pt x="1069" y="168"/>
                    </a:lnTo>
                    <a:lnTo>
                      <a:pt x="1065" y="164"/>
                    </a:lnTo>
                    <a:lnTo>
                      <a:pt x="1062" y="162"/>
                    </a:lnTo>
                    <a:lnTo>
                      <a:pt x="1059" y="160"/>
                    </a:lnTo>
                    <a:lnTo>
                      <a:pt x="1057" y="158"/>
                    </a:lnTo>
                    <a:lnTo>
                      <a:pt x="1054" y="156"/>
                    </a:lnTo>
                    <a:lnTo>
                      <a:pt x="1053" y="154"/>
                    </a:lnTo>
                    <a:lnTo>
                      <a:pt x="1050" y="153"/>
                    </a:lnTo>
                    <a:lnTo>
                      <a:pt x="1046" y="152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2"/>
                    </a:lnTo>
                    <a:lnTo>
                      <a:pt x="1043" y="152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39" y="168"/>
                    </a:lnTo>
                    <a:lnTo>
                      <a:pt x="1039" y="168"/>
                    </a:lnTo>
                    <a:lnTo>
                      <a:pt x="1039" y="168"/>
                    </a:lnTo>
                    <a:lnTo>
                      <a:pt x="1039" y="164"/>
                    </a:lnTo>
                    <a:lnTo>
                      <a:pt x="1039" y="158"/>
                    </a:lnTo>
                    <a:lnTo>
                      <a:pt x="1038" y="154"/>
                    </a:lnTo>
                    <a:lnTo>
                      <a:pt x="1038" y="149"/>
                    </a:lnTo>
                    <a:lnTo>
                      <a:pt x="1038" y="145"/>
                    </a:lnTo>
                    <a:lnTo>
                      <a:pt x="1036" y="141"/>
                    </a:lnTo>
                    <a:lnTo>
                      <a:pt x="1034" y="137"/>
                    </a:lnTo>
                    <a:lnTo>
                      <a:pt x="1028" y="134"/>
                    </a:lnTo>
                    <a:lnTo>
                      <a:pt x="1028" y="133"/>
                    </a:lnTo>
                    <a:lnTo>
                      <a:pt x="1027" y="133"/>
                    </a:lnTo>
                    <a:lnTo>
                      <a:pt x="1027" y="133"/>
                    </a:lnTo>
                    <a:lnTo>
                      <a:pt x="1026" y="131"/>
                    </a:lnTo>
                    <a:lnTo>
                      <a:pt x="1026" y="131"/>
                    </a:lnTo>
                    <a:lnTo>
                      <a:pt x="1024" y="131"/>
                    </a:lnTo>
                    <a:lnTo>
                      <a:pt x="1023" y="130"/>
                    </a:lnTo>
                    <a:lnTo>
                      <a:pt x="1023" y="130"/>
                    </a:lnTo>
                    <a:lnTo>
                      <a:pt x="1022" y="130"/>
                    </a:lnTo>
                    <a:lnTo>
                      <a:pt x="1022" y="130"/>
                    </a:lnTo>
                    <a:lnTo>
                      <a:pt x="1020" y="130"/>
                    </a:lnTo>
                    <a:lnTo>
                      <a:pt x="1020" y="129"/>
                    </a:lnTo>
                    <a:lnTo>
                      <a:pt x="1019" y="129"/>
                    </a:lnTo>
                    <a:lnTo>
                      <a:pt x="1019" y="129"/>
                    </a:lnTo>
                    <a:lnTo>
                      <a:pt x="1018" y="129"/>
                    </a:lnTo>
                    <a:lnTo>
                      <a:pt x="1018" y="129"/>
                    </a:lnTo>
                    <a:lnTo>
                      <a:pt x="1018" y="129"/>
                    </a:lnTo>
                    <a:lnTo>
                      <a:pt x="1016" y="129"/>
                    </a:lnTo>
                    <a:lnTo>
                      <a:pt x="1016" y="129"/>
                    </a:lnTo>
                    <a:lnTo>
                      <a:pt x="1015" y="129"/>
                    </a:lnTo>
                    <a:lnTo>
                      <a:pt x="1015" y="129"/>
                    </a:lnTo>
                    <a:lnTo>
                      <a:pt x="1015" y="129"/>
                    </a:lnTo>
                    <a:lnTo>
                      <a:pt x="1014" y="129"/>
                    </a:lnTo>
                    <a:lnTo>
                      <a:pt x="1014" y="130"/>
                    </a:lnTo>
                    <a:lnTo>
                      <a:pt x="1014" y="130"/>
                    </a:lnTo>
                    <a:lnTo>
                      <a:pt x="1014" y="131"/>
                    </a:lnTo>
                    <a:lnTo>
                      <a:pt x="1014" y="133"/>
                    </a:lnTo>
                    <a:lnTo>
                      <a:pt x="1014" y="134"/>
                    </a:lnTo>
                    <a:lnTo>
                      <a:pt x="1014" y="134"/>
                    </a:lnTo>
                    <a:lnTo>
                      <a:pt x="1014" y="136"/>
                    </a:lnTo>
                    <a:lnTo>
                      <a:pt x="1014" y="137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12" y="138"/>
                    </a:lnTo>
                    <a:lnTo>
                      <a:pt x="1011" y="138"/>
                    </a:lnTo>
                    <a:lnTo>
                      <a:pt x="1011" y="137"/>
                    </a:lnTo>
                    <a:lnTo>
                      <a:pt x="1011" y="136"/>
                    </a:lnTo>
                    <a:lnTo>
                      <a:pt x="1011" y="136"/>
                    </a:lnTo>
                    <a:lnTo>
                      <a:pt x="1010" y="134"/>
                    </a:lnTo>
                    <a:lnTo>
                      <a:pt x="1010" y="133"/>
                    </a:lnTo>
                    <a:lnTo>
                      <a:pt x="1010" y="131"/>
                    </a:lnTo>
                    <a:lnTo>
                      <a:pt x="1008" y="127"/>
                    </a:lnTo>
                    <a:lnTo>
                      <a:pt x="1007" y="123"/>
                    </a:lnTo>
                    <a:lnTo>
                      <a:pt x="1004" y="119"/>
                    </a:lnTo>
                    <a:lnTo>
                      <a:pt x="1002" y="117"/>
                    </a:lnTo>
                    <a:lnTo>
                      <a:pt x="997" y="113"/>
                    </a:lnTo>
                    <a:lnTo>
                      <a:pt x="995" y="110"/>
                    </a:lnTo>
                    <a:lnTo>
                      <a:pt x="991" y="107"/>
                    </a:lnTo>
                    <a:lnTo>
                      <a:pt x="988" y="106"/>
                    </a:lnTo>
                    <a:lnTo>
                      <a:pt x="984" y="103"/>
                    </a:lnTo>
                    <a:lnTo>
                      <a:pt x="981" y="102"/>
                    </a:lnTo>
                    <a:lnTo>
                      <a:pt x="979" y="101"/>
                    </a:lnTo>
                    <a:lnTo>
                      <a:pt x="976" y="98"/>
                    </a:lnTo>
                    <a:lnTo>
                      <a:pt x="973" y="97"/>
                    </a:lnTo>
                    <a:lnTo>
                      <a:pt x="971" y="95"/>
                    </a:lnTo>
                    <a:lnTo>
                      <a:pt x="968" y="92"/>
                    </a:lnTo>
                    <a:lnTo>
                      <a:pt x="965" y="91"/>
                    </a:lnTo>
                    <a:lnTo>
                      <a:pt x="963" y="90"/>
                    </a:lnTo>
                    <a:lnTo>
                      <a:pt x="961" y="88"/>
                    </a:lnTo>
                    <a:lnTo>
                      <a:pt x="959" y="87"/>
                    </a:lnTo>
                    <a:lnTo>
                      <a:pt x="956" y="86"/>
                    </a:lnTo>
                    <a:lnTo>
                      <a:pt x="953" y="86"/>
                    </a:lnTo>
                    <a:lnTo>
                      <a:pt x="952" y="84"/>
                    </a:lnTo>
                    <a:lnTo>
                      <a:pt x="949" y="84"/>
                    </a:lnTo>
                    <a:lnTo>
                      <a:pt x="946" y="84"/>
                    </a:lnTo>
                    <a:lnTo>
                      <a:pt x="945" y="84"/>
                    </a:lnTo>
                    <a:lnTo>
                      <a:pt x="944" y="86"/>
                    </a:lnTo>
                    <a:lnTo>
                      <a:pt x="942" y="86"/>
                    </a:lnTo>
                    <a:lnTo>
                      <a:pt x="941" y="87"/>
                    </a:lnTo>
                    <a:lnTo>
                      <a:pt x="940" y="88"/>
                    </a:lnTo>
                    <a:lnTo>
                      <a:pt x="938" y="90"/>
                    </a:lnTo>
                    <a:lnTo>
                      <a:pt x="937" y="91"/>
                    </a:lnTo>
                    <a:lnTo>
                      <a:pt x="937" y="92"/>
                    </a:lnTo>
                    <a:lnTo>
                      <a:pt x="936" y="94"/>
                    </a:lnTo>
                    <a:lnTo>
                      <a:pt x="936" y="95"/>
                    </a:lnTo>
                    <a:lnTo>
                      <a:pt x="934" y="97"/>
                    </a:lnTo>
                    <a:lnTo>
                      <a:pt x="934" y="98"/>
                    </a:lnTo>
                    <a:lnTo>
                      <a:pt x="934" y="99"/>
                    </a:lnTo>
                    <a:lnTo>
                      <a:pt x="934" y="101"/>
                    </a:lnTo>
                    <a:lnTo>
                      <a:pt x="934" y="102"/>
                    </a:lnTo>
                    <a:lnTo>
                      <a:pt x="933" y="105"/>
                    </a:lnTo>
                    <a:lnTo>
                      <a:pt x="934" y="106"/>
                    </a:lnTo>
                    <a:lnTo>
                      <a:pt x="934" y="107"/>
                    </a:lnTo>
                    <a:lnTo>
                      <a:pt x="934" y="109"/>
                    </a:lnTo>
                    <a:lnTo>
                      <a:pt x="934" y="110"/>
                    </a:lnTo>
                    <a:lnTo>
                      <a:pt x="936" y="113"/>
                    </a:lnTo>
                    <a:lnTo>
                      <a:pt x="936" y="114"/>
                    </a:lnTo>
                    <a:lnTo>
                      <a:pt x="936" y="115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2" y="111"/>
                    </a:lnTo>
                    <a:lnTo>
                      <a:pt x="932" y="111"/>
                    </a:lnTo>
                    <a:lnTo>
                      <a:pt x="932" y="110"/>
                    </a:lnTo>
                    <a:lnTo>
                      <a:pt x="932" y="109"/>
                    </a:lnTo>
                    <a:lnTo>
                      <a:pt x="930" y="107"/>
                    </a:lnTo>
                    <a:lnTo>
                      <a:pt x="930" y="106"/>
                    </a:lnTo>
                    <a:lnTo>
                      <a:pt x="930" y="105"/>
                    </a:lnTo>
                    <a:lnTo>
                      <a:pt x="930" y="103"/>
                    </a:lnTo>
                    <a:lnTo>
                      <a:pt x="930" y="103"/>
                    </a:lnTo>
                    <a:lnTo>
                      <a:pt x="929" y="98"/>
                    </a:lnTo>
                    <a:lnTo>
                      <a:pt x="928" y="92"/>
                    </a:lnTo>
                    <a:lnTo>
                      <a:pt x="928" y="88"/>
                    </a:lnTo>
                    <a:lnTo>
                      <a:pt x="926" y="83"/>
                    </a:lnTo>
                    <a:lnTo>
                      <a:pt x="925" y="79"/>
                    </a:lnTo>
                    <a:lnTo>
                      <a:pt x="924" y="75"/>
                    </a:lnTo>
                    <a:lnTo>
                      <a:pt x="920" y="71"/>
                    </a:lnTo>
                    <a:lnTo>
                      <a:pt x="916" y="70"/>
                    </a:lnTo>
                    <a:lnTo>
                      <a:pt x="914" y="68"/>
                    </a:lnTo>
                    <a:lnTo>
                      <a:pt x="911" y="67"/>
                    </a:lnTo>
                    <a:lnTo>
                      <a:pt x="910" y="66"/>
                    </a:lnTo>
                    <a:lnTo>
                      <a:pt x="907" y="64"/>
                    </a:lnTo>
                    <a:lnTo>
                      <a:pt x="906" y="64"/>
                    </a:lnTo>
                    <a:lnTo>
                      <a:pt x="903" y="63"/>
                    </a:lnTo>
                    <a:lnTo>
                      <a:pt x="902" y="62"/>
                    </a:lnTo>
                    <a:lnTo>
                      <a:pt x="899" y="60"/>
                    </a:lnTo>
                    <a:lnTo>
                      <a:pt x="897" y="59"/>
                    </a:lnTo>
                    <a:lnTo>
                      <a:pt x="894" y="59"/>
                    </a:lnTo>
                    <a:lnTo>
                      <a:pt x="891" y="58"/>
                    </a:lnTo>
                    <a:lnTo>
                      <a:pt x="889" y="56"/>
                    </a:lnTo>
                    <a:lnTo>
                      <a:pt x="886" y="55"/>
                    </a:lnTo>
                    <a:lnTo>
                      <a:pt x="883" y="54"/>
                    </a:lnTo>
                    <a:lnTo>
                      <a:pt x="881" y="54"/>
                    </a:lnTo>
                    <a:lnTo>
                      <a:pt x="878" y="52"/>
                    </a:lnTo>
                    <a:lnTo>
                      <a:pt x="866" y="48"/>
                    </a:lnTo>
                    <a:lnTo>
                      <a:pt x="855" y="43"/>
                    </a:lnTo>
                    <a:lnTo>
                      <a:pt x="843" y="39"/>
                    </a:lnTo>
                    <a:lnTo>
                      <a:pt x="832" y="33"/>
                    </a:lnTo>
                    <a:lnTo>
                      <a:pt x="821" y="28"/>
                    </a:lnTo>
                    <a:lnTo>
                      <a:pt x="809" y="24"/>
                    </a:lnTo>
                    <a:lnTo>
                      <a:pt x="799" y="19"/>
                    </a:lnTo>
                    <a:lnTo>
                      <a:pt x="787" y="13"/>
                    </a:lnTo>
                    <a:lnTo>
                      <a:pt x="780" y="12"/>
                    </a:lnTo>
                    <a:lnTo>
                      <a:pt x="774" y="11"/>
                    </a:lnTo>
                    <a:lnTo>
                      <a:pt x="768" y="9"/>
                    </a:lnTo>
                    <a:lnTo>
                      <a:pt x="762" y="9"/>
                    </a:lnTo>
                    <a:lnTo>
                      <a:pt x="756" y="9"/>
                    </a:lnTo>
                    <a:lnTo>
                      <a:pt x="749" y="9"/>
                    </a:lnTo>
                    <a:lnTo>
                      <a:pt x="744" y="11"/>
                    </a:lnTo>
                    <a:lnTo>
                      <a:pt x="737" y="11"/>
                    </a:lnTo>
                    <a:lnTo>
                      <a:pt x="733" y="12"/>
                    </a:lnTo>
                    <a:lnTo>
                      <a:pt x="730" y="13"/>
                    </a:lnTo>
                    <a:lnTo>
                      <a:pt x="726" y="15"/>
                    </a:lnTo>
                    <a:lnTo>
                      <a:pt x="722" y="17"/>
                    </a:lnTo>
                    <a:lnTo>
                      <a:pt x="719" y="19"/>
                    </a:lnTo>
                    <a:lnTo>
                      <a:pt x="717" y="20"/>
                    </a:lnTo>
                    <a:lnTo>
                      <a:pt x="714" y="23"/>
                    </a:lnTo>
                    <a:lnTo>
                      <a:pt x="713" y="25"/>
                    </a:lnTo>
                    <a:lnTo>
                      <a:pt x="711" y="28"/>
                    </a:lnTo>
                    <a:lnTo>
                      <a:pt x="710" y="31"/>
                    </a:lnTo>
                    <a:lnTo>
                      <a:pt x="709" y="33"/>
                    </a:lnTo>
                    <a:lnTo>
                      <a:pt x="709" y="35"/>
                    </a:lnTo>
                    <a:lnTo>
                      <a:pt x="709" y="37"/>
                    </a:lnTo>
                    <a:lnTo>
                      <a:pt x="709" y="40"/>
                    </a:lnTo>
                    <a:lnTo>
                      <a:pt x="709" y="43"/>
                    </a:lnTo>
                    <a:lnTo>
                      <a:pt x="709" y="45"/>
                    </a:lnTo>
                    <a:lnTo>
                      <a:pt x="711" y="49"/>
                    </a:lnTo>
                    <a:lnTo>
                      <a:pt x="713" y="54"/>
                    </a:lnTo>
                    <a:lnTo>
                      <a:pt x="714" y="58"/>
                    </a:lnTo>
                    <a:lnTo>
                      <a:pt x="717" y="62"/>
                    </a:lnTo>
                    <a:lnTo>
                      <a:pt x="718" y="66"/>
                    </a:lnTo>
                    <a:lnTo>
                      <a:pt x="719" y="68"/>
                    </a:lnTo>
                    <a:lnTo>
                      <a:pt x="722" y="72"/>
                    </a:lnTo>
                    <a:lnTo>
                      <a:pt x="723" y="76"/>
                    </a:lnTo>
                    <a:lnTo>
                      <a:pt x="725" y="82"/>
                    </a:lnTo>
                    <a:lnTo>
                      <a:pt x="727" y="86"/>
                    </a:lnTo>
                    <a:lnTo>
                      <a:pt x="729" y="91"/>
                    </a:lnTo>
                    <a:lnTo>
                      <a:pt x="730" y="97"/>
                    </a:lnTo>
                    <a:lnTo>
                      <a:pt x="731" y="102"/>
                    </a:lnTo>
                    <a:lnTo>
                      <a:pt x="731" y="107"/>
                    </a:lnTo>
                    <a:lnTo>
                      <a:pt x="733" y="113"/>
                    </a:lnTo>
                    <a:lnTo>
                      <a:pt x="733" y="118"/>
                    </a:lnTo>
                    <a:lnTo>
                      <a:pt x="733" y="118"/>
                    </a:lnTo>
                    <a:lnTo>
                      <a:pt x="733" y="118"/>
                    </a:lnTo>
                    <a:lnTo>
                      <a:pt x="733" y="118"/>
                    </a:lnTo>
                    <a:lnTo>
                      <a:pt x="733" y="118"/>
                    </a:lnTo>
                    <a:lnTo>
                      <a:pt x="733" y="118"/>
                    </a:lnTo>
                    <a:lnTo>
                      <a:pt x="733" y="118"/>
                    </a:lnTo>
                    <a:lnTo>
                      <a:pt x="731" y="118"/>
                    </a:lnTo>
                    <a:lnTo>
                      <a:pt x="731" y="118"/>
                    </a:lnTo>
                    <a:lnTo>
                      <a:pt x="730" y="115"/>
                    </a:lnTo>
                    <a:lnTo>
                      <a:pt x="730" y="113"/>
                    </a:lnTo>
                    <a:lnTo>
                      <a:pt x="729" y="110"/>
                    </a:lnTo>
                    <a:lnTo>
                      <a:pt x="729" y="107"/>
                    </a:lnTo>
                    <a:lnTo>
                      <a:pt x="729" y="105"/>
                    </a:lnTo>
                    <a:lnTo>
                      <a:pt x="727" y="102"/>
                    </a:lnTo>
                    <a:lnTo>
                      <a:pt x="727" y="99"/>
                    </a:lnTo>
                    <a:lnTo>
                      <a:pt x="726" y="97"/>
                    </a:lnTo>
                    <a:lnTo>
                      <a:pt x="723" y="87"/>
                    </a:lnTo>
                    <a:lnTo>
                      <a:pt x="719" y="78"/>
                    </a:lnTo>
                    <a:lnTo>
                      <a:pt x="714" y="68"/>
                    </a:lnTo>
                    <a:lnTo>
                      <a:pt x="710" y="60"/>
                    </a:lnTo>
                    <a:lnTo>
                      <a:pt x="706" y="51"/>
                    </a:lnTo>
                    <a:lnTo>
                      <a:pt x="705" y="41"/>
                    </a:lnTo>
                    <a:lnTo>
                      <a:pt x="705" y="37"/>
                    </a:lnTo>
                    <a:lnTo>
                      <a:pt x="705" y="33"/>
                    </a:lnTo>
                    <a:lnTo>
                      <a:pt x="706" y="28"/>
                    </a:lnTo>
                    <a:lnTo>
                      <a:pt x="709" y="24"/>
                    </a:lnTo>
                    <a:lnTo>
                      <a:pt x="709" y="24"/>
                    </a:lnTo>
                    <a:lnTo>
                      <a:pt x="709" y="23"/>
                    </a:lnTo>
                    <a:lnTo>
                      <a:pt x="710" y="23"/>
                    </a:lnTo>
                    <a:lnTo>
                      <a:pt x="710" y="21"/>
                    </a:lnTo>
                    <a:lnTo>
                      <a:pt x="710" y="21"/>
                    </a:lnTo>
                    <a:lnTo>
                      <a:pt x="710" y="21"/>
                    </a:lnTo>
                    <a:lnTo>
                      <a:pt x="711" y="20"/>
                    </a:lnTo>
                    <a:lnTo>
                      <a:pt x="711" y="20"/>
                    </a:lnTo>
                    <a:lnTo>
                      <a:pt x="711" y="19"/>
                    </a:lnTo>
                    <a:lnTo>
                      <a:pt x="711" y="16"/>
                    </a:lnTo>
                    <a:lnTo>
                      <a:pt x="711" y="15"/>
                    </a:lnTo>
                    <a:lnTo>
                      <a:pt x="710" y="13"/>
                    </a:lnTo>
                    <a:lnTo>
                      <a:pt x="709" y="11"/>
                    </a:lnTo>
                    <a:lnTo>
                      <a:pt x="707" y="9"/>
                    </a:lnTo>
                    <a:lnTo>
                      <a:pt x="706" y="8"/>
                    </a:lnTo>
                    <a:lnTo>
                      <a:pt x="705" y="6"/>
                    </a:lnTo>
                    <a:lnTo>
                      <a:pt x="701" y="4"/>
                    </a:lnTo>
                    <a:lnTo>
                      <a:pt x="695" y="2"/>
                    </a:lnTo>
                    <a:lnTo>
                      <a:pt x="691" y="1"/>
                    </a:lnTo>
                    <a:lnTo>
                      <a:pt x="686" y="0"/>
                    </a:lnTo>
                    <a:lnTo>
                      <a:pt x="682" y="0"/>
                    </a:lnTo>
                    <a:lnTo>
                      <a:pt x="676" y="0"/>
                    </a:lnTo>
                    <a:lnTo>
                      <a:pt x="671" y="0"/>
                    </a:lnTo>
                    <a:lnTo>
                      <a:pt x="666" y="1"/>
                    </a:lnTo>
                    <a:lnTo>
                      <a:pt x="660" y="2"/>
                    </a:lnTo>
                    <a:lnTo>
                      <a:pt x="656" y="2"/>
                    </a:lnTo>
                    <a:lnTo>
                      <a:pt x="651" y="4"/>
                    </a:lnTo>
                    <a:lnTo>
                      <a:pt x="645" y="5"/>
                    </a:lnTo>
                    <a:lnTo>
                      <a:pt x="641" y="5"/>
                    </a:lnTo>
                    <a:lnTo>
                      <a:pt x="636" y="6"/>
                    </a:lnTo>
                    <a:lnTo>
                      <a:pt x="632" y="9"/>
                    </a:lnTo>
                    <a:lnTo>
                      <a:pt x="627" y="11"/>
                    </a:lnTo>
                    <a:lnTo>
                      <a:pt x="627" y="12"/>
                    </a:lnTo>
                    <a:lnTo>
                      <a:pt x="625" y="12"/>
                    </a:lnTo>
                    <a:lnTo>
                      <a:pt x="625" y="12"/>
                    </a:lnTo>
                    <a:lnTo>
                      <a:pt x="625" y="13"/>
                    </a:lnTo>
                    <a:lnTo>
                      <a:pt x="624" y="13"/>
                    </a:lnTo>
                    <a:lnTo>
                      <a:pt x="624" y="15"/>
                    </a:lnTo>
                    <a:lnTo>
                      <a:pt x="623" y="15"/>
                    </a:lnTo>
                    <a:lnTo>
                      <a:pt x="623" y="16"/>
                    </a:lnTo>
                    <a:lnTo>
                      <a:pt x="623" y="20"/>
                    </a:lnTo>
                    <a:lnTo>
                      <a:pt x="624" y="24"/>
                    </a:lnTo>
                    <a:lnTo>
                      <a:pt x="624" y="28"/>
                    </a:lnTo>
                    <a:lnTo>
                      <a:pt x="624" y="32"/>
                    </a:lnTo>
                    <a:lnTo>
                      <a:pt x="625" y="36"/>
                    </a:lnTo>
                    <a:lnTo>
                      <a:pt x="625" y="40"/>
                    </a:lnTo>
                    <a:lnTo>
                      <a:pt x="627" y="44"/>
                    </a:lnTo>
                    <a:lnTo>
                      <a:pt x="628" y="48"/>
                    </a:lnTo>
                    <a:lnTo>
                      <a:pt x="628" y="52"/>
                    </a:lnTo>
                    <a:lnTo>
                      <a:pt x="629" y="55"/>
                    </a:lnTo>
                    <a:lnTo>
                      <a:pt x="631" y="59"/>
                    </a:lnTo>
                    <a:lnTo>
                      <a:pt x="632" y="62"/>
                    </a:lnTo>
                    <a:lnTo>
                      <a:pt x="633" y="64"/>
                    </a:lnTo>
                    <a:lnTo>
                      <a:pt x="635" y="68"/>
                    </a:lnTo>
                    <a:lnTo>
                      <a:pt x="636" y="71"/>
                    </a:lnTo>
                    <a:lnTo>
                      <a:pt x="636" y="74"/>
                    </a:lnTo>
                    <a:lnTo>
                      <a:pt x="640" y="83"/>
                    </a:lnTo>
                    <a:lnTo>
                      <a:pt x="644" y="94"/>
                    </a:lnTo>
                    <a:lnTo>
                      <a:pt x="648" y="103"/>
                    </a:lnTo>
                    <a:lnTo>
                      <a:pt x="651" y="113"/>
                    </a:lnTo>
                    <a:lnTo>
                      <a:pt x="655" y="122"/>
                    </a:lnTo>
                    <a:lnTo>
                      <a:pt x="659" y="133"/>
                    </a:lnTo>
                    <a:lnTo>
                      <a:pt x="663" y="142"/>
                    </a:lnTo>
                    <a:lnTo>
                      <a:pt x="667" y="152"/>
                    </a:lnTo>
                    <a:lnTo>
                      <a:pt x="670" y="160"/>
                    </a:lnTo>
                    <a:lnTo>
                      <a:pt x="672" y="169"/>
                    </a:lnTo>
                    <a:lnTo>
                      <a:pt x="675" y="177"/>
                    </a:lnTo>
                    <a:lnTo>
                      <a:pt x="678" y="187"/>
                    </a:lnTo>
                    <a:lnTo>
                      <a:pt x="680" y="195"/>
                    </a:lnTo>
                    <a:lnTo>
                      <a:pt x="683" y="203"/>
                    </a:lnTo>
                    <a:lnTo>
                      <a:pt x="687" y="212"/>
                    </a:lnTo>
                    <a:lnTo>
                      <a:pt x="688" y="220"/>
                    </a:lnTo>
                    <a:lnTo>
                      <a:pt x="692" y="232"/>
                    </a:lnTo>
                    <a:lnTo>
                      <a:pt x="696" y="244"/>
                    </a:lnTo>
                    <a:lnTo>
                      <a:pt x="699" y="256"/>
                    </a:lnTo>
                    <a:lnTo>
                      <a:pt x="703" y="269"/>
                    </a:lnTo>
                    <a:lnTo>
                      <a:pt x="706" y="281"/>
                    </a:lnTo>
                    <a:lnTo>
                      <a:pt x="709" y="293"/>
                    </a:lnTo>
                    <a:lnTo>
                      <a:pt x="711" y="305"/>
                    </a:lnTo>
                    <a:lnTo>
                      <a:pt x="714" y="317"/>
                    </a:lnTo>
                    <a:lnTo>
                      <a:pt x="714" y="320"/>
                    </a:lnTo>
                    <a:lnTo>
                      <a:pt x="715" y="322"/>
                    </a:lnTo>
                    <a:lnTo>
                      <a:pt x="715" y="325"/>
                    </a:lnTo>
                    <a:lnTo>
                      <a:pt x="715" y="329"/>
                    </a:lnTo>
                    <a:lnTo>
                      <a:pt x="715" y="332"/>
                    </a:lnTo>
                    <a:lnTo>
                      <a:pt x="717" y="334"/>
                    </a:lnTo>
                    <a:lnTo>
                      <a:pt x="715" y="337"/>
                    </a:lnTo>
                    <a:lnTo>
                      <a:pt x="715" y="340"/>
                    </a:lnTo>
                    <a:lnTo>
                      <a:pt x="715" y="340"/>
                    </a:lnTo>
                    <a:lnTo>
                      <a:pt x="714" y="338"/>
                    </a:lnTo>
                    <a:lnTo>
                      <a:pt x="714" y="338"/>
                    </a:lnTo>
                    <a:lnTo>
                      <a:pt x="713" y="337"/>
                    </a:lnTo>
                    <a:lnTo>
                      <a:pt x="713" y="336"/>
                    </a:lnTo>
                    <a:lnTo>
                      <a:pt x="713" y="334"/>
                    </a:lnTo>
                    <a:lnTo>
                      <a:pt x="711" y="333"/>
                    </a:lnTo>
                    <a:lnTo>
                      <a:pt x="711" y="333"/>
                    </a:lnTo>
                    <a:lnTo>
                      <a:pt x="710" y="326"/>
                    </a:lnTo>
                    <a:lnTo>
                      <a:pt x="709" y="321"/>
                    </a:lnTo>
                    <a:lnTo>
                      <a:pt x="709" y="316"/>
                    </a:lnTo>
                    <a:lnTo>
                      <a:pt x="707" y="309"/>
                    </a:lnTo>
                    <a:lnTo>
                      <a:pt x="706" y="304"/>
                    </a:lnTo>
                    <a:lnTo>
                      <a:pt x="705" y="297"/>
                    </a:lnTo>
                    <a:lnTo>
                      <a:pt x="703" y="291"/>
                    </a:lnTo>
                    <a:lnTo>
                      <a:pt x="702" y="286"/>
                    </a:lnTo>
                    <a:lnTo>
                      <a:pt x="699" y="278"/>
                    </a:lnTo>
                    <a:lnTo>
                      <a:pt x="698" y="269"/>
                    </a:lnTo>
                    <a:lnTo>
                      <a:pt x="695" y="261"/>
                    </a:lnTo>
                    <a:lnTo>
                      <a:pt x="692" y="252"/>
                    </a:lnTo>
                    <a:lnTo>
                      <a:pt x="691" y="244"/>
                    </a:lnTo>
                    <a:lnTo>
                      <a:pt x="688" y="236"/>
                    </a:lnTo>
                    <a:lnTo>
                      <a:pt x="686" y="228"/>
                    </a:lnTo>
                    <a:lnTo>
                      <a:pt x="683" y="220"/>
                    </a:lnTo>
                    <a:lnTo>
                      <a:pt x="680" y="213"/>
                    </a:lnTo>
                    <a:lnTo>
                      <a:pt x="678" y="207"/>
                    </a:lnTo>
                    <a:lnTo>
                      <a:pt x="676" y="200"/>
                    </a:lnTo>
                    <a:lnTo>
                      <a:pt x="674" y="192"/>
                    </a:lnTo>
                    <a:lnTo>
                      <a:pt x="671" y="185"/>
                    </a:lnTo>
                    <a:lnTo>
                      <a:pt x="668" y="179"/>
                    </a:lnTo>
                    <a:lnTo>
                      <a:pt x="667" y="172"/>
                    </a:lnTo>
                    <a:lnTo>
                      <a:pt x="664" y="165"/>
                    </a:lnTo>
                    <a:lnTo>
                      <a:pt x="662" y="161"/>
                    </a:lnTo>
                    <a:lnTo>
                      <a:pt x="660" y="156"/>
                    </a:lnTo>
                    <a:lnTo>
                      <a:pt x="658" y="152"/>
                    </a:lnTo>
                    <a:lnTo>
                      <a:pt x="656" y="146"/>
                    </a:lnTo>
                    <a:lnTo>
                      <a:pt x="655" y="142"/>
                    </a:lnTo>
                    <a:lnTo>
                      <a:pt x="653" y="137"/>
                    </a:lnTo>
                    <a:lnTo>
                      <a:pt x="651" y="133"/>
                    </a:lnTo>
                    <a:lnTo>
                      <a:pt x="649" y="127"/>
                    </a:lnTo>
                    <a:lnTo>
                      <a:pt x="648" y="126"/>
                    </a:lnTo>
                    <a:lnTo>
                      <a:pt x="648" y="125"/>
                    </a:lnTo>
                    <a:lnTo>
                      <a:pt x="647" y="122"/>
                    </a:lnTo>
                    <a:lnTo>
                      <a:pt x="647" y="121"/>
                    </a:lnTo>
                    <a:lnTo>
                      <a:pt x="645" y="119"/>
                    </a:lnTo>
                    <a:lnTo>
                      <a:pt x="645" y="117"/>
                    </a:lnTo>
                    <a:lnTo>
                      <a:pt x="644" y="115"/>
                    </a:lnTo>
                    <a:lnTo>
                      <a:pt x="643" y="114"/>
                    </a:lnTo>
                    <a:lnTo>
                      <a:pt x="640" y="105"/>
                    </a:lnTo>
                    <a:lnTo>
                      <a:pt x="637" y="95"/>
                    </a:lnTo>
                    <a:lnTo>
                      <a:pt x="633" y="86"/>
                    </a:lnTo>
                    <a:lnTo>
                      <a:pt x="631" y="76"/>
                    </a:lnTo>
                    <a:lnTo>
                      <a:pt x="627" y="68"/>
                    </a:lnTo>
                    <a:lnTo>
                      <a:pt x="624" y="59"/>
                    </a:lnTo>
                    <a:lnTo>
                      <a:pt x="621" y="49"/>
                    </a:lnTo>
                    <a:lnTo>
                      <a:pt x="619" y="40"/>
                    </a:lnTo>
                    <a:lnTo>
                      <a:pt x="619" y="39"/>
                    </a:lnTo>
                    <a:lnTo>
                      <a:pt x="619" y="37"/>
                    </a:lnTo>
                    <a:lnTo>
                      <a:pt x="617" y="36"/>
                    </a:lnTo>
                    <a:lnTo>
                      <a:pt x="617" y="36"/>
                    </a:lnTo>
                    <a:lnTo>
                      <a:pt x="617" y="35"/>
                    </a:lnTo>
                    <a:lnTo>
                      <a:pt x="617" y="33"/>
                    </a:lnTo>
                    <a:lnTo>
                      <a:pt x="617" y="32"/>
                    </a:lnTo>
                    <a:lnTo>
                      <a:pt x="617" y="31"/>
                    </a:lnTo>
                    <a:lnTo>
                      <a:pt x="616" y="29"/>
                    </a:lnTo>
                    <a:lnTo>
                      <a:pt x="616" y="28"/>
                    </a:lnTo>
                    <a:lnTo>
                      <a:pt x="616" y="25"/>
                    </a:lnTo>
                    <a:lnTo>
                      <a:pt x="615" y="24"/>
                    </a:lnTo>
                    <a:lnTo>
                      <a:pt x="615" y="21"/>
                    </a:lnTo>
                    <a:lnTo>
                      <a:pt x="615" y="20"/>
                    </a:lnTo>
                    <a:lnTo>
                      <a:pt x="615" y="19"/>
                    </a:lnTo>
                    <a:lnTo>
                      <a:pt x="615" y="16"/>
                    </a:lnTo>
                    <a:lnTo>
                      <a:pt x="615" y="15"/>
                    </a:lnTo>
                    <a:lnTo>
                      <a:pt x="615" y="13"/>
                    </a:lnTo>
                    <a:lnTo>
                      <a:pt x="613" y="12"/>
                    </a:lnTo>
                    <a:lnTo>
                      <a:pt x="613" y="12"/>
                    </a:lnTo>
                    <a:lnTo>
                      <a:pt x="613" y="11"/>
                    </a:lnTo>
                    <a:lnTo>
                      <a:pt x="612" y="9"/>
                    </a:lnTo>
                    <a:lnTo>
                      <a:pt x="612" y="8"/>
                    </a:lnTo>
                    <a:lnTo>
                      <a:pt x="610" y="6"/>
                    </a:lnTo>
                    <a:lnTo>
                      <a:pt x="608" y="6"/>
                    </a:lnTo>
                    <a:lnTo>
                      <a:pt x="606" y="5"/>
                    </a:lnTo>
                    <a:lnTo>
                      <a:pt x="604" y="5"/>
                    </a:lnTo>
                    <a:lnTo>
                      <a:pt x="601" y="6"/>
                    </a:lnTo>
                    <a:lnTo>
                      <a:pt x="598" y="6"/>
                    </a:lnTo>
                    <a:lnTo>
                      <a:pt x="596" y="6"/>
                    </a:lnTo>
                    <a:lnTo>
                      <a:pt x="593" y="6"/>
                    </a:lnTo>
                    <a:lnTo>
                      <a:pt x="590" y="6"/>
                    </a:lnTo>
                    <a:lnTo>
                      <a:pt x="590" y="6"/>
                    </a:lnTo>
                    <a:lnTo>
                      <a:pt x="589" y="6"/>
                    </a:lnTo>
                    <a:lnTo>
                      <a:pt x="589" y="8"/>
                    </a:lnTo>
                    <a:lnTo>
                      <a:pt x="588" y="8"/>
                    </a:lnTo>
                    <a:lnTo>
                      <a:pt x="586" y="8"/>
                    </a:lnTo>
                    <a:lnTo>
                      <a:pt x="586" y="8"/>
                    </a:lnTo>
                    <a:lnTo>
                      <a:pt x="585" y="8"/>
                    </a:lnTo>
                    <a:lnTo>
                      <a:pt x="585" y="8"/>
                    </a:lnTo>
                    <a:lnTo>
                      <a:pt x="577" y="9"/>
                    </a:lnTo>
                    <a:lnTo>
                      <a:pt x="569" y="12"/>
                    </a:lnTo>
                    <a:lnTo>
                      <a:pt x="561" y="15"/>
                    </a:lnTo>
                    <a:lnTo>
                      <a:pt x="553" y="16"/>
                    </a:lnTo>
                    <a:lnTo>
                      <a:pt x="546" y="19"/>
                    </a:lnTo>
                    <a:lnTo>
                      <a:pt x="538" y="21"/>
                    </a:lnTo>
                    <a:lnTo>
                      <a:pt x="530" y="23"/>
                    </a:lnTo>
                    <a:lnTo>
                      <a:pt x="522" y="24"/>
                    </a:lnTo>
                    <a:lnTo>
                      <a:pt x="516" y="25"/>
                    </a:lnTo>
                    <a:lnTo>
                      <a:pt x="510" y="27"/>
                    </a:lnTo>
                    <a:lnTo>
                      <a:pt x="504" y="28"/>
                    </a:lnTo>
                    <a:lnTo>
                      <a:pt x="499" y="29"/>
                    </a:lnTo>
                    <a:lnTo>
                      <a:pt x="492" y="29"/>
                    </a:lnTo>
                    <a:lnTo>
                      <a:pt x="487" y="31"/>
                    </a:lnTo>
                    <a:lnTo>
                      <a:pt x="481" y="32"/>
                    </a:lnTo>
                    <a:lnTo>
                      <a:pt x="476" y="33"/>
                    </a:lnTo>
                    <a:lnTo>
                      <a:pt x="468" y="36"/>
                    </a:lnTo>
                    <a:lnTo>
                      <a:pt x="461" y="37"/>
                    </a:lnTo>
                    <a:lnTo>
                      <a:pt x="453" y="39"/>
                    </a:lnTo>
                    <a:lnTo>
                      <a:pt x="447" y="41"/>
                    </a:lnTo>
                    <a:lnTo>
                      <a:pt x="438" y="44"/>
                    </a:lnTo>
                    <a:lnTo>
                      <a:pt x="432" y="47"/>
                    </a:lnTo>
                    <a:lnTo>
                      <a:pt x="425" y="51"/>
                    </a:lnTo>
                    <a:lnTo>
                      <a:pt x="420" y="55"/>
                    </a:lnTo>
                    <a:lnTo>
                      <a:pt x="425" y="56"/>
                    </a:lnTo>
                    <a:lnTo>
                      <a:pt x="430" y="56"/>
                    </a:lnTo>
                    <a:lnTo>
                      <a:pt x="436" y="59"/>
                    </a:lnTo>
                    <a:lnTo>
                      <a:pt x="441" y="60"/>
                    </a:lnTo>
                    <a:lnTo>
                      <a:pt x="447" y="63"/>
                    </a:lnTo>
                    <a:lnTo>
                      <a:pt x="451" y="66"/>
                    </a:lnTo>
                    <a:lnTo>
                      <a:pt x="455" y="70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5"/>
                    </a:lnTo>
                    <a:lnTo>
                      <a:pt x="459" y="75"/>
                    </a:lnTo>
                    <a:lnTo>
                      <a:pt x="457" y="74"/>
                    </a:lnTo>
                    <a:lnTo>
                      <a:pt x="456" y="74"/>
                    </a:lnTo>
                    <a:lnTo>
                      <a:pt x="455" y="72"/>
                    </a:lnTo>
                    <a:lnTo>
                      <a:pt x="453" y="72"/>
                    </a:lnTo>
                    <a:lnTo>
                      <a:pt x="453" y="71"/>
                    </a:lnTo>
                    <a:lnTo>
                      <a:pt x="452" y="70"/>
                    </a:lnTo>
                    <a:lnTo>
                      <a:pt x="451" y="70"/>
                    </a:lnTo>
                    <a:lnTo>
                      <a:pt x="448" y="68"/>
                    </a:lnTo>
                    <a:lnTo>
                      <a:pt x="447" y="67"/>
                    </a:lnTo>
                    <a:lnTo>
                      <a:pt x="444" y="66"/>
                    </a:lnTo>
                    <a:lnTo>
                      <a:pt x="443" y="66"/>
                    </a:lnTo>
                    <a:lnTo>
                      <a:pt x="440" y="64"/>
                    </a:lnTo>
                    <a:lnTo>
                      <a:pt x="437" y="63"/>
                    </a:lnTo>
                    <a:lnTo>
                      <a:pt x="434" y="63"/>
                    </a:lnTo>
                    <a:lnTo>
                      <a:pt x="433" y="62"/>
                    </a:lnTo>
                    <a:lnTo>
                      <a:pt x="430" y="60"/>
                    </a:lnTo>
                    <a:lnTo>
                      <a:pt x="428" y="60"/>
                    </a:lnTo>
                    <a:lnTo>
                      <a:pt x="426" y="60"/>
                    </a:lnTo>
                    <a:lnTo>
                      <a:pt x="424" y="60"/>
                    </a:lnTo>
                    <a:lnTo>
                      <a:pt x="422" y="60"/>
                    </a:lnTo>
                    <a:lnTo>
                      <a:pt x="420" y="60"/>
                    </a:lnTo>
                    <a:lnTo>
                      <a:pt x="417" y="60"/>
                    </a:lnTo>
                    <a:lnTo>
                      <a:pt x="416" y="62"/>
                    </a:lnTo>
                    <a:lnTo>
                      <a:pt x="413" y="62"/>
                    </a:lnTo>
                    <a:lnTo>
                      <a:pt x="405" y="63"/>
                    </a:lnTo>
                    <a:lnTo>
                      <a:pt x="395" y="66"/>
                    </a:lnTo>
                    <a:lnTo>
                      <a:pt x="387" y="68"/>
                    </a:lnTo>
                    <a:lnTo>
                      <a:pt x="379" y="71"/>
                    </a:lnTo>
                    <a:lnTo>
                      <a:pt x="371" y="75"/>
                    </a:lnTo>
                    <a:lnTo>
                      <a:pt x="363" y="79"/>
                    </a:lnTo>
                    <a:lnTo>
                      <a:pt x="357" y="82"/>
                    </a:lnTo>
                    <a:lnTo>
                      <a:pt x="348" y="86"/>
                    </a:lnTo>
                    <a:lnTo>
                      <a:pt x="340" y="91"/>
                    </a:lnTo>
                    <a:lnTo>
                      <a:pt x="334" y="94"/>
                    </a:lnTo>
                    <a:lnTo>
                      <a:pt x="326" y="98"/>
                    </a:lnTo>
                    <a:lnTo>
                      <a:pt x="318" y="101"/>
                    </a:lnTo>
                    <a:lnTo>
                      <a:pt x="309" y="105"/>
                    </a:lnTo>
                    <a:lnTo>
                      <a:pt x="301" y="107"/>
                    </a:lnTo>
                    <a:lnTo>
                      <a:pt x="293" y="111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8"/>
                    </a:lnTo>
                    <a:lnTo>
                      <a:pt x="285" y="118"/>
                    </a:lnTo>
                    <a:lnTo>
                      <a:pt x="287" y="119"/>
                    </a:lnTo>
                    <a:lnTo>
                      <a:pt x="287" y="119"/>
                    </a:lnTo>
                    <a:lnTo>
                      <a:pt x="288" y="121"/>
                    </a:lnTo>
                    <a:lnTo>
                      <a:pt x="288" y="121"/>
                    </a:lnTo>
                    <a:lnTo>
                      <a:pt x="289" y="121"/>
                    </a:lnTo>
                    <a:lnTo>
                      <a:pt x="291" y="122"/>
                    </a:lnTo>
                    <a:lnTo>
                      <a:pt x="291" y="122"/>
                    </a:lnTo>
                    <a:lnTo>
                      <a:pt x="293" y="122"/>
                    </a:lnTo>
                    <a:lnTo>
                      <a:pt x="295" y="122"/>
                    </a:lnTo>
                    <a:lnTo>
                      <a:pt x="296" y="123"/>
                    </a:lnTo>
                    <a:lnTo>
                      <a:pt x="297" y="123"/>
                    </a:lnTo>
                    <a:lnTo>
                      <a:pt x="297" y="123"/>
                    </a:lnTo>
                    <a:lnTo>
                      <a:pt x="299" y="123"/>
                    </a:lnTo>
                    <a:lnTo>
                      <a:pt x="300" y="123"/>
                    </a:lnTo>
                    <a:lnTo>
                      <a:pt x="301" y="123"/>
                    </a:lnTo>
                    <a:lnTo>
                      <a:pt x="303" y="123"/>
                    </a:lnTo>
                    <a:lnTo>
                      <a:pt x="304" y="123"/>
                    </a:lnTo>
                    <a:lnTo>
                      <a:pt x="305" y="125"/>
                    </a:lnTo>
                    <a:lnTo>
                      <a:pt x="305" y="125"/>
                    </a:lnTo>
                    <a:lnTo>
                      <a:pt x="307" y="125"/>
                    </a:lnTo>
                    <a:lnTo>
                      <a:pt x="308" y="125"/>
                    </a:lnTo>
                    <a:lnTo>
                      <a:pt x="308" y="125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7" y="127"/>
                    </a:lnTo>
                    <a:lnTo>
                      <a:pt x="304" y="127"/>
                    </a:lnTo>
                    <a:lnTo>
                      <a:pt x="301" y="127"/>
                    </a:lnTo>
                    <a:lnTo>
                      <a:pt x="300" y="127"/>
                    </a:lnTo>
                    <a:lnTo>
                      <a:pt x="297" y="127"/>
                    </a:lnTo>
                    <a:lnTo>
                      <a:pt x="295" y="127"/>
                    </a:lnTo>
                    <a:lnTo>
                      <a:pt x="292" y="126"/>
                    </a:lnTo>
                    <a:lnTo>
                      <a:pt x="289" y="126"/>
                    </a:lnTo>
                    <a:lnTo>
                      <a:pt x="287" y="126"/>
                    </a:lnTo>
                    <a:lnTo>
                      <a:pt x="283" y="126"/>
                    </a:lnTo>
                    <a:lnTo>
                      <a:pt x="280" y="126"/>
                    </a:lnTo>
                    <a:lnTo>
                      <a:pt x="276" y="126"/>
                    </a:lnTo>
                    <a:lnTo>
                      <a:pt x="272" y="127"/>
                    </a:lnTo>
                    <a:lnTo>
                      <a:pt x="269" y="129"/>
                    </a:lnTo>
                    <a:lnTo>
                      <a:pt x="265" y="130"/>
                    </a:lnTo>
                    <a:lnTo>
                      <a:pt x="262" y="131"/>
                    </a:lnTo>
                    <a:lnTo>
                      <a:pt x="260" y="133"/>
                    </a:lnTo>
                    <a:lnTo>
                      <a:pt x="257" y="134"/>
                    </a:lnTo>
                    <a:lnTo>
                      <a:pt x="254" y="136"/>
                    </a:lnTo>
                    <a:lnTo>
                      <a:pt x="253" y="137"/>
                    </a:lnTo>
                    <a:lnTo>
                      <a:pt x="250" y="137"/>
                    </a:lnTo>
                    <a:lnTo>
                      <a:pt x="248" y="138"/>
                    </a:lnTo>
                    <a:lnTo>
                      <a:pt x="245" y="140"/>
                    </a:lnTo>
                    <a:lnTo>
                      <a:pt x="242" y="141"/>
                    </a:lnTo>
                    <a:lnTo>
                      <a:pt x="233" y="148"/>
                    </a:lnTo>
                    <a:lnTo>
                      <a:pt x="222" y="154"/>
                    </a:lnTo>
                    <a:lnTo>
                      <a:pt x="211" y="161"/>
                    </a:lnTo>
                    <a:lnTo>
                      <a:pt x="201" y="168"/>
                    </a:lnTo>
                    <a:lnTo>
                      <a:pt x="191" y="174"/>
                    </a:lnTo>
                    <a:lnTo>
                      <a:pt x="182" y="183"/>
                    </a:lnTo>
                    <a:lnTo>
                      <a:pt x="175" y="191"/>
                    </a:lnTo>
                    <a:lnTo>
                      <a:pt x="168" y="200"/>
                    </a:lnTo>
                    <a:lnTo>
                      <a:pt x="171" y="201"/>
                    </a:lnTo>
                    <a:lnTo>
                      <a:pt x="172" y="201"/>
                    </a:lnTo>
                    <a:lnTo>
                      <a:pt x="175" y="201"/>
                    </a:lnTo>
                    <a:lnTo>
                      <a:pt x="178" y="200"/>
                    </a:lnTo>
                    <a:lnTo>
                      <a:pt x="180" y="200"/>
                    </a:lnTo>
                    <a:lnTo>
                      <a:pt x="182" y="199"/>
                    </a:lnTo>
                    <a:lnTo>
                      <a:pt x="185" y="197"/>
                    </a:lnTo>
                    <a:lnTo>
                      <a:pt x="186" y="197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89" y="197"/>
                    </a:lnTo>
                    <a:lnTo>
                      <a:pt x="189" y="197"/>
                    </a:lnTo>
                    <a:lnTo>
                      <a:pt x="189" y="199"/>
                    </a:lnTo>
                    <a:lnTo>
                      <a:pt x="187" y="200"/>
                    </a:lnTo>
                    <a:lnTo>
                      <a:pt x="187" y="200"/>
                    </a:lnTo>
                    <a:lnTo>
                      <a:pt x="186" y="201"/>
                    </a:lnTo>
                    <a:lnTo>
                      <a:pt x="185" y="203"/>
                    </a:lnTo>
                    <a:lnTo>
                      <a:pt x="183" y="203"/>
                    </a:lnTo>
                    <a:lnTo>
                      <a:pt x="183" y="204"/>
                    </a:lnTo>
                    <a:lnTo>
                      <a:pt x="182" y="204"/>
                    </a:lnTo>
                    <a:lnTo>
                      <a:pt x="180" y="204"/>
                    </a:lnTo>
                    <a:lnTo>
                      <a:pt x="179" y="205"/>
                    </a:lnTo>
                    <a:lnTo>
                      <a:pt x="179" y="205"/>
                    </a:lnTo>
                    <a:lnTo>
                      <a:pt x="178" y="205"/>
                    </a:lnTo>
                    <a:lnTo>
                      <a:pt x="176" y="207"/>
                    </a:lnTo>
                    <a:lnTo>
                      <a:pt x="175" y="207"/>
                    </a:lnTo>
                    <a:lnTo>
                      <a:pt x="175" y="211"/>
                    </a:lnTo>
                    <a:lnTo>
                      <a:pt x="175" y="213"/>
                    </a:lnTo>
                    <a:lnTo>
                      <a:pt x="176" y="217"/>
                    </a:lnTo>
                    <a:lnTo>
                      <a:pt x="176" y="222"/>
                    </a:lnTo>
                    <a:lnTo>
                      <a:pt x="178" y="224"/>
                    </a:lnTo>
                    <a:lnTo>
                      <a:pt x="178" y="228"/>
                    </a:lnTo>
                    <a:lnTo>
                      <a:pt x="179" y="231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78" y="232"/>
                    </a:lnTo>
                    <a:lnTo>
                      <a:pt x="176" y="228"/>
                    </a:lnTo>
                    <a:lnTo>
                      <a:pt x="175" y="224"/>
                    </a:lnTo>
                    <a:lnTo>
                      <a:pt x="174" y="222"/>
                    </a:lnTo>
                    <a:lnTo>
                      <a:pt x="172" y="217"/>
                    </a:lnTo>
                    <a:lnTo>
                      <a:pt x="172" y="213"/>
                    </a:lnTo>
                    <a:lnTo>
                      <a:pt x="171" y="209"/>
                    </a:lnTo>
                    <a:lnTo>
                      <a:pt x="171" y="207"/>
                    </a:lnTo>
                    <a:lnTo>
                      <a:pt x="163" y="204"/>
                    </a:lnTo>
                    <a:lnTo>
                      <a:pt x="152" y="208"/>
                    </a:lnTo>
                    <a:lnTo>
                      <a:pt x="142" y="213"/>
                    </a:lnTo>
                    <a:lnTo>
                      <a:pt x="131" y="220"/>
                    </a:lnTo>
                    <a:lnTo>
                      <a:pt x="123" y="228"/>
                    </a:lnTo>
                    <a:lnTo>
                      <a:pt x="115" y="238"/>
                    </a:lnTo>
                    <a:lnTo>
                      <a:pt x="108" y="247"/>
                    </a:lnTo>
                    <a:lnTo>
                      <a:pt x="103" y="256"/>
                    </a:lnTo>
                    <a:lnTo>
                      <a:pt x="97" y="267"/>
                    </a:lnTo>
                    <a:lnTo>
                      <a:pt x="96" y="271"/>
                    </a:lnTo>
                    <a:lnTo>
                      <a:pt x="94" y="275"/>
                    </a:lnTo>
                    <a:lnTo>
                      <a:pt x="93" y="279"/>
                    </a:lnTo>
                    <a:lnTo>
                      <a:pt x="90" y="283"/>
                    </a:lnTo>
                    <a:lnTo>
                      <a:pt x="89" y="287"/>
                    </a:lnTo>
                    <a:lnTo>
                      <a:pt x="88" y="291"/>
                    </a:lnTo>
                    <a:lnTo>
                      <a:pt x="88" y="295"/>
                    </a:lnTo>
                    <a:lnTo>
                      <a:pt x="86" y="299"/>
                    </a:lnTo>
                    <a:lnTo>
                      <a:pt x="86" y="301"/>
                    </a:lnTo>
                    <a:lnTo>
                      <a:pt x="86" y="301"/>
                    </a:lnTo>
                    <a:lnTo>
                      <a:pt x="86" y="302"/>
                    </a:lnTo>
                    <a:lnTo>
                      <a:pt x="85" y="304"/>
                    </a:lnTo>
                    <a:lnTo>
                      <a:pt x="85" y="304"/>
                    </a:lnTo>
                    <a:lnTo>
                      <a:pt x="85" y="305"/>
                    </a:lnTo>
                    <a:lnTo>
                      <a:pt x="85" y="305"/>
                    </a:lnTo>
                    <a:lnTo>
                      <a:pt x="84" y="305"/>
                    </a:lnTo>
                    <a:lnTo>
                      <a:pt x="80" y="328"/>
                    </a:lnTo>
                    <a:lnTo>
                      <a:pt x="80" y="328"/>
                    </a:lnTo>
                    <a:lnTo>
                      <a:pt x="80" y="328"/>
                    </a:lnTo>
                    <a:lnTo>
                      <a:pt x="80" y="328"/>
                    </a:lnTo>
                    <a:lnTo>
                      <a:pt x="80" y="328"/>
                    </a:lnTo>
                    <a:lnTo>
                      <a:pt x="80" y="328"/>
                    </a:lnTo>
                    <a:lnTo>
                      <a:pt x="80" y="328"/>
                    </a:lnTo>
                    <a:lnTo>
                      <a:pt x="80" y="328"/>
                    </a:lnTo>
                    <a:lnTo>
                      <a:pt x="80" y="328"/>
                    </a:lnTo>
                    <a:lnTo>
                      <a:pt x="78" y="326"/>
                    </a:lnTo>
                    <a:lnTo>
                      <a:pt x="78" y="324"/>
                    </a:lnTo>
                    <a:lnTo>
                      <a:pt x="78" y="322"/>
                    </a:lnTo>
                    <a:lnTo>
                      <a:pt x="80" y="321"/>
                    </a:lnTo>
                    <a:lnTo>
                      <a:pt x="80" y="318"/>
                    </a:lnTo>
                    <a:lnTo>
                      <a:pt x="80" y="317"/>
                    </a:lnTo>
                    <a:lnTo>
                      <a:pt x="80" y="314"/>
                    </a:lnTo>
                    <a:lnTo>
                      <a:pt x="80" y="313"/>
                    </a:lnTo>
                    <a:lnTo>
                      <a:pt x="81" y="310"/>
                    </a:lnTo>
                    <a:lnTo>
                      <a:pt x="81" y="309"/>
                    </a:lnTo>
                    <a:lnTo>
                      <a:pt x="81" y="306"/>
                    </a:lnTo>
                    <a:lnTo>
                      <a:pt x="82" y="305"/>
                    </a:lnTo>
                    <a:lnTo>
                      <a:pt x="82" y="302"/>
                    </a:lnTo>
                    <a:lnTo>
                      <a:pt x="82" y="301"/>
                    </a:lnTo>
                    <a:lnTo>
                      <a:pt x="84" y="299"/>
                    </a:lnTo>
                    <a:lnTo>
                      <a:pt x="84" y="297"/>
                    </a:lnTo>
                    <a:lnTo>
                      <a:pt x="82" y="297"/>
                    </a:lnTo>
                    <a:lnTo>
                      <a:pt x="81" y="298"/>
                    </a:lnTo>
                    <a:lnTo>
                      <a:pt x="80" y="299"/>
                    </a:lnTo>
                    <a:lnTo>
                      <a:pt x="78" y="299"/>
                    </a:lnTo>
                    <a:lnTo>
                      <a:pt x="77" y="301"/>
                    </a:lnTo>
                    <a:lnTo>
                      <a:pt x="76" y="302"/>
                    </a:lnTo>
                    <a:lnTo>
                      <a:pt x="74" y="304"/>
                    </a:lnTo>
                    <a:lnTo>
                      <a:pt x="72" y="305"/>
                    </a:lnTo>
                    <a:lnTo>
                      <a:pt x="68" y="308"/>
                    </a:lnTo>
                    <a:lnTo>
                      <a:pt x="65" y="310"/>
                    </a:lnTo>
                    <a:lnTo>
                      <a:pt x="61" y="314"/>
                    </a:lnTo>
                    <a:lnTo>
                      <a:pt x="58" y="317"/>
                    </a:lnTo>
                    <a:lnTo>
                      <a:pt x="54" y="321"/>
                    </a:lnTo>
                    <a:lnTo>
                      <a:pt x="51" y="325"/>
                    </a:lnTo>
                    <a:lnTo>
                      <a:pt x="49" y="328"/>
                    </a:lnTo>
                    <a:lnTo>
                      <a:pt x="46" y="332"/>
                    </a:lnTo>
                    <a:lnTo>
                      <a:pt x="43" y="336"/>
                    </a:lnTo>
                    <a:lnTo>
                      <a:pt x="41" y="340"/>
                    </a:lnTo>
                    <a:lnTo>
                      <a:pt x="38" y="342"/>
                    </a:lnTo>
                    <a:lnTo>
                      <a:pt x="37" y="347"/>
                    </a:lnTo>
                    <a:lnTo>
                      <a:pt x="34" y="351"/>
                    </a:lnTo>
                    <a:lnTo>
                      <a:pt x="31" y="355"/>
                    </a:lnTo>
                    <a:lnTo>
                      <a:pt x="29" y="359"/>
                    </a:lnTo>
                    <a:lnTo>
                      <a:pt x="27" y="363"/>
                    </a:lnTo>
                    <a:lnTo>
                      <a:pt x="25" y="368"/>
                    </a:lnTo>
                    <a:lnTo>
                      <a:pt x="22" y="372"/>
                    </a:lnTo>
                    <a:lnTo>
                      <a:pt x="19" y="377"/>
                    </a:lnTo>
                    <a:lnTo>
                      <a:pt x="18" y="383"/>
                    </a:lnTo>
                    <a:lnTo>
                      <a:pt x="15" y="388"/>
                    </a:lnTo>
                    <a:lnTo>
                      <a:pt x="14" y="394"/>
                    </a:lnTo>
                    <a:lnTo>
                      <a:pt x="11" y="399"/>
                    </a:lnTo>
                    <a:lnTo>
                      <a:pt x="10" y="406"/>
                    </a:lnTo>
                    <a:lnTo>
                      <a:pt x="7" y="412"/>
                    </a:lnTo>
                    <a:lnTo>
                      <a:pt x="6" y="419"/>
                    </a:lnTo>
                    <a:lnTo>
                      <a:pt x="4" y="426"/>
                    </a:lnTo>
                    <a:lnTo>
                      <a:pt x="3" y="433"/>
                    </a:lnTo>
                    <a:lnTo>
                      <a:pt x="2" y="441"/>
                    </a:lnTo>
                    <a:lnTo>
                      <a:pt x="2" y="447"/>
                    </a:lnTo>
                    <a:lnTo>
                      <a:pt x="2" y="454"/>
                    </a:lnTo>
                    <a:lnTo>
                      <a:pt x="2" y="462"/>
                    </a:lnTo>
                    <a:lnTo>
                      <a:pt x="2" y="462"/>
                    </a:lnTo>
                    <a:lnTo>
                      <a:pt x="2" y="462"/>
                    </a:lnTo>
                    <a:lnTo>
                      <a:pt x="3" y="463"/>
                    </a:lnTo>
                    <a:lnTo>
                      <a:pt x="3" y="463"/>
                    </a:lnTo>
                    <a:lnTo>
                      <a:pt x="3" y="463"/>
                    </a:lnTo>
                    <a:lnTo>
                      <a:pt x="3" y="463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6" y="463"/>
                    </a:lnTo>
                    <a:lnTo>
                      <a:pt x="8" y="462"/>
                    </a:lnTo>
                    <a:lnTo>
                      <a:pt x="11" y="461"/>
                    </a:lnTo>
                    <a:lnTo>
                      <a:pt x="14" y="459"/>
                    </a:lnTo>
                    <a:lnTo>
                      <a:pt x="17" y="458"/>
                    </a:lnTo>
                    <a:lnTo>
                      <a:pt x="19" y="458"/>
                    </a:lnTo>
                    <a:lnTo>
                      <a:pt x="22" y="457"/>
                    </a:lnTo>
                    <a:lnTo>
                      <a:pt x="25" y="457"/>
                    </a:lnTo>
                    <a:lnTo>
                      <a:pt x="26" y="457"/>
                    </a:lnTo>
                    <a:lnTo>
                      <a:pt x="27" y="457"/>
                    </a:lnTo>
                    <a:lnTo>
                      <a:pt x="29" y="457"/>
                    </a:lnTo>
                    <a:lnTo>
                      <a:pt x="30" y="457"/>
                    </a:lnTo>
                    <a:lnTo>
                      <a:pt x="31" y="457"/>
                    </a:lnTo>
                    <a:lnTo>
                      <a:pt x="31" y="455"/>
                    </a:lnTo>
                    <a:lnTo>
                      <a:pt x="33" y="455"/>
                    </a:lnTo>
                    <a:lnTo>
                      <a:pt x="34" y="455"/>
                    </a:lnTo>
                    <a:lnTo>
                      <a:pt x="37" y="455"/>
                    </a:lnTo>
                    <a:lnTo>
                      <a:pt x="41" y="457"/>
                    </a:lnTo>
                    <a:lnTo>
                      <a:pt x="43" y="457"/>
                    </a:lnTo>
                    <a:lnTo>
                      <a:pt x="46" y="457"/>
                    </a:lnTo>
                    <a:lnTo>
                      <a:pt x="49" y="457"/>
                    </a:lnTo>
                    <a:lnTo>
                      <a:pt x="51" y="458"/>
                    </a:lnTo>
                    <a:lnTo>
                      <a:pt x="54" y="458"/>
                    </a:lnTo>
                    <a:lnTo>
                      <a:pt x="57" y="459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60" y="463"/>
                    </a:lnTo>
                    <a:lnTo>
                      <a:pt x="54" y="461"/>
                    </a:lnTo>
                    <a:lnTo>
                      <a:pt x="47" y="459"/>
                    </a:lnTo>
                    <a:lnTo>
                      <a:pt x="42" y="459"/>
                    </a:lnTo>
                    <a:lnTo>
                      <a:pt x="35" y="459"/>
                    </a:lnTo>
                    <a:lnTo>
                      <a:pt x="29" y="461"/>
                    </a:lnTo>
                    <a:lnTo>
                      <a:pt x="23" y="462"/>
                    </a:lnTo>
                    <a:lnTo>
                      <a:pt x="17" y="465"/>
                    </a:lnTo>
                    <a:lnTo>
                      <a:pt x="11" y="469"/>
                    </a:lnTo>
                    <a:lnTo>
                      <a:pt x="8" y="470"/>
                    </a:lnTo>
                    <a:lnTo>
                      <a:pt x="7" y="472"/>
                    </a:lnTo>
                    <a:lnTo>
                      <a:pt x="4" y="474"/>
                    </a:lnTo>
                    <a:lnTo>
                      <a:pt x="3" y="476"/>
                    </a:lnTo>
                    <a:lnTo>
                      <a:pt x="2" y="478"/>
                    </a:lnTo>
                    <a:lnTo>
                      <a:pt x="2" y="481"/>
                    </a:lnTo>
                    <a:lnTo>
                      <a:pt x="0" y="484"/>
                    </a:lnTo>
                    <a:lnTo>
                      <a:pt x="0" y="486"/>
                    </a:lnTo>
                    <a:lnTo>
                      <a:pt x="0" y="492"/>
                    </a:lnTo>
                    <a:lnTo>
                      <a:pt x="0" y="497"/>
                    </a:lnTo>
                    <a:lnTo>
                      <a:pt x="0" y="502"/>
                    </a:lnTo>
                    <a:lnTo>
                      <a:pt x="0" y="508"/>
                    </a:lnTo>
                    <a:lnTo>
                      <a:pt x="0" y="513"/>
                    </a:lnTo>
                    <a:lnTo>
                      <a:pt x="2" y="520"/>
                    </a:lnTo>
                    <a:lnTo>
                      <a:pt x="2" y="525"/>
                    </a:lnTo>
                    <a:lnTo>
                      <a:pt x="3" y="531"/>
                    </a:lnTo>
                    <a:lnTo>
                      <a:pt x="4" y="533"/>
                    </a:lnTo>
                    <a:lnTo>
                      <a:pt x="4" y="536"/>
                    </a:lnTo>
                    <a:lnTo>
                      <a:pt x="6" y="539"/>
                    </a:lnTo>
                    <a:lnTo>
                      <a:pt x="7" y="541"/>
                    </a:lnTo>
                    <a:lnTo>
                      <a:pt x="7" y="545"/>
                    </a:lnTo>
                    <a:lnTo>
                      <a:pt x="8" y="548"/>
                    </a:lnTo>
                    <a:lnTo>
                      <a:pt x="10" y="551"/>
                    </a:lnTo>
                    <a:lnTo>
                      <a:pt x="10" y="5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0" name="Freeform 78"/>
              <p:cNvSpPr>
                <a:spLocks/>
              </p:cNvSpPr>
              <p:nvPr/>
            </p:nvSpPr>
            <p:spPr bwMode="auto">
              <a:xfrm>
                <a:off x="3955" y="910"/>
                <a:ext cx="1222" cy="704"/>
              </a:xfrm>
              <a:custGeom>
                <a:avLst/>
                <a:gdLst>
                  <a:gd name="T0" fmla="*/ 80 w 1222"/>
                  <a:gd name="T1" fmla="*/ 610 h 704"/>
                  <a:gd name="T2" fmla="*/ 207 w 1222"/>
                  <a:gd name="T3" fmla="*/ 626 h 704"/>
                  <a:gd name="T4" fmla="*/ 354 w 1222"/>
                  <a:gd name="T5" fmla="*/ 645 h 704"/>
                  <a:gd name="T6" fmla="*/ 386 w 1222"/>
                  <a:gd name="T7" fmla="*/ 625 h 704"/>
                  <a:gd name="T8" fmla="*/ 507 w 1222"/>
                  <a:gd name="T9" fmla="*/ 650 h 704"/>
                  <a:gd name="T10" fmla="*/ 666 w 1222"/>
                  <a:gd name="T11" fmla="*/ 689 h 704"/>
                  <a:gd name="T12" fmla="*/ 867 w 1222"/>
                  <a:gd name="T13" fmla="*/ 634 h 704"/>
                  <a:gd name="T14" fmla="*/ 862 w 1222"/>
                  <a:gd name="T15" fmla="*/ 617 h 704"/>
                  <a:gd name="T16" fmla="*/ 885 w 1222"/>
                  <a:gd name="T17" fmla="*/ 661 h 704"/>
                  <a:gd name="T18" fmla="*/ 925 w 1222"/>
                  <a:gd name="T19" fmla="*/ 590 h 704"/>
                  <a:gd name="T20" fmla="*/ 881 w 1222"/>
                  <a:gd name="T21" fmla="*/ 524 h 704"/>
                  <a:gd name="T22" fmla="*/ 793 w 1222"/>
                  <a:gd name="T23" fmla="*/ 449 h 704"/>
                  <a:gd name="T24" fmla="*/ 594 w 1222"/>
                  <a:gd name="T25" fmla="*/ 360 h 704"/>
                  <a:gd name="T26" fmla="*/ 508 w 1222"/>
                  <a:gd name="T27" fmla="*/ 344 h 704"/>
                  <a:gd name="T28" fmla="*/ 559 w 1222"/>
                  <a:gd name="T29" fmla="*/ 347 h 704"/>
                  <a:gd name="T30" fmla="*/ 658 w 1222"/>
                  <a:gd name="T31" fmla="*/ 372 h 704"/>
                  <a:gd name="T32" fmla="*/ 778 w 1222"/>
                  <a:gd name="T33" fmla="*/ 431 h 704"/>
                  <a:gd name="T34" fmla="*/ 856 w 1222"/>
                  <a:gd name="T35" fmla="*/ 477 h 704"/>
                  <a:gd name="T36" fmla="*/ 883 w 1222"/>
                  <a:gd name="T37" fmla="*/ 423 h 704"/>
                  <a:gd name="T38" fmla="*/ 929 w 1222"/>
                  <a:gd name="T39" fmla="*/ 465 h 704"/>
                  <a:gd name="T40" fmla="*/ 877 w 1222"/>
                  <a:gd name="T41" fmla="*/ 509 h 704"/>
                  <a:gd name="T42" fmla="*/ 960 w 1222"/>
                  <a:gd name="T43" fmla="*/ 568 h 704"/>
                  <a:gd name="T44" fmla="*/ 1057 w 1222"/>
                  <a:gd name="T45" fmla="*/ 559 h 704"/>
                  <a:gd name="T46" fmla="*/ 936 w 1222"/>
                  <a:gd name="T47" fmla="*/ 574 h 704"/>
                  <a:gd name="T48" fmla="*/ 942 w 1222"/>
                  <a:gd name="T49" fmla="*/ 615 h 704"/>
                  <a:gd name="T50" fmla="*/ 1194 w 1222"/>
                  <a:gd name="T51" fmla="*/ 540 h 704"/>
                  <a:gd name="T52" fmla="*/ 1219 w 1222"/>
                  <a:gd name="T53" fmla="*/ 469 h 704"/>
                  <a:gd name="T54" fmla="*/ 1212 w 1222"/>
                  <a:gd name="T55" fmla="*/ 406 h 704"/>
                  <a:gd name="T56" fmla="*/ 1183 w 1222"/>
                  <a:gd name="T57" fmla="*/ 290 h 704"/>
                  <a:gd name="T58" fmla="*/ 1148 w 1222"/>
                  <a:gd name="T59" fmla="*/ 266 h 704"/>
                  <a:gd name="T60" fmla="*/ 1120 w 1222"/>
                  <a:gd name="T61" fmla="*/ 217 h 704"/>
                  <a:gd name="T62" fmla="*/ 1113 w 1222"/>
                  <a:gd name="T63" fmla="*/ 208 h 704"/>
                  <a:gd name="T64" fmla="*/ 1046 w 1222"/>
                  <a:gd name="T65" fmla="*/ 152 h 704"/>
                  <a:gd name="T66" fmla="*/ 1027 w 1222"/>
                  <a:gd name="T67" fmla="*/ 133 h 704"/>
                  <a:gd name="T68" fmla="*/ 1014 w 1222"/>
                  <a:gd name="T69" fmla="*/ 136 h 704"/>
                  <a:gd name="T70" fmla="*/ 981 w 1222"/>
                  <a:gd name="T71" fmla="*/ 102 h 704"/>
                  <a:gd name="T72" fmla="*/ 934 w 1222"/>
                  <a:gd name="T73" fmla="*/ 101 h 704"/>
                  <a:gd name="T74" fmla="*/ 929 w 1222"/>
                  <a:gd name="T75" fmla="*/ 98 h 704"/>
                  <a:gd name="T76" fmla="*/ 821 w 1222"/>
                  <a:gd name="T77" fmla="*/ 28 h 704"/>
                  <a:gd name="T78" fmla="*/ 711 w 1222"/>
                  <a:gd name="T79" fmla="*/ 49 h 704"/>
                  <a:gd name="T80" fmla="*/ 729 w 1222"/>
                  <a:gd name="T81" fmla="*/ 105 h 704"/>
                  <a:gd name="T82" fmla="*/ 706 w 1222"/>
                  <a:gd name="T83" fmla="*/ 8 h 704"/>
                  <a:gd name="T84" fmla="*/ 624 w 1222"/>
                  <a:gd name="T85" fmla="*/ 28 h 704"/>
                  <a:gd name="T86" fmla="*/ 687 w 1222"/>
                  <a:gd name="T87" fmla="*/ 212 h 704"/>
                  <a:gd name="T88" fmla="*/ 709 w 1222"/>
                  <a:gd name="T89" fmla="*/ 316 h 704"/>
                  <a:gd name="T90" fmla="*/ 651 w 1222"/>
                  <a:gd name="T91" fmla="*/ 133 h 704"/>
                  <a:gd name="T92" fmla="*/ 616 w 1222"/>
                  <a:gd name="T93" fmla="*/ 25 h 704"/>
                  <a:gd name="T94" fmla="*/ 585 w 1222"/>
                  <a:gd name="T95" fmla="*/ 8 h 704"/>
                  <a:gd name="T96" fmla="*/ 436 w 1222"/>
                  <a:gd name="T97" fmla="*/ 59 h 704"/>
                  <a:gd name="T98" fmla="*/ 433 w 1222"/>
                  <a:gd name="T99" fmla="*/ 62 h 704"/>
                  <a:gd name="T100" fmla="*/ 285 w 1222"/>
                  <a:gd name="T101" fmla="*/ 115 h 704"/>
                  <a:gd name="T102" fmla="*/ 308 w 1222"/>
                  <a:gd name="T103" fmla="*/ 125 h 704"/>
                  <a:gd name="T104" fmla="*/ 254 w 1222"/>
                  <a:gd name="T105" fmla="*/ 136 h 704"/>
                  <a:gd name="T106" fmla="*/ 187 w 1222"/>
                  <a:gd name="T107" fmla="*/ 196 h 704"/>
                  <a:gd name="T108" fmla="*/ 176 w 1222"/>
                  <a:gd name="T109" fmla="*/ 217 h 704"/>
                  <a:gd name="T110" fmla="*/ 108 w 1222"/>
                  <a:gd name="T111" fmla="*/ 247 h 704"/>
                  <a:gd name="T112" fmla="*/ 78 w 1222"/>
                  <a:gd name="T113" fmla="*/ 326 h 704"/>
                  <a:gd name="T114" fmla="*/ 54 w 1222"/>
                  <a:gd name="T115" fmla="*/ 321 h 704"/>
                  <a:gd name="T116" fmla="*/ 2 w 1222"/>
                  <a:gd name="T117" fmla="*/ 462 h 704"/>
                  <a:gd name="T118" fmla="*/ 31 w 1222"/>
                  <a:gd name="T119" fmla="*/ 457 h 704"/>
                  <a:gd name="T120" fmla="*/ 17 w 1222"/>
                  <a:gd name="T121" fmla="*/ 46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22" h="704">
                    <a:moveTo>
                      <a:pt x="10" y="554"/>
                    </a:moveTo>
                    <a:lnTo>
                      <a:pt x="13" y="556"/>
                    </a:lnTo>
                    <a:lnTo>
                      <a:pt x="14" y="559"/>
                    </a:lnTo>
                    <a:lnTo>
                      <a:pt x="15" y="563"/>
                    </a:lnTo>
                    <a:lnTo>
                      <a:pt x="17" y="566"/>
                    </a:lnTo>
                    <a:lnTo>
                      <a:pt x="19" y="570"/>
                    </a:lnTo>
                    <a:lnTo>
                      <a:pt x="21" y="572"/>
                    </a:lnTo>
                    <a:lnTo>
                      <a:pt x="22" y="575"/>
                    </a:lnTo>
                    <a:lnTo>
                      <a:pt x="25" y="578"/>
                    </a:lnTo>
                    <a:lnTo>
                      <a:pt x="27" y="580"/>
                    </a:lnTo>
                    <a:lnTo>
                      <a:pt x="29" y="583"/>
                    </a:lnTo>
                    <a:lnTo>
                      <a:pt x="31" y="584"/>
                    </a:lnTo>
                    <a:lnTo>
                      <a:pt x="33" y="587"/>
                    </a:lnTo>
                    <a:lnTo>
                      <a:pt x="35" y="588"/>
                    </a:lnTo>
                    <a:lnTo>
                      <a:pt x="37" y="591"/>
                    </a:lnTo>
                    <a:lnTo>
                      <a:pt x="39" y="592"/>
                    </a:lnTo>
                    <a:lnTo>
                      <a:pt x="42" y="594"/>
                    </a:lnTo>
                    <a:lnTo>
                      <a:pt x="46" y="597"/>
                    </a:lnTo>
                    <a:lnTo>
                      <a:pt x="50" y="598"/>
                    </a:lnTo>
                    <a:lnTo>
                      <a:pt x="53" y="601"/>
                    </a:lnTo>
                    <a:lnTo>
                      <a:pt x="57" y="602"/>
                    </a:lnTo>
                    <a:lnTo>
                      <a:pt x="61" y="605"/>
                    </a:lnTo>
                    <a:lnTo>
                      <a:pt x="66" y="606"/>
                    </a:lnTo>
                    <a:lnTo>
                      <a:pt x="70" y="607"/>
                    </a:lnTo>
                    <a:lnTo>
                      <a:pt x="74" y="609"/>
                    </a:lnTo>
                    <a:lnTo>
                      <a:pt x="76" y="609"/>
                    </a:lnTo>
                    <a:lnTo>
                      <a:pt x="78" y="610"/>
                    </a:lnTo>
                    <a:lnTo>
                      <a:pt x="80" y="610"/>
                    </a:lnTo>
                    <a:lnTo>
                      <a:pt x="82" y="611"/>
                    </a:lnTo>
                    <a:lnTo>
                      <a:pt x="84" y="611"/>
                    </a:lnTo>
                    <a:lnTo>
                      <a:pt x="86" y="613"/>
                    </a:lnTo>
                    <a:lnTo>
                      <a:pt x="88" y="613"/>
                    </a:lnTo>
                    <a:lnTo>
                      <a:pt x="90" y="614"/>
                    </a:lnTo>
                    <a:lnTo>
                      <a:pt x="93" y="614"/>
                    </a:lnTo>
                    <a:lnTo>
                      <a:pt x="96" y="614"/>
                    </a:lnTo>
                    <a:lnTo>
                      <a:pt x="99" y="615"/>
                    </a:lnTo>
                    <a:lnTo>
                      <a:pt x="101" y="615"/>
                    </a:lnTo>
                    <a:lnTo>
                      <a:pt x="104" y="615"/>
                    </a:lnTo>
                    <a:lnTo>
                      <a:pt x="107" y="617"/>
                    </a:lnTo>
                    <a:lnTo>
                      <a:pt x="111" y="617"/>
                    </a:lnTo>
                    <a:lnTo>
                      <a:pt x="113" y="617"/>
                    </a:lnTo>
                    <a:lnTo>
                      <a:pt x="116" y="618"/>
                    </a:lnTo>
                    <a:lnTo>
                      <a:pt x="119" y="618"/>
                    </a:lnTo>
                    <a:lnTo>
                      <a:pt x="120" y="618"/>
                    </a:lnTo>
                    <a:lnTo>
                      <a:pt x="123" y="618"/>
                    </a:lnTo>
                    <a:lnTo>
                      <a:pt x="125" y="619"/>
                    </a:lnTo>
                    <a:lnTo>
                      <a:pt x="128" y="619"/>
                    </a:lnTo>
                    <a:lnTo>
                      <a:pt x="131" y="619"/>
                    </a:lnTo>
                    <a:lnTo>
                      <a:pt x="133" y="619"/>
                    </a:lnTo>
                    <a:lnTo>
                      <a:pt x="144" y="621"/>
                    </a:lnTo>
                    <a:lnTo>
                      <a:pt x="155" y="622"/>
                    </a:lnTo>
                    <a:lnTo>
                      <a:pt x="164" y="622"/>
                    </a:lnTo>
                    <a:lnTo>
                      <a:pt x="175" y="623"/>
                    </a:lnTo>
                    <a:lnTo>
                      <a:pt x="186" y="625"/>
                    </a:lnTo>
                    <a:lnTo>
                      <a:pt x="197" y="625"/>
                    </a:lnTo>
                    <a:lnTo>
                      <a:pt x="207" y="626"/>
                    </a:lnTo>
                    <a:lnTo>
                      <a:pt x="218" y="627"/>
                    </a:lnTo>
                    <a:lnTo>
                      <a:pt x="222" y="627"/>
                    </a:lnTo>
                    <a:lnTo>
                      <a:pt x="228" y="629"/>
                    </a:lnTo>
                    <a:lnTo>
                      <a:pt x="233" y="629"/>
                    </a:lnTo>
                    <a:lnTo>
                      <a:pt x="237" y="629"/>
                    </a:lnTo>
                    <a:lnTo>
                      <a:pt x="242" y="630"/>
                    </a:lnTo>
                    <a:lnTo>
                      <a:pt x="246" y="630"/>
                    </a:lnTo>
                    <a:lnTo>
                      <a:pt x="252" y="631"/>
                    </a:lnTo>
                    <a:lnTo>
                      <a:pt x="256" y="631"/>
                    </a:lnTo>
                    <a:lnTo>
                      <a:pt x="257" y="631"/>
                    </a:lnTo>
                    <a:lnTo>
                      <a:pt x="258" y="631"/>
                    </a:lnTo>
                    <a:lnTo>
                      <a:pt x="260" y="631"/>
                    </a:lnTo>
                    <a:lnTo>
                      <a:pt x="261" y="631"/>
                    </a:lnTo>
                    <a:lnTo>
                      <a:pt x="262" y="633"/>
                    </a:lnTo>
                    <a:lnTo>
                      <a:pt x="264" y="633"/>
                    </a:lnTo>
                    <a:lnTo>
                      <a:pt x="265" y="633"/>
                    </a:lnTo>
                    <a:lnTo>
                      <a:pt x="266" y="633"/>
                    </a:lnTo>
                    <a:lnTo>
                      <a:pt x="275" y="634"/>
                    </a:lnTo>
                    <a:lnTo>
                      <a:pt x="281" y="636"/>
                    </a:lnTo>
                    <a:lnTo>
                      <a:pt x="289" y="636"/>
                    </a:lnTo>
                    <a:lnTo>
                      <a:pt x="296" y="637"/>
                    </a:lnTo>
                    <a:lnTo>
                      <a:pt x="304" y="637"/>
                    </a:lnTo>
                    <a:lnTo>
                      <a:pt x="311" y="638"/>
                    </a:lnTo>
                    <a:lnTo>
                      <a:pt x="319" y="640"/>
                    </a:lnTo>
                    <a:lnTo>
                      <a:pt x="326" y="641"/>
                    </a:lnTo>
                    <a:lnTo>
                      <a:pt x="335" y="642"/>
                    </a:lnTo>
                    <a:lnTo>
                      <a:pt x="344" y="644"/>
                    </a:lnTo>
                    <a:lnTo>
                      <a:pt x="354" y="645"/>
                    </a:lnTo>
                    <a:lnTo>
                      <a:pt x="363" y="646"/>
                    </a:lnTo>
                    <a:lnTo>
                      <a:pt x="371" y="646"/>
                    </a:lnTo>
                    <a:lnTo>
                      <a:pt x="381" y="648"/>
                    </a:lnTo>
                    <a:lnTo>
                      <a:pt x="390" y="648"/>
                    </a:lnTo>
                    <a:lnTo>
                      <a:pt x="401" y="648"/>
                    </a:lnTo>
                    <a:lnTo>
                      <a:pt x="401" y="646"/>
                    </a:lnTo>
                    <a:lnTo>
                      <a:pt x="401" y="646"/>
                    </a:lnTo>
                    <a:lnTo>
                      <a:pt x="401" y="646"/>
                    </a:lnTo>
                    <a:lnTo>
                      <a:pt x="401" y="646"/>
                    </a:lnTo>
                    <a:lnTo>
                      <a:pt x="401" y="645"/>
                    </a:lnTo>
                    <a:lnTo>
                      <a:pt x="401" y="645"/>
                    </a:lnTo>
                    <a:lnTo>
                      <a:pt x="401" y="645"/>
                    </a:lnTo>
                    <a:lnTo>
                      <a:pt x="401" y="645"/>
                    </a:lnTo>
                    <a:lnTo>
                      <a:pt x="400" y="642"/>
                    </a:lnTo>
                    <a:lnTo>
                      <a:pt x="398" y="640"/>
                    </a:lnTo>
                    <a:lnTo>
                      <a:pt x="397" y="637"/>
                    </a:lnTo>
                    <a:lnTo>
                      <a:pt x="394" y="634"/>
                    </a:lnTo>
                    <a:lnTo>
                      <a:pt x="391" y="633"/>
                    </a:lnTo>
                    <a:lnTo>
                      <a:pt x="390" y="630"/>
                    </a:lnTo>
                    <a:lnTo>
                      <a:pt x="387" y="627"/>
                    </a:lnTo>
                    <a:lnTo>
                      <a:pt x="386" y="626"/>
                    </a:lnTo>
                    <a:lnTo>
                      <a:pt x="386" y="626"/>
                    </a:lnTo>
                    <a:lnTo>
                      <a:pt x="386" y="626"/>
                    </a:lnTo>
                    <a:lnTo>
                      <a:pt x="386" y="626"/>
                    </a:lnTo>
                    <a:lnTo>
                      <a:pt x="386" y="626"/>
                    </a:lnTo>
                    <a:lnTo>
                      <a:pt x="386" y="625"/>
                    </a:lnTo>
                    <a:lnTo>
                      <a:pt x="386" y="625"/>
                    </a:lnTo>
                    <a:lnTo>
                      <a:pt x="386" y="625"/>
                    </a:lnTo>
                    <a:lnTo>
                      <a:pt x="386" y="625"/>
                    </a:lnTo>
                    <a:lnTo>
                      <a:pt x="390" y="627"/>
                    </a:lnTo>
                    <a:lnTo>
                      <a:pt x="393" y="629"/>
                    </a:lnTo>
                    <a:lnTo>
                      <a:pt x="397" y="631"/>
                    </a:lnTo>
                    <a:lnTo>
                      <a:pt x="400" y="634"/>
                    </a:lnTo>
                    <a:lnTo>
                      <a:pt x="402" y="637"/>
                    </a:lnTo>
                    <a:lnTo>
                      <a:pt x="405" y="640"/>
                    </a:lnTo>
                    <a:lnTo>
                      <a:pt x="409" y="642"/>
                    </a:lnTo>
                    <a:lnTo>
                      <a:pt x="413" y="644"/>
                    </a:lnTo>
                    <a:lnTo>
                      <a:pt x="418" y="644"/>
                    </a:lnTo>
                    <a:lnTo>
                      <a:pt x="422" y="644"/>
                    </a:lnTo>
                    <a:lnTo>
                      <a:pt x="426" y="644"/>
                    </a:lnTo>
                    <a:lnTo>
                      <a:pt x="432" y="644"/>
                    </a:lnTo>
                    <a:lnTo>
                      <a:pt x="436" y="644"/>
                    </a:lnTo>
                    <a:lnTo>
                      <a:pt x="440" y="644"/>
                    </a:lnTo>
                    <a:lnTo>
                      <a:pt x="444" y="644"/>
                    </a:lnTo>
                    <a:lnTo>
                      <a:pt x="449" y="645"/>
                    </a:lnTo>
                    <a:lnTo>
                      <a:pt x="452" y="645"/>
                    </a:lnTo>
                    <a:lnTo>
                      <a:pt x="453" y="645"/>
                    </a:lnTo>
                    <a:lnTo>
                      <a:pt x="456" y="645"/>
                    </a:lnTo>
                    <a:lnTo>
                      <a:pt x="459" y="645"/>
                    </a:lnTo>
                    <a:lnTo>
                      <a:pt x="461" y="645"/>
                    </a:lnTo>
                    <a:lnTo>
                      <a:pt x="463" y="645"/>
                    </a:lnTo>
                    <a:lnTo>
                      <a:pt x="465" y="645"/>
                    </a:lnTo>
                    <a:lnTo>
                      <a:pt x="468" y="645"/>
                    </a:lnTo>
                    <a:lnTo>
                      <a:pt x="481" y="646"/>
                    </a:lnTo>
                    <a:lnTo>
                      <a:pt x="494" y="648"/>
                    </a:lnTo>
                    <a:lnTo>
                      <a:pt x="507" y="650"/>
                    </a:lnTo>
                    <a:lnTo>
                      <a:pt x="519" y="652"/>
                    </a:lnTo>
                    <a:lnTo>
                      <a:pt x="533" y="654"/>
                    </a:lnTo>
                    <a:lnTo>
                      <a:pt x="545" y="657"/>
                    </a:lnTo>
                    <a:lnTo>
                      <a:pt x="558" y="660"/>
                    </a:lnTo>
                    <a:lnTo>
                      <a:pt x="570" y="662"/>
                    </a:lnTo>
                    <a:lnTo>
                      <a:pt x="574" y="664"/>
                    </a:lnTo>
                    <a:lnTo>
                      <a:pt x="577" y="665"/>
                    </a:lnTo>
                    <a:lnTo>
                      <a:pt x="584" y="666"/>
                    </a:lnTo>
                    <a:lnTo>
                      <a:pt x="592" y="669"/>
                    </a:lnTo>
                    <a:lnTo>
                      <a:pt x="600" y="670"/>
                    </a:lnTo>
                    <a:lnTo>
                      <a:pt x="608" y="673"/>
                    </a:lnTo>
                    <a:lnTo>
                      <a:pt x="616" y="674"/>
                    </a:lnTo>
                    <a:lnTo>
                      <a:pt x="623" y="677"/>
                    </a:lnTo>
                    <a:lnTo>
                      <a:pt x="631" y="679"/>
                    </a:lnTo>
                    <a:lnTo>
                      <a:pt x="639" y="681"/>
                    </a:lnTo>
                    <a:lnTo>
                      <a:pt x="640" y="681"/>
                    </a:lnTo>
                    <a:lnTo>
                      <a:pt x="641" y="683"/>
                    </a:lnTo>
                    <a:lnTo>
                      <a:pt x="643" y="683"/>
                    </a:lnTo>
                    <a:lnTo>
                      <a:pt x="644" y="683"/>
                    </a:lnTo>
                    <a:lnTo>
                      <a:pt x="645" y="684"/>
                    </a:lnTo>
                    <a:lnTo>
                      <a:pt x="647" y="684"/>
                    </a:lnTo>
                    <a:lnTo>
                      <a:pt x="648" y="684"/>
                    </a:lnTo>
                    <a:lnTo>
                      <a:pt x="649" y="685"/>
                    </a:lnTo>
                    <a:lnTo>
                      <a:pt x="652" y="685"/>
                    </a:lnTo>
                    <a:lnTo>
                      <a:pt x="655" y="687"/>
                    </a:lnTo>
                    <a:lnTo>
                      <a:pt x="659" y="688"/>
                    </a:lnTo>
                    <a:lnTo>
                      <a:pt x="662" y="689"/>
                    </a:lnTo>
                    <a:lnTo>
                      <a:pt x="666" y="689"/>
                    </a:lnTo>
                    <a:lnTo>
                      <a:pt x="668" y="691"/>
                    </a:lnTo>
                    <a:lnTo>
                      <a:pt x="671" y="692"/>
                    </a:lnTo>
                    <a:lnTo>
                      <a:pt x="674" y="693"/>
                    </a:lnTo>
                    <a:lnTo>
                      <a:pt x="683" y="696"/>
                    </a:lnTo>
                    <a:lnTo>
                      <a:pt x="691" y="697"/>
                    </a:lnTo>
                    <a:lnTo>
                      <a:pt x="699" y="700"/>
                    </a:lnTo>
                    <a:lnTo>
                      <a:pt x="707" y="703"/>
                    </a:lnTo>
                    <a:lnTo>
                      <a:pt x="715" y="704"/>
                    </a:lnTo>
                    <a:lnTo>
                      <a:pt x="723" y="704"/>
                    </a:lnTo>
                    <a:lnTo>
                      <a:pt x="731" y="704"/>
                    </a:lnTo>
                    <a:lnTo>
                      <a:pt x="741" y="704"/>
                    </a:lnTo>
                    <a:lnTo>
                      <a:pt x="757" y="699"/>
                    </a:lnTo>
                    <a:lnTo>
                      <a:pt x="773" y="695"/>
                    </a:lnTo>
                    <a:lnTo>
                      <a:pt x="789" y="691"/>
                    </a:lnTo>
                    <a:lnTo>
                      <a:pt x="805" y="687"/>
                    </a:lnTo>
                    <a:lnTo>
                      <a:pt x="821" y="681"/>
                    </a:lnTo>
                    <a:lnTo>
                      <a:pt x="838" y="676"/>
                    </a:lnTo>
                    <a:lnTo>
                      <a:pt x="852" y="670"/>
                    </a:lnTo>
                    <a:lnTo>
                      <a:pt x="867" y="662"/>
                    </a:lnTo>
                    <a:lnTo>
                      <a:pt x="868" y="660"/>
                    </a:lnTo>
                    <a:lnTo>
                      <a:pt x="868" y="657"/>
                    </a:lnTo>
                    <a:lnTo>
                      <a:pt x="870" y="654"/>
                    </a:lnTo>
                    <a:lnTo>
                      <a:pt x="870" y="652"/>
                    </a:lnTo>
                    <a:lnTo>
                      <a:pt x="870" y="649"/>
                    </a:lnTo>
                    <a:lnTo>
                      <a:pt x="870" y="646"/>
                    </a:lnTo>
                    <a:lnTo>
                      <a:pt x="868" y="644"/>
                    </a:lnTo>
                    <a:lnTo>
                      <a:pt x="868" y="640"/>
                    </a:lnTo>
                    <a:lnTo>
                      <a:pt x="867" y="634"/>
                    </a:lnTo>
                    <a:lnTo>
                      <a:pt x="864" y="629"/>
                    </a:lnTo>
                    <a:lnTo>
                      <a:pt x="862" y="623"/>
                    </a:lnTo>
                    <a:lnTo>
                      <a:pt x="859" y="618"/>
                    </a:lnTo>
                    <a:lnTo>
                      <a:pt x="856" y="613"/>
                    </a:lnTo>
                    <a:lnTo>
                      <a:pt x="852" y="607"/>
                    </a:lnTo>
                    <a:lnTo>
                      <a:pt x="850" y="603"/>
                    </a:lnTo>
                    <a:lnTo>
                      <a:pt x="846" y="598"/>
                    </a:lnTo>
                    <a:lnTo>
                      <a:pt x="846" y="598"/>
                    </a:lnTo>
                    <a:lnTo>
                      <a:pt x="846" y="598"/>
                    </a:lnTo>
                    <a:lnTo>
                      <a:pt x="846" y="597"/>
                    </a:lnTo>
                    <a:lnTo>
                      <a:pt x="846" y="597"/>
                    </a:lnTo>
                    <a:lnTo>
                      <a:pt x="846" y="597"/>
                    </a:lnTo>
                    <a:lnTo>
                      <a:pt x="846" y="597"/>
                    </a:lnTo>
                    <a:lnTo>
                      <a:pt x="846" y="597"/>
                    </a:lnTo>
                    <a:lnTo>
                      <a:pt x="846" y="597"/>
                    </a:lnTo>
                    <a:lnTo>
                      <a:pt x="846" y="597"/>
                    </a:lnTo>
                    <a:lnTo>
                      <a:pt x="846" y="597"/>
                    </a:lnTo>
                    <a:lnTo>
                      <a:pt x="846" y="595"/>
                    </a:lnTo>
                    <a:lnTo>
                      <a:pt x="846" y="595"/>
                    </a:lnTo>
                    <a:lnTo>
                      <a:pt x="846" y="595"/>
                    </a:lnTo>
                    <a:lnTo>
                      <a:pt x="846" y="595"/>
                    </a:lnTo>
                    <a:lnTo>
                      <a:pt x="846" y="595"/>
                    </a:lnTo>
                    <a:lnTo>
                      <a:pt x="846" y="595"/>
                    </a:lnTo>
                    <a:lnTo>
                      <a:pt x="850" y="599"/>
                    </a:lnTo>
                    <a:lnTo>
                      <a:pt x="852" y="603"/>
                    </a:lnTo>
                    <a:lnTo>
                      <a:pt x="856" y="607"/>
                    </a:lnTo>
                    <a:lnTo>
                      <a:pt x="859" y="611"/>
                    </a:lnTo>
                    <a:lnTo>
                      <a:pt x="862" y="617"/>
                    </a:lnTo>
                    <a:lnTo>
                      <a:pt x="864" y="621"/>
                    </a:lnTo>
                    <a:lnTo>
                      <a:pt x="867" y="626"/>
                    </a:lnTo>
                    <a:lnTo>
                      <a:pt x="868" y="631"/>
                    </a:lnTo>
                    <a:lnTo>
                      <a:pt x="870" y="631"/>
                    </a:lnTo>
                    <a:lnTo>
                      <a:pt x="870" y="633"/>
                    </a:lnTo>
                    <a:lnTo>
                      <a:pt x="870" y="633"/>
                    </a:lnTo>
                    <a:lnTo>
                      <a:pt x="870" y="633"/>
                    </a:lnTo>
                    <a:lnTo>
                      <a:pt x="870" y="634"/>
                    </a:lnTo>
                    <a:lnTo>
                      <a:pt x="870" y="634"/>
                    </a:lnTo>
                    <a:lnTo>
                      <a:pt x="870" y="634"/>
                    </a:lnTo>
                    <a:lnTo>
                      <a:pt x="871" y="636"/>
                    </a:lnTo>
                    <a:lnTo>
                      <a:pt x="871" y="638"/>
                    </a:lnTo>
                    <a:lnTo>
                      <a:pt x="873" y="642"/>
                    </a:lnTo>
                    <a:lnTo>
                      <a:pt x="873" y="645"/>
                    </a:lnTo>
                    <a:lnTo>
                      <a:pt x="874" y="648"/>
                    </a:lnTo>
                    <a:lnTo>
                      <a:pt x="874" y="652"/>
                    </a:lnTo>
                    <a:lnTo>
                      <a:pt x="874" y="654"/>
                    </a:lnTo>
                    <a:lnTo>
                      <a:pt x="873" y="657"/>
                    </a:lnTo>
                    <a:lnTo>
                      <a:pt x="873" y="661"/>
                    </a:lnTo>
                    <a:lnTo>
                      <a:pt x="874" y="661"/>
                    </a:lnTo>
                    <a:lnTo>
                      <a:pt x="874" y="661"/>
                    </a:lnTo>
                    <a:lnTo>
                      <a:pt x="875" y="661"/>
                    </a:lnTo>
                    <a:lnTo>
                      <a:pt x="877" y="662"/>
                    </a:lnTo>
                    <a:lnTo>
                      <a:pt x="878" y="662"/>
                    </a:lnTo>
                    <a:lnTo>
                      <a:pt x="879" y="661"/>
                    </a:lnTo>
                    <a:lnTo>
                      <a:pt x="881" y="662"/>
                    </a:lnTo>
                    <a:lnTo>
                      <a:pt x="882" y="662"/>
                    </a:lnTo>
                    <a:lnTo>
                      <a:pt x="885" y="661"/>
                    </a:lnTo>
                    <a:lnTo>
                      <a:pt x="887" y="661"/>
                    </a:lnTo>
                    <a:lnTo>
                      <a:pt x="890" y="661"/>
                    </a:lnTo>
                    <a:lnTo>
                      <a:pt x="891" y="661"/>
                    </a:lnTo>
                    <a:lnTo>
                      <a:pt x="894" y="661"/>
                    </a:lnTo>
                    <a:lnTo>
                      <a:pt x="897" y="660"/>
                    </a:lnTo>
                    <a:lnTo>
                      <a:pt x="899" y="660"/>
                    </a:lnTo>
                    <a:lnTo>
                      <a:pt x="902" y="658"/>
                    </a:lnTo>
                    <a:lnTo>
                      <a:pt x="906" y="657"/>
                    </a:lnTo>
                    <a:lnTo>
                      <a:pt x="910" y="656"/>
                    </a:lnTo>
                    <a:lnTo>
                      <a:pt x="914" y="654"/>
                    </a:lnTo>
                    <a:lnTo>
                      <a:pt x="917" y="653"/>
                    </a:lnTo>
                    <a:lnTo>
                      <a:pt x="921" y="650"/>
                    </a:lnTo>
                    <a:lnTo>
                      <a:pt x="925" y="648"/>
                    </a:lnTo>
                    <a:lnTo>
                      <a:pt x="928" y="645"/>
                    </a:lnTo>
                    <a:lnTo>
                      <a:pt x="930" y="642"/>
                    </a:lnTo>
                    <a:lnTo>
                      <a:pt x="933" y="640"/>
                    </a:lnTo>
                    <a:lnTo>
                      <a:pt x="934" y="637"/>
                    </a:lnTo>
                    <a:lnTo>
                      <a:pt x="936" y="634"/>
                    </a:lnTo>
                    <a:lnTo>
                      <a:pt x="937" y="631"/>
                    </a:lnTo>
                    <a:lnTo>
                      <a:pt x="937" y="627"/>
                    </a:lnTo>
                    <a:lnTo>
                      <a:pt x="937" y="625"/>
                    </a:lnTo>
                    <a:lnTo>
                      <a:pt x="937" y="621"/>
                    </a:lnTo>
                    <a:lnTo>
                      <a:pt x="936" y="617"/>
                    </a:lnTo>
                    <a:lnTo>
                      <a:pt x="934" y="611"/>
                    </a:lnTo>
                    <a:lnTo>
                      <a:pt x="932" y="606"/>
                    </a:lnTo>
                    <a:lnTo>
                      <a:pt x="930" y="601"/>
                    </a:lnTo>
                    <a:lnTo>
                      <a:pt x="928" y="595"/>
                    </a:lnTo>
                    <a:lnTo>
                      <a:pt x="925" y="590"/>
                    </a:lnTo>
                    <a:lnTo>
                      <a:pt x="922" y="584"/>
                    </a:lnTo>
                    <a:lnTo>
                      <a:pt x="920" y="579"/>
                    </a:lnTo>
                    <a:lnTo>
                      <a:pt x="917" y="575"/>
                    </a:lnTo>
                    <a:lnTo>
                      <a:pt x="916" y="571"/>
                    </a:lnTo>
                    <a:lnTo>
                      <a:pt x="914" y="567"/>
                    </a:lnTo>
                    <a:lnTo>
                      <a:pt x="911" y="563"/>
                    </a:lnTo>
                    <a:lnTo>
                      <a:pt x="910" y="560"/>
                    </a:lnTo>
                    <a:lnTo>
                      <a:pt x="907" y="556"/>
                    </a:lnTo>
                    <a:lnTo>
                      <a:pt x="906" y="554"/>
                    </a:lnTo>
                    <a:lnTo>
                      <a:pt x="903" y="549"/>
                    </a:lnTo>
                    <a:lnTo>
                      <a:pt x="901" y="547"/>
                    </a:lnTo>
                    <a:lnTo>
                      <a:pt x="899" y="545"/>
                    </a:lnTo>
                    <a:lnTo>
                      <a:pt x="898" y="544"/>
                    </a:lnTo>
                    <a:lnTo>
                      <a:pt x="898" y="543"/>
                    </a:lnTo>
                    <a:lnTo>
                      <a:pt x="897" y="540"/>
                    </a:lnTo>
                    <a:lnTo>
                      <a:pt x="895" y="539"/>
                    </a:lnTo>
                    <a:lnTo>
                      <a:pt x="894" y="537"/>
                    </a:lnTo>
                    <a:lnTo>
                      <a:pt x="893" y="536"/>
                    </a:lnTo>
                    <a:lnTo>
                      <a:pt x="891" y="535"/>
                    </a:lnTo>
                    <a:lnTo>
                      <a:pt x="890" y="533"/>
                    </a:lnTo>
                    <a:lnTo>
                      <a:pt x="890" y="532"/>
                    </a:lnTo>
                    <a:lnTo>
                      <a:pt x="889" y="531"/>
                    </a:lnTo>
                    <a:lnTo>
                      <a:pt x="887" y="531"/>
                    </a:lnTo>
                    <a:lnTo>
                      <a:pt x="886" y="529"/>
                    </a:lnTo>
                    <a:lnTo>
                      <a:pt x="885" y="528"/>
                    </a:lnTo>
                    <a:lnTo>
                      <a:pt x="883" y="527"/>
                    </a:lnTo>
                    <a:lnTo>
                      <a:pt x="882" y="525"/>
                    </a:lnTo>
                    <a:lnTo>
                      <a:pt x="881" y="524"/>
                    </a:lnTo>
                    <a:lnTo>
                      <a:pt x="879" y="523"/>
                    </a:lnTo>
                    <a:lnTo>
                      <a:pt x="878" y="521"/>
                    </a:lnTo>
                    <a:lnTo>
                      <a:pt x="877" y="520"/>
                    </a:lnTo>
                    <a:lnTo>
                      <a:pt x="875" y="517"/>
                    </a:lnTo>
                    <a:lnTo>
                      <a:pt x="874" y="516"/>
                    </a:lnTo>
                    <a:lnTo>
                      <a:pt x="873" y="515"/>
                    </a:lnTo>
                    <a:lnTo>
                      <a:pt x="870" y="512"/>
                    </a:lnTo>
                    <a:lnTo>
                      <a:pt x="867" y="509"/>
                    </a:lnTo>
                    <a:lnTo>
                      <a:pt x="863" y="505"/>
                    </a:lnTo>
                    <a:lnTo>
                      <a:pt x="859" y="502"/>
                    </a:lnTo>
                    <a:lnTo>
                      <a:pt x="855" y="498"/>
                    </a:lnTo>
                    <a:lnTo>
                      <a:pt x="852" y="494"/>
                    </a:lnTo>
                    <a:lnTo>
                      <a:pt x="848" y="492"/>
                    </a:lnTo>
                    <a:lnTo>
                      <a:pt x="844" y="488"/>
                    </a:lnTo>
                    <a:lnTo>
                      <a:pt x="840" y="485"/>
                    </a:lnTo>
                    <a:lnTo>
                      <a:pt x="839" y="484"/>
                    </a:lnTo>
                    <a:lnTo>
                      <a:pt x="838" y="482"/>
                    </a:lnTo>
                    <a:lnTo>
                      <a:pt x="836" y="481"/>
                    </a:lnTo>
                    <a:lnTo>
                      <a:pt x="835" y="481"/>
                    </a:lnTo>
                    <a:lnTo>
                      <a:pt x="834" y="480"/>
                    </a:lnTo>
                    <a:lnTo>
                      <a:pt x="832" y="478"/>
                    </a:lnTo>
                    <a:lnTo>
                      <a:pt x="831" y="477"/>
                    </a:lnTo>
                    <a:lnTo>
                      <a:pt x="830" y="476"/>
                    </a:lnTo>
                    <a:lnTo>
                      <a:pt x="823" y="470"/>
                    </a:lnTo>
                    <a:lnTo>
                      <a:pt x="815" y="465"/>
                    </a:lnTo>
                    <a:lnTo>
                      <a:pt x="808" y="459"/>
                    </a:lnTo>
                    <a:lnTo>
                      <a:pt x="801" y="454"/>
                    </a:lnTo>
                    <a:lnTo>
                      <a:pt x="793" y="449"/>
                    </a:lnTo>
                    <a:lnTo>
                      <a:pt x="787" y="443"/>
                    </a:lnTo>
                    <a:lnTo>
                      <a:pt x="778" y="438"/>
                    </a:lnTo>
                    <a:lnTo>
                      <a:pt x="770" y="434"/>
                    </a:lnTo>
                    <a:lnTo>
                      <a:pt x="769" y="433"/>
                    </a:lnTo>
                    <a:lnTo>
                      <a:pt x="768" y="433"/>
                    </a:lnTo>
                    <a:lnTo>
                      <a:pt x="766" y="431"/>
                    </a:lnTo>
                    <a:lnTo>
                      <a:pt x="765" y="430"/>
                    </a:lnTo>
                    <a:lnTo>
                      <a:pt x="764" y="430"/>
                    </a:lnTo>
                    <a:lnTo>
                      <a:pt x="762" y="429"/>
                    </a:lnTo>
                    <a:lnTo>
                      <a:pt x="761" y="429"/>
                    </a:lnTo>
                    <a:lnTo>
                      <a:pt x="758" y="427"/>
                    </a:lnTo>
                    <a:lnTo>
                      <a:pt x="753" y="423"/>
                    </a:lnTo>
                    <a:lnTo>
                      <a:pt x="746" y="420"/>
                    </a:lnTo>
                    <a:lnTo>
                      <a:pt x="741" y="416"/>
                    </a:lnTo>
                    <a:lnTo>
                      <a:pt x="734" y="414"/>
                    </a:lnTo>
                    <a:lnTo>
                      <a:pt x="729" y="411"/>
                    </a:lnTo>
                    <a:lnTo>
                      <a:pt x="722" y="407"/>
                    </a:lnTo>
                    <a:lnTo>
                      <a:pt x="717" y="404"/>
                    </a:lnTo>
                    <a:lnTo>
                      <a:pt x="710" y="402"/>
                    </a:lnTo>
                    <a:lnTo>
                      <a:pt x="671" y="384"/>
                    </a:lnTo>
                    <a:lnTo>
                      <a:pt x="668" y="383"/>
                    </a:lnTo>
                    <a:lnTo>
                      <a:pt x="635" y="371"/>
                    </a:lnTo>
                    <a:lnTo>
                      <a:pt x="628" y="368"/>
                    </a:lnTo>
                    <a:lnTo>
                      <a:pt x="621" y="367"/>
                    </a:lnTo>
                    <a:lnTo>
                      <a:pt x="615" y="364"/>
                    </a:lnTo>
                    <a:lnTo>
                      <a:pt x="608" y="363"/>
                    </a:lnTo>
                    <a:lnTo>
                      <a:pt x="601" y="361"/>
                    </a:lnTo>
                    <a:lnTo>
                      <a:pt x="594" y="360"/>
                    </a:lnTo>
                    <a:lnTo>
                      <a:pt x="588" y="357"/>
                    </a:lnTo>
                    <a:lnTo>
                      <a:pt x="581" y="356"/>
                    </a:lnTo>
                    <a:lnTo>
                      <a:pt x="581" y="356"/>
                    </a:lnTo>
                    <a:lnTo>
                      <a:pt x="580" y="356"/>
                    </a:lnTo>
                    <a:lnTo>
                      <a:pt x="578" y="356"/>
                    </a:lnTo>
                    <a:lnTo>
                      <a:pt x="577" y="356"/>
                    </a:lnTo>
                    <a:lnTo>
                      <a:pt x="577" y="356"/>
                    </a:lnTo>
                    <a:lnTo>
                      <a:pt x="576" y="356"/>
                    </a:lnTo>
                    <a:lnTo>
                      <a:pt x="574" y="355"/>
                    </a:lnTo>
                    <a:lnTo>
                      <a:pt x="574" y="355"/>
                    </a:lnTo>
                    <a:lnTo>
                      <a:pt x="570" y="355"/>
                    </a:lnTo>
                    <a:lnTo>
                      <a:pt x="567" y="353"/>
                    </a:lnTo>
                    <a:lnTo>
                      <a:pt x="565" y="353"/>
                    </a:lnTo>
                    <a:lnTo>
                      <a:pt x="561" y="353"/>
                    </a:lnTo>
                    <a:lnTo>
                      <a:pt x="558" y="352"/>
                    </a:lnTo>
                    <a:lnTo>
                      <a:pt x="555" y="352"/>
                    </a:lnTo>
                    <a:lnTo>
                      <a:pt x="551" y="352"/>
                    </a:lnTo>
                    <a:lnTo>
                      <a:pt x="549" y="351"/>
                    </a:lnTo>
                    <a:lnTo>
                      <a:pt x="545" y="349"/>
                    </a:lnTo>
                    <a:lnTo>
                      <a:pt x="539" y="349"/>
                    </a:lnTo>
                    <a:lnTo>
                      <a:pt x="535" y="348"/>
                    </a:lnTo>
                    <a:lnTo>
                      <a:pt x="531" y="347"/>
                    </a:lnTo>
                    <a:lnTo>
                      <a:pt x="526" y="347"/>
                    </a:lnTo>
                    <a:lnTo>
                      <a:pt x="522" y="345"/>
                    </a:lnTo>
                    <a:lnTo>
                      <a:pt x="516" y="345"/>
                    </a:lnTo>
                    <a:lnTo>
                      <a:pt x="512" y="344"/>
                    </a:lnTo>
                    <a:lnTo>
                      <a:pt x="510" y="344"/>
                    </a:lnTo>
                    <a:lnTo>
                      <a:pt x="508" y="344"/>
                    </a:lnTo>
                    <a:lnTo>
                      <a:pt x="506" y="344"/>
                    </a:lnTo>
                    <a:lnTo>
                      <a:pt x="503" y="344"/>
                    </a:lnTo>
                    <a:lnTo>
                      <a:pt x="502" y="344"/>
                    </a:lnTo>
                    <a:lnTo>
                      <a:pt x="499" y="344"/>
                    </a:lnTo>
                    <a:lnTo>
                      <a:pt x="496" y="344"/>
                    </a:lnTo>
                    <a:lnTo>
                      <a:pt x="495" y="344"/>
                    </a:lnTo>
                    <a:lnTo>
                      <a:pt x="494" y="342"/>
                    </a:lnTo>
                    <a:lnTo>
                      <a:pt x="494" y="342"/>
                    </a:lnTo>
                    <a:lnTo>
                      <a:pt x="494" y="342"/>
                    </a:lnTo>
                    <a:lnTo>
                      <a:pt x="492" y="342"/>
                    </a:lnTo>
                    <a:lnTo>
                      <a:pt x="492" y="342"/>
                    </a:lnTo>
                    <a:lnTo>
                      <a:pt x="492" y="342"/>
                    </a:lnTo>
                    <a:lnTo>
                      <a:pt x="491" y="342"/>
                    </a:lnTo>
                    <a:lnTo>
                      <a:pt x="491" y="341"/>
                    </a:lnTo>
                    <a:lnTo>
                      <a:pt x="498" y="340"/>
                    </a:lnTo>
                    <a:lnTo>
                      <a:pt x="504" y="340"/>
                    </a:lnTo>
                    <a:lnTo>
                      <a:pt x="511" y="340"/>
                    </a:lnTo>
                    <a:lnTo>
                      <a:pt x="518" y="340"/>
                    </a:lnTo>
                    <a:lnTo>
                      <a:pt x="524" y="341"/>
                    </a:lnTo>
                    <a:lnTo>
                      <a:pt x="530" y="341"/>
                    </a:lnTo>
                    <a:lnTo>
                      <a:pt x="537" y="342"/>
                    </a:lnTo>
                    <a:lnTo>
                      <a:pt x="543" y="344"/>
                    </a:lnTo>
                    <a:lnTo>
                      <a:pt x="546" y="344"/>
                    </a:lnTo>
                    <a:lnTo>
                      <a:pt x="549" y="344"/>
                    </a:lnTo>
                    <a:lnTo>
                      <a:pt x="551" y="345"/>
                    </a:lnTo>
                    <a:lnTo>
                      <a:pt x="554" y="345"/>
                    </a:lnTo>
                    <a:lnTo>
                      <a:pt x="557" y="347"/>
                    </a:lnTo>
                    <a:lnTo>
                      <a:pt x="559" y="347"/>
                    </a:lnTo>
                    <a:lnTo>
                      <a:pt x="562" y="347"/>
                    </a:lnTo>
                    <a:lnTo>
                      <a:pt x="565" y="347"/>
                    </a:lnTo>
                    <a:lnTo>
                      <a:pt x="566" y="348"/>
                    </a:lnTo>
                    <a:lnTo>
                      <a:pt x="567" y="348"/>
                    </a:lnTo>
                    <a:lnTo>
                      <a:pt x="570" y="348"/>
                    </a:lnTo>
                    <a:lnTo>
                      <a:pt x="572" y="348"/>
                    </a:lnTo>
                    <a:lnTo>
                      <a:pt x="573" y="349"/>
                    </a:lnTo>
                    <a:lnTo>
                      <a:pt x="574" y="349"/>
                    </a:lnTo>
                    <a:lnTo>
                      <a:pt x="576" y="349"/>
                    </a:lnTo>
                    <a:lnTo>
                      <a:pt x="578" y="349"/>
                    </a:lnTo>
                    <a:lnTo>
                      <a:pt x="585" y="351"/>
                    </a:lnTo>
                    <a:lnTo>
                      <a:pt x="593" y="353"/>
                    </a:lnTo>
                    <a:lnTo>
                      <a:pt x="600" y="355"/>
                    </a:lnTo>
                    <a:lnTo>
                      <a:pt x="608" y="356"/>
                    </a:lnTo>
                    <a:lnTo>
                      <a:pt x="615" y="359"/>
                    </a:lnTo>
                    <a:lnTo>
                      <a:pt x="623" y="361"/>
                    </a:lnTo>
                    <a:lnTo>
                      <a:pt x="631" y="363"/>
                    </a:lnTo>
                    <a:lnTo>
                      <a:pt x="637" y="365"/>
                    </a:lnTo>
                    <a:lnTo>
                      <a:pt x="640" y="367"/>
                    </a:lnTo>
                    <a:lnTo>
                      <a:pt x="641" y="367"/>
                    </a:lnTo>
                    <a:lnTo>
                      <a:pt x="644" y="368"/>
                    </a:lnTo>
                    <a:lnTo>
                      <a:pt x="647" y="368"/>
                    </a:lnTo>
                    <a:lnTo>
                      <a:pt x="648" y="369"/>
                    </a:lnTo>
                    <a:lnTo>
                      <a:pt x="651" y="369"/>
                    </a:lnTo>
                    <a:lnTo>
                      <a:pt x="653" y="371"/>
                    </a:lnTo>
                    <a:lnTo>
                      <a:pt x="655" y="371"/>
                    </a:lnTo>
                    <a:lnTo>
                      <a:pt x="656" y="372"/>
                    </a:lnTo>
                    <a:lnTo>
                      <a:pt x="658" y="372"/>
                    </a:lnTo>
                    <a:lnTo>
                      <a:pt x="659" y="372"/>
                    </a:lnTo>
                    <a:lnTo>
                      <a:pt x="660" y="373"/>
                    </a:lnTo>
                    <a:lnTo>
                      <a:pt x="660" y="373"/>
                    </a:lnTo>
                    <a:lnTo>
                      <a:pt x="662" y="373"/>
                    </a:lnTo>
                    <a:lnTo>
                      <a:pt x="663" y="375"/>
                    </a:lnTo>
                    <a:lnTo>
                      <a:pt x="663" y="375"/>
                    </a:lnTo>
                    <a:lnTo>
                      <a:pt x="671" y="377"/>
                    </a:lnTo>
                    <a:lnTo>
                      <a:pt x="679" y="381"/>
                    </a:lnTo>
                    <a:lnTo>
                      <a:pt x="687" y="386"/>
                    </a:lnTo>
                    <a:lnTo>
                      <a:pt x="695" y="388"/>
                    </a:lnTo>
                    <a:lnTo>
                      <a:pt x="703" y="392"/>
                    </a:lnTo>
                    <a:lnTo>
                      <a:pt x="711" y="395"/>
                    </a:lnTo>
                    <a:lnTo>
                      <a:pt x="719" y="399"/>
                    </a:lnTo>
                    <a:lnTo>
                      <a:pt x="727" y="402"/>
                    </a:lnTo>
                    <a:lnTo>
                      <a:pt x="729" y="403"/>
                    </a:lnTo>
                    <a:lnTo>
                      <a:pt x="731" y="404"/>
                    </a:lnTo>
                    <a:lnTo>
                      <a:pt x="733" y="406"/>
                    </a:lnTo>
                    <a:lnTo>
                      <a:pt x="735" y="407"/>
                    </a:lnTo>
                    <a:lnTo>
                      <a:pt x="737" y="408"/>
                    </a:lnTo>
                    <a:lnTo>
                      <a:pt x="739" y="410"/>
                    </a:lnTo>
                    <a:lnTo>
                      <a:pt x="741" y="411"/>
                    </a:lnTo>
                    <a:lnTo>
                      <a:pt x="744" y="412"/>
                    </a:lnTo>
                    <a:lnTo>
                      <a:pt x="749" y="415"/>
                    </a:lnTo>
                    <a:lnTo>
                      <a:pt x="756" y="418"/>
                    </a:lnTo>
                    <a:lnTo>
                      <a:pt x="761" y="420"/>
                    </a:lnTo>
                    <a:lnTo>
                      <a:pt x="768" y="424"/>
                    </a:lnTo>
                    <a:lnTo>
                      <a:pt x="773" y="427"/>
                    </a:lnTo>
                    <a:lnTo>
                      <a:pt x="778" y="431"/>
                    </a:lnTo>
                    <a:lnTo>
                      <a:pt x="784" y="434"/>
                    </a:lnTo>
                    <a:lnTo>
                      <a:pt x="789" y="438"/>
                    </a:lnTo>
                    <a:lnTo>
                      <a:pt x="793" y="441"/>
                    </a:lnTo>
                    <a:lnTo>
                      <a:pt x="796" y="443"/>
                    </a:lnTo>
                    <a:lnTo>
                      <a:pt x="799" y="446"/>
                    </a:lnTo>
                    <a:lnTo>
                      <a:pt x="803" y="449"/>
                    </a:lnTo>
                    <a:lnTo>
                      <a:pt x="805" y="451"/>
                    </a:lnTo>
                    <a:lnTo>
                      <a:pt x="809" y="453"/>
                    </a:lnTo>
                    <a:lnTo>
                      <a:pt x="812" y="455"/>
                    </a:lnTo>
                    <a:lnTo>
                      <a:pt x="815" y="457"/>
                    </a:lnTo>
                    <a:lnTo>
                      <a:pt x="819" y="459"/>
                    </a:lnTo>
                    <a:lnTo>
                      <a:pt x="823" y="462"/>
                    </a:lnTo>
                    <a:lnTo>
                      <a:pt x="825" y="465"/>
                    </a:lnTo>
                    <a:lnTo>
                      <a:pt x="830" y="467"/>
                    </a:lnTo>
                    <a:lnTo>
                      <a:pt x="832" y="470"/>
                    </a:lnTo>
                    <a:lnTo>
                      <a:pt x="836" y="473"/>
                    </a:lnTo>
                    <a:lnTo>
                      <a:pt x="840" y="474"/>
                    </a:lnTo>
                    <a:lnTo>
                      <a:pt x="844" y="476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7" y="476"/>
                    </a:lnTo>
                    <a:lnTo>
                      <a:pt x="848" y="476"/>
                    </a:lnTo>
                    <a:lnTo>
                      <a:pt x="850" y="477"/>
                    </a:lnTo>
                    <a:lnTo>
                      <a:pt x="851" y="477"/>
                    </a:lnTo>
                    <a:lnTo>
                      <a:pt x="852" y="477"/>
                    </a:lnTo>
                    <a:lnTo>
                      <a:pt x="854" y="477"/>
                    </a:lnTo>
                    <a:lnTo>
                      <a:pt x="855" y="477"/>
                    </a:lnTo>
                    <a:lnTo>
                      <a:pt x="856" y="477"/>
                    </a:lnTo>
                    <a:lnTo>
                      <a:pt x="858" y="476"/>
                    </a:lnTo>
                    <a:lnTo>
                      <a:pt x="860" y="476"/>
                    </a:lnTo>
                    <a:lnTo>
                      <a:pt x="862" y="476"/>
                    </a:lnTo>
                    <a:lnTo>
                      <a:pt x="863" y="474"/>
                    </a:lnTo>
                    <a:lnTo>
                      <a:pt x="864" y="474"/>
                    </a:lnTo>
                    <a:lnTo>
                      <a:pt x="867" y="474"/>
                    </a:lnTo>
                    <a:lnTo>
                      <a:pt x="870" y="473"/>
                    </a:lnTo>
                    <a:lnTo>
                      <a:pt x="873" y="470"/>
                    </a:lnTo>
                    <a:lnTo>
                      <a:pt x="875" y="469"/>
                    </a:lnTo>
                    <a:lnTo>
                      <a:pt x="877" y="466"/>
                    </a:lnTo>
                    <a:lnTo>
                      <a:pt x="879" y="463"/>
                    </a:lnTo>
                    <a:lnTo>
                      <a:pt x="881" y="462"/>
                    </a:lnTo>
                    <a:lnTo>
                      <a:pt x="882" y="458"/>
                    </a:lnTo>
                    <a:lnTo>
                      <a:pt x="882" y="455"/>
                    </a:lnTo>
                    <a:lnTo>
                      <a:pt x="883" y="451"/>
                    </a:lnTo>
                    <a:lnTo>
                      <a:pt x="883" y="449"/>
                    </a:lnTo>
                    <a:lnTo>
                      <a:pt x="883" y="445"/>
                    </a:lnTo>
                    <a:lnTo>
                      <a:pt x="883" y="441"/>
                    </a:lnTo>
                    <a:lnTo>
                      <a:pt x="883" y="437"/>
                    </a:lnTo>
                    <a:lnTo>
                      <a:pt x="883" y="433"/>
                    </a:lnTo>
                    <a:lnTo>
                      <a:pt x="882" y="429"/>
                    </a:lnTo>
                    <a:lnTo>
                      <a:pt x="882" y="424"/>
                    </a:lnTo>
                    <a:lnTo>
                      <a:pt x="882" y="424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3"/>
                    </a:lnTo>
                    <a:lnTo>
                      <a:pt x="883" y="423"/>
                    </a:lnTo>
                    <a:lnTo>
                      <a:pt x="883" y="423"/>
                    </a:lnTo>
                    <a:lnTo>
                      <a:pt x="885" y="423"/>
                    </a:lnTo>
                    <a:lnTo>
                      <a:pt x="885" y="427"/>
                    </a:lnTo>
                    <a:lnTo>
                      <a:pt x="885" y="430"/>
                    </a:lnTo>
                    <a:lnTo>
                      <a:pt x="885" y="433"/>
                    </a:lnTo>
                    <a:lnTo>
                      <a:pt x="885" y="437"/>
                    </a:lnTo>
                    <a:lnTo>
                      <a:pt x="885" y="439"/>
                    </a:lnTo>
                    <a:lnTo>
                      <a:pt x="886" y="443"/>
                    </a:lnTo>
                    <a:lnTo>
                      <a:pt x="886" y="446"/>
                    </a:lnTo>
                    <a:lnTo>
                      <a:pt x="886" y="449"/>
                    </a:lnTo>
                    <a:lnTo>
                      <a:pt x="886" y="451"/>
                    </a:lnTo>
                    <a:lnTo>
                      <a:pt x="886" y="454"/>
                    </a:lnTo>
                    <a:lnTo>
                      <a:pt x="886" y="457"/>
                    </a:lnTo>
                    <a:lnTo>
                      <a:pt x="886" y="458"/>
                    </a:lnTo>
                    <a:lnTo>
                      <a:pt x="885" y="461"/>
                    </a:lnTo>
                    <a:lnTo>
                      <a:pt x="885" y="463"/>
                    </a:lnTo>
                    <a:lnTo>
                      <a:pt x="883" y="465"/>
                    </a:lnTo>
                    <a:lnTo>
                      <a:pt x="883" y="467"/>
                    </a:lnTo>
                    <a:lnTo>
                      <a:pt x="889" y="466"/>
                    </a:lnTo>
                    <a:lnTo>
                      <a:pt x="894" y="465"/>
                    </a:lnTo>
                    <a:lnTo>
                      <a:pt x="901" y="463"/>
                    </a:lnTo>
                    <a:lnTo>
                      <a:pt x="906" y="463"/>
                    </a:lnTo>
                    <a:lnTo>
                      <a:pt x="911" y="463"/>
                    </a:lnTo>
                    <a:lnTo>
                      <a:pt x="917" y="463"/>
                    </a:lnTo>
                    <a:lnTo>
                      <a:pt x="922" y="463"/>
                    </a:lnTo>
                    <a:lnTo>
                      <a:pt x="928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30" y="466"/>
                    </a:lnTo>
                    <a:lnTo>
                      <a:pt x="922" y="466"/>
                    </a:lnTo>
                    <a:lnTo>
                      <a:pt x="913" y="467"/>
                    </a:lnTo>
                    <a:lnTo>
                      <a:pt x="903" y="467"/>
                    </a:lnTo>
                    <a:lnTo>
                      <a:pt x="895" y="470"/>
                    </a:lnTo>
                    <a:lnTo>
                      <a:pt x="886" y="473"/>
                    </a:lnTo>
                    <a:lnTo>
                      <a:pt x="877" y="476"/>
                    </a:lnTo>
                    <a:lnTo>
                      <a:pt x="868" y="478"/>
                    </a:lnTo>
                    <a:lnTo>
                      <a:pt x="859" y="481"/>
                    </a:lnTo>
                    <a:lnTo>
                      <a:pt x="858" y="482"/>
                    </a:lnTo>
                    <a:lnTo>
                      <a:pt x="856" y="482"/>
                    </a:lnTo>
                    <a:lnTo>
                      <a:pt x="854" y="482"/>
                    </a:lnTo>
                    <a:lnTo>
                      <a:pt x="852" y="482"/>
                    </a:lnTo>
                    <a:lnTo>
                      <a:pt x="851" y="482"/>
                    </a:lnTo>
                    <a:lnTo>
                      <a:pt x="850" y="482"/>
                    </a:lnTo>
                    <a:lnTo>
                      <a:pt x="848" y="482"/>
                    </a:lnTo>
                    <a:lnTo>
                      <a:pt x="847" y="482"/>
                    </a:lnTo>
                    <a:lnTo>
                      <a:pt x="875" y="509"/>
                    </a:lnTo>
                    <a:lnTo>
                      <a:pt x="875" y="509"/>
                    </a:lnTo>
                    <a:lnTo>
                      <a:pt x="875" y="509"/>
                    </a:lnTo>
                    <a:lnTo>
                      <a:pt x="875" y="509"/>
                    </a:lnTo>
                    <a:lnTo>
                      <a:pt x="877" y="509"/>
                    </a:lnTo>
                    <a:lnTo>
                      <a:pt x="877" y="509"/>
                    </a:lnTo>
                    <a:lnTo>
                      <a:pt x="877" y="509"/>
                    </a:lnTo>
                    <a:lnTo>
                      <a:pt x="877" y="509"/>
                    </a:lnTo>
                    <a:lnTo>
                      <a:pt x="877" y="509"/>
                    </a:lnTo>
                    <a:lnTo>
                      <a:pt x="878" y="512"/>
                    </a:lnTo>
                    <a:lnTo>
                      <a:pt x="879" y="513"/>
                    </a:lnTo>
                    <a:lnTo>
                      <a:pt x="881" y="515"/>
                    </a:lnTo>
                    <a:lnTo>
                      <a:pt x="882" y="516"/>
                    </a:lnTo>
                    <a:lnTo>
                      <a:pt x="883" y="517"/>
                    </a:lnTo>
                    <a:lnTo>
                      <a:pt x="885" y="519"/>
                    </a:lnTo>
                    <a:lnTo>
                      <a:pt x="886" y="520"/>
                    </a:lnTo>
                    <a:lnTo>
                      <a:pt x="887" y="521"/>
                    </a:lnTo>
                    <a:lnTo>
                      <a:pt x="891" y="527"/>
                    </a:lnTo>
                    <a:lnTo>
                      <a:pt x="895" y="531"/>
                    </a:lnTo>
                    <a:lnTo>
                      <a:pt x="899" y="536"/>
                    </a:lnTo>
                    <a:lnTo>
                      <a:pt x="903" y="540"/>
                    </a:lnTo>
                    <a:lnTo>
                      <a:pt x="907" y="545"/>
                    </a:lnTo>
                    <a:lnTo>
                      <a:pt x="911" y="551"/>
                    </a:lnTo>
                    <a:lnTo>
                      <a:pt x="914" y="556"/>
                    </a:lnTo>
                    <a:lnTo>
                      <a:pt x="917" y="560"/>
                    </a:lnTo>
                    <a:lnTo>
                      <a:pt x="922" y="564"/>
                    </a:lnTo>
                    <a:lnTo>
                      <a:pt x="928" y="566"/>
                    </a:lnTo>
                    <a:lnTo>
                      <a:pt x="932" y="567"/>
                    </a:lnTo>
                    <a:lnTo>
                      <a:pt x="937" y="568"/>
                    </a:lnTo>
                    <a:lnTo>
                      <a:pt x="942" y="568"/>
                    </a:lnTo>
                    <a:lnTo>
                      <a:pt x="948" y="568"/>
                    </a:lnTo>
                    <a:lnTo>
                      <a:pt x="953" y="568"/>
                    </a:lnTo>
                    <a:lnTo>
                      <a:pt x="960" y="568"/>
                    </a:lnTo>
                    <a:lnTo>
                      <a:pt x="967" y="566"/>
                    </a:lnTo>
                    <a:lnTo>
                      <a:pt x="975" y="564"/>
                    </a:lnTo>
                    <a:lnTo>
                      <a:pt x="983" y="563"/>
                    </a:lnTo>
                    <a:lnTo>
                      <a:pt x="991" y="563"/>
                    </a:lnTo>
                    <a:lnTo>
                      <a:pt x="997" y="562"/>
                    </a:lnTo>
                    <a:lnTo>
                      <a:pt x="1006" y="562"/>
                    </a:lnTo>
                    <a:lnTo>
                      <a:pt x="1014" y="562"/>
                    </a:lnTo>
                    <a:lnTo>
                      <a:pt x="1022" y="560"/>
                    </a:lnTo>
                    <a:lnTo>
                      <a:pt x="1024" y="560"/>
                    </a:lnTo>
                    <a:lnTo>
                      <a:pt x="1027" y="560"/>
                    </a:lnTo>
                    <a:lnTo>
                      <a:pt x="1031" y="560"/>
                    </a:lnTo>
                    <a:lnTo>
                      <a:pt x="1034" y="560"/>
                    </a:lnTo>
                    <a:lnTo>
                      <a:pt x="1036" y="560"/>
                    </a:lnTo>
                    <a:lnTo>
                      <a:pt x="1040" y="560"/>
                    </a:lnTo>
                    <a:lnTo>
                      <a:pt x="1043" y="559"/>
                    </a:lnTo>
                    <a:lnTo>
                      <a:pt x="1046" y="559"/>
                    </a:lnTo>
                    <a:lnTo>
                      <a:pt x="1047" y="559"/>
                    </a:lnTo>
                    <a:lnTo>
                      <a:pt x="1049" y="559"/>
                    </a:lnTo>
                    <a:lnTo>
                      <a:pt x="1050" y="559"/>
                    </a:lnTo>
                    <a:lnTo>
                      <a:pt x="1051" y="559"/>
                    </a:lnTo>
                    <a:lnTo>
                      <a:pt x="1053" y="559"/>
                    </a:lnTo>
                    <a:lnTo>
                      <a:pt x="1054" y="559"/>
                    </a:lnTo>
                    <a:lnTo>
                      <a:pt x="1055" y="559"/>
                    </a:lnTo>
                    <a:lnTo>
                      <a:pt x="1057" y="559"/>
                    </a:lnTo>
                    <a:lnTo>
                      <a:pt x="1057" y="559"/>
                    </a:lnTo>
                    <a:lnTo>
                      <a:pt x="1057" y="559"/>
                    </a:lnTo>
                    <a:lnTo>
                      <a:pt x="1057" y="559"/>
                    </a:lnTo>
                    <a:lnTo>
                      <a:pt x="1057" y="559"/>
                    </a:lnTo>
                    <a:lnTo>
                      <a:pt x="1057" y="559"/>
                    </a:lnTo>
                    <a:lnTo>
                      <a:pt x="1057" y="559"/>
                    </a:lnTo>
                    <a:lnTo>
                      <a:pt x="1057" y="559"/>
                    </a:lnTo>
                    <a:lnTo>
                      <a:pt x="1057" y="559"/>
                    </a:lnTo>
                    <a:lnTo>
                      <a:pt x="1057" y="560"/>
                    </a:lnTo>
                    <a:lnTo>
                      <a:pt x="1057" y="560"/>
                    </a:lnTo>
                    <a:lnTo>
                      <a:pt x="1057" y="560"/>
                    </a:lnTo>
                    <a:lnTo>
                      <a:pt x="1057" y="560"/>
                    </a:lnTo>
                    <a:lnTo>
                      <a:pt x="1057" y="560"/>
                    </a:lnTo>
                    <a:lnTo>
                      <a:pt x="1057" y="562"/>
                    </a:lnTo>
                    <a:lnTo>
                      <a:pt x="1057" y="562"/>
                    </a:lnTo>
                    <a:lnTo>
                      <a:pt x="1055" y="562"/>
                    </a:lnTo>
                    <a:lnTo>
                      <a:pt x="1043" y="563"/>
                    </a:lnTo>
                    <a:lnTo>
                      <a:pt x="1035" y="564"/>
                    </a:lnTo>
                    <a:lnTo>
                      <a:pt x="1028" y="564"/>
                    </a:lnTo>
                    <a:lnTo>
                      <a:pt x="1020" y="566"/>
                    </a:lnTo>
                    <a:lnTo>
                      <a:pt x="1014" y="566"/>
                    </a:lnTo>
                    <a:lnTo>
                      <a:pt x="1006" y="567"/>
                    </a:lnTo>
                    <a:lnTo>
                      <a:pt x="999" y="567"/>
                    </a:lnTo>
                    <a:lnTo>
                      <a:pt x="992" y="568"/>
                    </a:lnTo>
                    <a:lnTo>
                      <a:pt x="984" y="568"/>
                    </a:lnTo>
                    <a:lnTo>
                      <a:pt x="977" y="570"/>
                    </a:lnTo>
                    <a:lnTo>
                      <a:pt x="971" y="571"/>
                    </a:lnTo>
                    <a:lnTo>
                      <a:pt x="963" y="572"/>
                    </a:lnTo>
                    <a:lnTo>
                      <a:pt x="956" y="572"/>
                    </a:lnTo>
                    <a:lnTo>
                      <a:pt x="949" y="574"/>
                    </a:lnTo>
                    <a:lnTo>
                      <a:pt x="942" y="574"/>
                    </a:lnTo>
                    <a:lnTo>
                      <a:pt x="936" y="574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6" y="572"/>
                    </a:lnTo>
                    <a:lnTo>
                      <a:pt x="926" y="572"/>
                    </a:lnTo>
                    <a:lnTo>
                      <a:pt x="926" y="572"/>
                    </a:lnTo>
                    <a:lnTo>
                      <a:pt x="925" y="572"/>
                    </a:lnTo>
                    <a:lnTo>
                      <a:pt x="925" y="572"/>
                    </a:lnTo>
                    <a:lnTo>
                      <a:pt x="925" y="572"/>
                    </a:lnTo>
                    <a:lnTo>
                      <a:pt x="926" y="578"/>
                    </a:lnTo>
                    <a:lnTo>
                      <a:pt x="929" y="583"/>
                    </a:lnTo>
                    <a:lnTo>
                      <a:pt x="932" y="587"/>
                    </a:lnTo>
                    <a:lnTo>
                      <a:pt x="933" y="592"/>
                    </a:lnTo>
                    <a:lnTo>
                      <a:pt x="936" y="598"/>
                    </a:lnTo>
                    <a:lnTo>
                      <a:pt x="938" y="603"/>
                    </a:lnTo>
                    <a:lnTo>
                      <a:pt x="940" y="609"/>
                    </a:lnTo>
                    <a:lnTo>
                      <a:pt x="941" y="614"/>
                    </a:lnTo>
                    <a:lnTo>
                      <a:pt x="942" y="615"/>
                    </a:lnTo>
                    <a:lnTo>
                      <a:pt x="942" y="615"/>
                    </a:lnTo>
                    <a:lnTo>
                      <a:pt x="942" y="615"/>
                    </a:lnTo>
                    <a:lnTo>
                      <a:pt x="944" y="617"/>
                    </a:lnTo>
                    <a:lnTo>
                      <a:pt x="944" y="617"/>
                    </a:lnTo>
                    <a:lnTo>
                      <a:pt x="945" y="617"/>
                    </a:lnTo>
                    <a:lnTo>
                      <a:pt x="945" y="617"/>
                    </a:lnTo>
                    <a:lnTo>
                      <a:pt x="945" y="617"/>
                    </a:lnTo>
                    <a:lnTo>
                      <a:pt x="950" y="618"/>
                    </a:lnTo>
                    <a:lnTo>
                      <a:pt x="954" y="618"/>
                    </a:lnTo>
                    <a:lnTo>
                      <a:pt x="960" y="617"/>
                    </a:lnTo>
                    <a:lnTo>
                      <a:pt x="965" y="617"/>
                    </a:lnTo>
                    <a:lnTo>
                      <a:pt x="969" y="617"/>
                    </a:lnTo>
                    <a:lnTo>
                      <a:pt x="975" y="615"/>
                    </a:lnTo>
                    <a:lnTo>
                      <a:pt x="980" y="615"/>
                    </a:lnTo>
                    <a:lnTo>
                      <a:pt x="984" y="614"/>
                    </a:lnTo>
                    <a:lnTo>
                      <a:pt x="1011" y="609"/>
                    </a:lnTo>
                    <a:lnTo>
                      <a:pt x="1038" y="603"/>
                    </a:lnTo>
                    <a:lnTo>
                      <a:pt x="1065" y="598"/>
                    </a:lnTo>
                    <a:lnTo>
                      <a:pt x="1090" y="592"/>
                    </a:lnTo>
                    <a:lnTo>
                      <a:pt x="1117" y="584"/>
                    </a:lnTo>
                    <a:lnTo>
                      <a:pt x="1141" y="575"/>
                    </a:lnTo>
                    <a:lnTo>
                      <a:pt x="1153" y="570"/>
                    </a:lnTo>
                    <a:lnTo>
                      <a:pt x="1165" y="563"/>
                    </a:lnTo>
                    <a:lnTo>
                      <a:pt x="1176" y="556"/>
                    </a:lnTo>
                    <a:lnTo>
                      <a:pt x="1187" y="547"/>
                    </a:lnTo>
                    <a:lnTo>
                      <a:pt x="1188" y="545"/>
                    </a:lnTo>
                    <a:lnTo>
                      <a:pt x="1190" y="544"/>
                    </a:lnTo>
                    <a:lnTo>
                      <a:pt x="1191" y="543"/>
                    </a:lnTo>
                    <a:lnTo>
                      <a:pt x="1192" y="541"/>
                    </a:lnTo>
                    <a:lnTo>
                      <a:pt x="1194" y="540"/>
                    </a:lnTo>
                    <a:lnTo>
                      <a:pt x="1195" y="537"/>
                    </a:lnTo>
                    <a:lnTo>
                      <a:pt x="1196" y="536"/>
                    </a:lnTo>
                    <a:lnTo>
                      <a:pt x="1198" y="535"/>
                    </a:lnTo>
                    <a:lnTo>
                      <a:pt x="1202" y="532"/>
                    </a:lnTo>
                    <a:lnTo>
                      <a:pt x="1203" y="529"/>
                    </a:lnTo>
                    <a:lnTo>
                      <a:pt x="1206" y="525"/>
                    </a:lnTo>
                    <a:lnTo>
                      <a:pt x="1207" y="521"/>
                    </a:lnTo>
                    <a:lnTo>
                      <a:pt x="1208" y="519"/>
                    </a:lnTo>
                    <a:lnTo>
                      <a:pt x="1210" y="515"/>
                    </a:lnTo>
                    <a:lnTo>
                      <a:pt x="1211" y="511"/>
                    </a:lnTo>
                    <a:lnTo>
                      <a:pt x="1212" y="506"/>
                    </a:lnTo>
                    <a:lnTo>
                      <a:pt x="1214" y="502"/>
                    </a:lnTo>
                    <a:lnTo>
                      <a:pt x="1214" y="500"/>
                    </a:lnTo>
                    <a:lnTo>
                      <a:pt x="1215" y="497"/>
                    </a:lnTo>
                    <a:lnTo>
                      <a:pt x="1215" y="493"/>
                    </a:lnTo>
                    <a:lnTo>
                      <a:pt x="1217" y="490"/>
                    </a:lnTo>
                    <a:lnTo>
                      <a:pt x="1217" y="488"/>
                    </a:lnTo>
                    <a:lnTo>
                      <a:pt x="1217" y="485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9" y="469"/>
                    </a:lnTo>
                    <a:lnTo>
                      <a:pt x="1221" y="457"/>
                    </a:lnTo>
                    <a:lnTo>
                      <a:pt x="1222" y="445"/>
                    </a:lnTo>
                    <a:lnTo>
                      <a:pt x="1222" y="433"/>
                    </a:lnTo>
                    <a:lnTo>
                      <a:pt x="1222" y="420"/>
                    </a:lnTo>
                    <a:lnTo>
                      <a:pt x="1222" y="408"/>
                    </a:lnTo>
                    <a:lnTo>
                      <a:pt x="1222" y="395"/>
                    </a:lnTo>
                    <a:lnTo>
                      <a:pt x="1222" y="383"/>
                    </a:lnTo>
                    <a:lnTo>
                      <a:pt x="1222" y="383"/>
                    </a:lnTo>
                    <a:lnTo>
                      <a:pt x="1222" y="381"/>
                    </a:lnTo>
                    <a:lnTo>
                      <a:pt x="1222" y="381"/>
                    </a:lnTo>
                    <a:lnTo>
                      <a:pt x="1222" y="380"/>
                    </a:lnTo>
                    <a:lnTo>
                      <a:pt x="1222" y="380"/>
                    </a:lnTo>
                    <a:lnTo>
                      <a:pt x="1222" y="379"/>
                    </a:lnTo>
                    <a:lnTo>
                      <a:pt x="1222" y="379"/>
                    </a:lnTo>
                    <a:lnTo>
                      <a:pt x="1222" y="377"/>
                    </a:lnTo>
                    <a:lnTo>
                      <a:pt x="1219" y="381"/>
                    </a:lnTo>
                    <a:lnTo>
                      <a:pt x="1218" y="384"/>
                    </a:lnTo>
                    <a:lnTo>
                      <a:pt x="1218" y="388"/>
                    </a:lnTo>
                    <a:lnTo>
                      <a:pt x="1217" y="392"/>
                    </a:lnTo>
                    <a:lnTo>
                      <a:pt x="1215" y="395"/>
                    </a:lnTo>
                    <a:lnTo>
                      <a:pt x="1215" y="399"/>
                    </a:lnTo>
                    <a:lnTo>
                      <a:pt x="1214" y="403"/>
                    </a:lnTo>
                    <a:lnTo>
                      <a:pt x="1214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1" y="402"/>
                    </a:lnTo>
                    <a:lnTo>
                      <a:pt x="1212" y="396"/>
                    </a:lnTo>
                    <a:lnTo>
                      <a:pt x="1212" y="392"/>
                    </a:lnTo>
                    <a:lnTo>
                      <a:pt x="1212" y="387"/>
                    </a:lnTo>
                    <a:lnTo>
                      <a:pt x="1214" y="381"/>
                    </a:lnTo>
                    <a:lnTo>
                      <a:pt x="1215" y="377"/>
                    </a:lnTo>
                    <a:lnTo>
                      <a:pt x="1217" y="372"/>
                    </a:lnTo>
                    <a:lnTo>
                      <a:pt x="1218" y="367"/>
                    </a:lnTo>
                    <a:lnTo>
                      <a:pt x="1218" y="365"/>
                    </a:lnTo>
                    <a:lnTo>
                      <a:pt x="1218" y="364"/>
                    </a:lnTo>
                    <a:lnTo>
                      <a:pt x="1218" y="363"/>
                    </a:lnTo>
                    <a:lnTo>
                      <a:pt x="1218" y="360"/>
                    </a:lnTo>
                    <a:lnTo>
                      <a:pt x="1217" y="359"/>
                    </a:lnTo>
                    <a:lnTo>
                      <a:pt x="1217" y="357"/>
                    </a:lnTo>
                    <a:lnTo>
                      <a:pt x="1215" y="355"/>
                    </a:lnTo>
                    <a:lnTo>
                      <a:pt x="1215" y="353"/>
                    </a:lnTo>
                    <a:lnTo>
                      <a:pt x="1212" y="345"/>
                    </a:lnTo>
                    <a:lnTo>
                      <a:pt x="1208" y="338"/>
                    </a:lnTo>
                    <a:lnTo>
                      <a:pt x="1206" y="330"/>
                    </a:lnTo>
                    <a:lnTo>
                      <a:pt x="1202" y="322"/>
                    </a:lnTo>
                    <a:lnTo>
                      <a:pt x="1199" y="316"/>
                    </a:lnTo>
                    <a:lnTo>
                      <a:pt x="1195" y="308"/>
                    </a:lnTo>
                    <a:lnTo>
                      <a:pt x="1191" y="301"/>
                    </a:lnTo>
                    <a:lnTo>
                      <a:pt x="1186" y="294"/>
                    </a:lnTo>
                    <a:lnTo>
                      <a:pt x="1183" y="290"/>
                    </a:lnTo>
                    <a:lnTo>
                      <a:pt x="1179" y="286"/>
                    </a:lnTo>
                    <a:lnTo>
                      <a:pt x="1175" y="281"/>
                    </a:lnTo>
                    <a:lnTo>
                      <a:pt x="1171" y="277"/>
                    </a:lnTo>
                    <a:lnTo>
                      <a:pt x="1168" y="271"/>
                    </a:lnTo>
                    <a:lnTo>
                      <a:pt x="1164" y="267"/>
                    </a:lnTo>
                    <a:lnTo>
                      <a:pt x="1160" y="263"/>
                    </a:lnTo>
                    <a:lnTo>
                      <a:pt x="1156" y="259"/>
                    </a:lnTo>
                    <a:lnTo>
                      <a:pt x="1156" y="259"/>
                    </a:lnTo>
                    <a:lnTo>
                      <a:pt x="1156" y="259"/>
                    </a:lnTo>
                    <a:lnTo>
                      <a:pt x="1155" y="259"/>
                    </a:lnTo>
                    <a:lnTo>
                      <a:pt x="1155" y="259"/>
                    </a:lnTo>
                    <a:lnTo>
                      <a:pt x="1155" y="261"/>
                    </a:lnTo>
                    <a:lnTo>
                      <a:pt x="1155" y="261"/>
                    </a:lnTo>
                    <a:lnTo>
                      <a:pt x="1155" y="261"/>
                    </a:lnTo>
                    <a:lnTo>
                      <a:pt x="1155" y="261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8" y="286"/>
                    </a:lnTo>
                    <a:lnTo>
                      <a:pt x="1148" y="286"/>
                    </a:lnTo>
                    <a:lnTo>
                      <a:pt x="1148" y="286"/>
                    </a:lnTo>
                    <a:lnTo>
                      <a:pt x="1148" y="286"/>
                    </a:lnTo>
                    <a:lnTo>
                      <a:pt x="1148" y="286"/>
                    </a:lnTo>
                    <a:lnTo>
                      <a:pt x="1148" y="282"/>
                    </a:lnTo>
                    <a:lnTo>
                      <a:pt x="1148" y="277"/>
                    </a:lnTo>
                    <a:lnTo>
                      <a:pt x="1148" y="271"/>
                    </a:lnTo>
                    <a:lnTo>
                      <a:pt x="1148" y="266"/>
                    </a:lnTo>
                    <a:lnTo>
                      <a:pt x="1149" y="261"/>
                    </a:lnTo>
                    <a:lnTo>
                      <a:pt x="1148" y="255"/>
                    </a:lnTo>
                    <a:lnTo>
                      <a:pt x="1147" y="250"/>
                    </a:lnTo>
                    <a:lnTo>
                      <a:pt x="1144" y="246"/>
                    </a:lnTo>
                    <a:lnTo>
                      <a:pt x="1144" y="243"/>
                    </a:lnTo>
                    <a:lnTo>
                      <a:pt x="1143" y="242"/>
                    </a:lnTo>
                    <a:lnTo>
                      <a:pt x="1141" y="240"/>
                    </a:lnTo>
                    <a:lnTo>
                      <a:pt x="1140" y="238"/>
                    </a:lnTo>
                    <a:lnTo>
                      <a:pt x="1139" y="236"/>
                    </a:lnTo>
                    <a:lnTo>
                      <a:pt x="1137" y="235"/>
                    </a:lnTo>
                    <a:lnTo>
                      <a:pt x="1136" y="234"/>
                    </a:lnTo>
                    <a:lnTo>
                      <a:pt x="1135" y="231"/>
                    </a:lnTo>
                    <a:lnTo>
                      <a:pt x="1133" y="230"/>
                    </a:lnTo>
                    <a:lnTo>
                      <a:pt x="1131" y="228"/>
                    </a:lnTo>
                    <a:lnTo>
                      <a:pt x="1129" y="226"/>
                    </a:lnTo>
                    <a:lnTo>
                      <a:pt x="1128" y="224"/>
                    </a:lnTo>
                    <a:lnTo>
                      <a:pt x="1126" y="223"/>
                    </a:lnTo>
                    <a:lnTo>
                      <a:pt x="1124" y="220"/>
                    </a:lnTo>
                    <a:lnTo>
                      <a:pt x="1122" y="219"/>
                    </a:lnTo>
                    <a:lnTo>
                      <a:pt x="1121" y="217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6" y="231"/>
                    </a:lnTo>
                    <a:lnTo>
                      <a:pt x="1116" y="230"/>
                    </a:lnTo>
                    <a:lnTo>
                      <a:pt x="1116" y="230"/>
                    </a:lnTo>
                    <a:lnTo>
                      <a:pt x="1116" y="230"/>
                    </a:lnTo>
                    <a:lnTo>
                      <a:pt x="1116" y="230"/>
                    </a:lnTo>
                    <a:lnTo>
                      <a:pt x="1116" y="228"/>
                    </a:lnTo>
                    <a:lnTo>
                      <a:pt x="1116" y="228"/>
                    </a:lnTo>
                    <a:lnTo>
                      <a:pt x="1116" y="227"/>
                    </a:lnTo>
                    <a:lnTo>
                      <a:pt x="1114" y="227"/>
                    </a:lnTo>
                    <a:lnTo>
                      <a:pt x="1114" y="224"/>
                    </a:lnTo>
                    <a:lnTo>
                      <a:pt x="1114" y="223"/>
                    </a:lnTo>
                    <a:lnTo>
                      <a:pt x="1114" y="220"/>
                    </a:lnTo>
                    <a:lnTo>
                      <a:pt x="1114" y="219"/>
                    </a:lnTo>
                    <a:lnTo>
                      <a:pt x="1114" y="216"/>
                    </a:lnTo>
                    <a:lnTo>
                      <a:pt x="1114" y="213"/>
                    </a:lnTo>
                    <a:lnTo>
                      <a:pt x="1114" y="212"/>
                    </a:lnTo>
                    <a:lnTo>
                      <a:pt x="1114" y="209"/>
                    </a:lnTo>
                    <a:lnTo>
                      <a:pt x="1113" y="209"/>
                    </a:lnTo>
                    <a:lnTo>
                      <a:pt x="1113" y="208"/>
                    </a:lnTo>
                    <a:lnTo>
                      <a:pt x="1113" y="208"/>
                    </a:lnTo>
                    <a:lnTo>
                      <a:pt x="1112" y="207"/>
                    </a:lnTo>
                    <a:lnTo>
                      <a:pt x="1112" y="207"/>
                    </a:lnTo>
                    <a:lnTo>
                      <a:pt x="1110" y="205"/>
                    </a:lnTo>
                    <a:lnTo>
                      <a:pt x="1110" y="204"/>
                    </a:lnTo>
                    <a:lnTo>
                      <a:pt x="1109" y="204"/>
                    </a:lnTo>
                    <a:lnTo>
                      <a:pt x="1108" y="203"/>
                    </a:lnTo>
                    <a:lnTo>
                      <a:pt x="1106" y="200"/>
                    </a:lnTo>
                    <a:lnTo>
                      <a:pt x="1105" y="199"/>
                    </a:lnTo>
                    <a:lnTo>
                      <a:pt x="1102" y="197"/>
                    </a:lnTo>
                    <a:lnTo>
                      <a:pt x="1101" y="195"/>
                    </a:lnTo>
                    <a:lnTo>
                      <a:pt x="1100" y="193"/>
                    </a:lnTo>
                    <a:lnTo>
                      <a:pt x="1098" y="192"/>
                    </a:lnTo>
                    <a:lnTo>
                      <a:pt x="1097" y="191"/>
                    </a:lnTo>
                    <a:lnTo>
                      <a:pt x="1093" y="187"/>
                    </a:lnTo>
                    <a:lnTo>
                      <a:pt x="1089" y="184"/>
                    </a:lnTo>
                    <a:lnTo>
                      <a:pt x="1085" y="180"/>
                    </a:lnTo>
                    <a:lnTo>
                      <a:pt x="1081" y="177"/>
                    </a:lnTo>
                    <a:lnTo>
                      <a:pt x="1077" y="173"/>
                    </a:lnTo>
                    <a:lnTo>
                      <a:pt x="1073" y="170"/>
                    </a:lnTo>
                    <a:lnTo>
                      <a:pt x="1069" y="168"/>
                    </a:lnTo>
                    <a:lnTo>
                      <a:pt x="1065" y="164"/>
                    </a:lnTo>
                    <a:lnTo>
                      <a:pt x="1062" y="162"/>
                    </a:lnTo>
                    <a:lnTo>
                      <a:pt x="1059" y="160"/>
                    </a:lnTo>
                    <a:lnTo>
                      <a:pt x="1057" y="158"/>
                    </a:lnTo>
                    <a:lnTo>
                      <a:pt x="1054" y="156"/>
                    </a:lnTo>
                    <a:lnTo>
                      <a:pt x="1053" y="154"/>
                    </a:lnTo>
                    <a:lnTo>
                      <a:pt x="1050" y="153"/>
                    </a:lnTo>
                    <a:lnTo>
                      <a:pt x="1046" y="152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2"/>
                    </a:lnTo>
                    <a:lnTo>
                      <a:pt x="1043" y="152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39" y="168"/>
                    </a:lnTo>
                    <a:lnTo>
                      <a:pt x="1039" y="168"/>
                    </a:lnTo>
                    <a:lnTo>
                      <a:pt x="1039" y="168"/>
                    </a:lnTo>
                    <a:lnTo>
                      <a:pt x="1039" y="164"/>
                    </a:lnTo>
                    <a:lnTo>
                      <a:pt x="1039" y="158"/>
                    </a:lnTo>
                    <a:lnTo>
                      <a:pt x="1038" y="154"/>
                    </a:lnTo>
                    <a:lnTo>
                      <a:pt x="1038" y="149"/>
                    </a:lnTo>
                    <a:lnTo>
                      <a:pt x="1038" y="145"/>
                    </a:lnTo>
                    <a:lnTo>
                      <a:pt x="1036" y="141"/>
                    </a:lnTo>
                    <a:lnTo>
                      <a:pt x="1034" y="137"/>
                    </a:lnTo>
                    <a:lnTo>
                      <a:pt x="1028" y="134"/>
                    </a:lnTo>
                    <a:lnTo>
                      <a:pt x="1028" y="133"/>
                    </a:lnTo>
                    <a:lnTo>
                      <a:pt x="1027" y="133"/>
                    </a:lnTo>
                    <a:lnTo>
                      <a:pt x="1027" y="133"/>
                    </a:lnTo>
                    <a:lnTo>
                      <a:pt x="1026" y="131"/>
                    </a:lnTo>
                    <a:lnTo>
                      <a:pt x="1026" y="131"/>
                    </a:lnTo>
                    <a:lnTo>
                      <a:pt x="1024" y="131"/>
                    </a:lnTo>
                    <a:lnTo>
                      <a:pt x="1023" y="130"/>
                    </a:lnTo>
                    <a:lnTo>
                      <a:pt x="1023" y="130"/>
                    </a:lnTo>
                    <a:lnTo>
                      <a:pt x="1022" y="130"/>
                    </a:lnTo>
                    <a:lnTo>
                      <a:pt x="1022" y="130"/>
                    </a:lnTo>
                    <a:lnTo>
                      <a:pt x="1020" y="130"/>
                    </a:lnTo>
                    <a:lnTo>
                      <a:pt x="1020" y="129"/>
                    </a:lnTo>
                    <a:lnTo>
                      <a:pt x="1019" y="129"/>
                    </a:lnTo>
                    <a:lnTo>
                      <a:pt x="1019" y="129"/>
                    </a:lnTo>
                    <a:lnTo>
                      <a:pt x="1018" y="129"/>
                    </a:lnTo>
                    <a:lnTo>
                      <a:pt x="1018" y="129"/>
                    </a:lnTo>
                    <a:lnTo>
                      <a:pt x="1018" y="129"/>
                    </a:lnTo>
                    <a:lnTo>
                      <a:pt x="1016" y="129"/>
                    </a:lnTo>
                    <a:lnTo>
                      <a:pt x="1016" y="129"/>
                    </a:lnTo>
                    <a:lnTo>
                      <a:pt x="1015" y="129"/>
                    </a:lnTo>
                    <a:lnTo>
                      <a:pt x="1015" y="129"/>
                    </a:lnTo>
                    <a:lnTo>
                      <a:pt x="1015" y="129"/>
                    </a:lnTo>
                    <a:lnTo>
                      <a:pt x="1014" y="129"/>
                    </a:lnTo>
                    <a:lnTo>
                      <a:pt x="1014" y="130"/>
                    </a:lnTo>
                    <a:lnTo>
                      <a:pt x="1014" y="130"/>
                    </a:lnTo>
                    <a:lnTo>
                      <a:pt x="1014" y="131"/>
                    </a:lnTo>
                    <a:lnTo>
                      <a:pt x="1014" y="133"/>
                    </a:lnTo>
                    <a:lnTo>
                      <a:pt x="1014" y="134"/>
                    </a:lnTo>
                    <a:lnTo>
                      <a:pt x="1014" y="134"/>
                    </a:lnTo>
                    <a:lnTo>
                      <a:pt x="1014" y="136"/>
                    </a:lnTo>
                    <a:lnTo>
                      <a:pt x="1014" y="137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14" y="138"/>
                    </a:lnTo>
                    <a:lnTo>
                      <a:pt x="1012" y="138"/>
                    </a:lnTo>
                    <a:lnTo>
                      <a:pt x="1011" y="138"/>
                    </a:lnTo>
                    <a:lnTo>
                      <a:pt x="1011" y="137"/>
                    </a:lnTo>
                    <a:lnTo>
                      <a:pt x="1011" y="136"/>
                    </a:lnTo>
                    <a:lnTo>
                      <a:pt x="1011" y="136"/>
                    </a:lnTo>
                    <a:lnTo>
                      <a:pt x="1010" y="134"/>
                    </a:lnTo>
                    <a:lnTo>
                      <a:pt x="1010" y="133"/>
                    </a:lnTo>
                    <a:lnTo>
                      <a:pt x="1010" y="131"/>
                    </a:lnTo>
                    <a:lnTo>
                      <a:pt x="1008" y="127"/>
                    </a:lnTo>
                    <a:lnTo>
                      <a:pt x="1007" y="123"/>
                    </a:lnTo>
                    <a:lnTo>
                      <a:pt x="1004" y="119"/>
                    </a:lnTo>
                    <a:lnTo>
                      <a:pt x="1002" y="117"/>
                    </a:lnTo>
                    <a:lnTo>
                      <a:pt x="997" y="113"/>
                    </a:lnTo>
                    <a:lnTo>
                      <a:pt x="995" y="110"/>
                    </a:lnTo>
                    <a:lnTo>
                      <a:pt x="991" y="107"/>
                    </a:lnTo>
                    <a:lnTo>
                      <a:pt x="988" y="106"/>
                    </a:lnTo>
                    <a:lnTo>
                      <a:pt x="984" y="103"/>
                    </a:lnTo>
                    <a:lnTo>
                      <a:pt x="981" y="102"/>
                    </a:lnTo>
                    <a:lnTo>
                      <a:pt x="979" y="101"/>
                    </a:lnTo>
                    <a:lnTo>
                      <a:pt x="976" y="98"/>
                    </a:lnTo>
                    <a:lnTo>
                      <a:pt x="973" y="97"/>
                    </a:lnTo>
                    <a:lnTo>
                      <a:pt x="971" y="95"/>
                    </a:lnTo>
                    <a:lnTo>
                      <a:pt x="968" y="92"/>
                    </a:lnTo>
                    <a:lnTo>
                      <a:pt x="965" y="91"/>
                    </a:lnTo>
                    <a:lnTo>
                      <a:pt x="963" y="90"/>
                    </a:lnTo>
                    <a:lnTo>
                      <a:pt x="961" y="88"/>
                    </a:lnTo>
                    <a:lnTo>
                      <a:pt x="959" y="87"/>
                    </a:lnTo>
                    <a:lnTo>
                      <a:pt x="956" y="86"/>
                    </a:lnTo>
                    <a:lnTo>
                      <a:pt x="953" y="86"/>
                    </a:lnTo>
                    <a:lnTo>
                      <a:pt x="952" y="84"/>
                    </a:lnTo>
                    <a:lnTo>
                      <a:pt x="949" y="84"/>
                    </a:lnTo>
                    <a:lnTo>
                      <a:pt x="946" y="84"/>
                    </a:lnTo>
                    <a:lnTo>
                      <a:pt x="945" y="84"/>
                    </a:lnTo>
                    <a:lnTo>
                      <a:pt x="944" y="86"/>
                    </a:lnTo>
                    <a:lnTo>
                      <a:pt x="942" y="86"/>
                    </a:lnTo>
                    <a:lnTo>
                      <a:pt x="941" y="87"/>
                    </a:lnTo>
                    <a:lnTo>
                      <a:pt x="940" y="88"/>
                    </a:lnTo>
                    <a:lnTo>
                      <a:pt x="938" y="90"/>
                    </a:lnTo>
                    <a:lnTo>
                      <a:pt x="937" y="91"/>
                    </a:lnTo>
                    <a:lnTo>
                      <a:pt x="937" y="92"/>
                    </a:lnTo>
                    <a:lnTo>
                      <a:pt x="936" y="94"/>
                    </a:lnTo>
                    <a:lnTo>
                      <a:pt x="936" y="95"/>
                    </a:lnTo>
                    <a:lnTo>
                      <a:pt x="934" y="97"/>
                    </a:lnTo>
                    <a:lnTo>
                      <a:pt x="934" y="98"/>
                    </a:lnTo>
                    <a:lnTo>
                      <a:pt x="934" y="99"/>
                    </a:lnTo>
                    <a:lnTo>
                      <a:pt x="934" y="101"/>
                    </a:lnTo>
                    <a:lnTo>
                      <a:pt x="934" y="102"/>
                    </a:lnTo>
                    <a:lnTo>
                      <a:pt x="933" y="105"/>
                    </a:lnTo>
                    <a:lnTo>
                      <a:pt x="934" y="106"/>
                    </a:lnTo>
                    <a:lnTo>
                      <a:pt x="934" y="107"/>
                    </a:lnTo>
                    <a:lnTo>
                      <a:pt x="934" y="109"/>
                    </a:lnTo>
                    <a:lnTo>
                      <a:pt x="934" y="110"/>
                    </a:lnTo>
                    <a:lnTo>
                      <a:pt x="936" y="113"/>
                    </a:lnTo>
                    <a:lnTo>
                      <a:pt x="936" y="114"/>
                    </a:lnTo>
                    <a:lnTo>
                      <a:pt x="936" y="115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2" y="111"/>
                    </a:lnTo>
                    <a:lnTo>
                      <a:pt x="932" y="111"/>
                    </a:lnTo>
                    <a:lnTo>
                      <a:pt x="932" y="110"/>
                    </a:lnTo>
                    <a:lnTo>
                      <a:pt x="932" y="109"/>
                    </a:lnTo>
                    <a:lnTo>
                      <a:pt x="930" y="107"/>
                    </a:lnTo>
                    <a:lnTo>
                      <a:pt x="930" y="106"/>
                    </a:lnTo>
                    <a:lnTo>
                      <a:pt x="930" y="105"/>
                    </a:lnTo>
                    <a:lnTo>
                      <a:pt x="930" y="103"/>
                    </a:lnTo>
                    <a:lnTo>
                      <a:pt x="930" y="103"/>
                    </a:lnTo>
                    <a:lnTo>
                      <a:pt x="929" y="98"/>
                    </a:lnTo>
                    <a:lnTo>
                      <a:pt x="928" y="92"/>
                    </a:lnTo>
                    <a:lnTo>
                      <a:pt x="928" y="88"/>
                    </a:lnTo>
                    <a:lnTo>
                      <a:pt x="926" y="83"/>
                    </a:lnTo>
                    <a:lnTo>
                      <a:pt x="925" y="79"/>
                    </a:lnTo>
                    <a:lnTo>
                      <a:pt x="924" y="75"/>
                    </a:lnTo>
                    <a:lnTo>
                      <a:pt x="920" y="71"/>
                    </a:lnTo>
                    <a:lnTo>
                      <a:pt x="916" y="70"/>
                    </a:lnTo>
                    <a:lnTo>
                      <a:pt x="914" y="68"/>
                    </a:lnTo>
                    <a:lnTo>
                      <a:pt x="911" y="67"/>
                    </a:lnTo>
                    <a:lnTo>
                      <a:pt x="910" y="66"/>
                    </a:lnTo>
                    <a:lnTo>
                      <a:pt x="907" y="64"/>
                    </a:lnTo>
                    <a:lnTo>
                      <a:pt x="906" y="64"/>
                    </a:lnTo>
                    <a:lnTo>
                      <a:pt x="903" y="63"/>
                    </a:lnTo>
                    <a:lnTo>
                      <a:pt x="902" y="62"/>
                    </a:lnTo>
                    <a:lnTo>
                      <a:pt x="899" y="60"/>
                    </a:lnTo>
                    <a:lnTo>
                      <a:pt x="897" y="59"/>
                    </a:lnTo>
                    <a:lnTo>
                      <a:pt x="894" y="59"/>
                    </a:lnTo>
                    <a:lnTo>
                      <a:pt x="891" y="58"/>
                    </a:lnTo>
                    <a:lnTo>
                      <a:pt x="889" y="56"/>
                    </a:lnTo>
                    <a:lnTo>
                      <a:pt x="886" y="55"/>
                    </a:lnTo>
                    <a:lnTo>
                      <a:pt x="883" y="54"/>
                    </a:lnTo>
                    <a:lnTo>
                      <a:pt x="881" y="54"/>
                    </a:lnTo>
                    <a:lnTo>
                      <a:pt x="878" y="52"/>
                    </a:lnTo>
                    <a:lnTo>
                      <a:pt x="866" y="48"/>
                    </a:lnTo>
                    <a:lnTo>
                      <a:pt x="855" y="43"/>
                    </a:lnTo>
                    <a:lnTo>
                      <a:pt x="843" y="39"/>
                    </a:lnTo>
                    <a:lnTo>
                      <a:pt x="832" y="33"/>
                    </a:lnTo>
                    <a:lnTo>
                      <a:pt x="821" y="28"/>
                    </a:lnTo>
                    <a:lnTo>
                      <a:pt x="809" y="24"/>
                    </a:lnTo>
                    <a:lnTo>
                      <a:pt x="799" y="19"/>
                    </a:lnTo>
                    <a:lnTo>
                      <a:pt x="787" y="13"/>
                    </a:lnTo>
                    <a:lnTo>
                      <a:pt x="780" y="12"/>
                    </a:lnTo>
                    <a:lnTo>
                      <a:pt x="774" y="11"/>
                    </a:lnTo>
                    <a:lnTo>
                      <a:pt x="768" y="9"/>
                    </a:lnTo>
                    <a:lnTo>
                      <a:pt x="762" y="9"/>
                    </a:lnTo>
                    <a:lnTo>
                      <a:pt x="756" y="9"/>
                    </a:lnTo>
                    <a:lnTo>
                      <a:pt x="749" y="9"/>
                    </a:lnTo>
                    <a:lnTo>
                      <a:pt x="744" y="11"/>
                    </a:lnTo>
                    <a:lnTo>
                      <a:pt x="737" y="11"/>
                    </a:lnTo>
                    <a:lnTo>
                      <a:pt x="733" y="12"/>
                    </a:lnTo>
                    <a:lnTo>
                      <a:pt x="730" y="13"/>
                    </a:lnTo>
                    <a:lnTo>
                      <a:pt x="726" y="15"/>
                    </a:lnTo>
                    <a:lnTo>
                      <a:pt x="722" y="17"/>
                    </a:lnTo>
                    <a:lnTo>
                      <a:pt x="719" y="19"/>
                    </a:lnTo>
                    <a:lnTo>
                      <a:pt x="717" y="20"/>
                    </a:lnTo>
                    <a:lnTo>
                      <a:pt x="714" y="23"/>
                    </a:lnTo>
                    <a:lnTo>
                      <a:pt x="713" y="25"/>
                    </a:lnTo>
                    <a:lnTo>
                      <a:pt x="711" y="28"/>
                    </a:lnTo>
                    <a:lnTo>
                      <a:pt x="710" y="31"/>
                    </a:lnTo>
                    <a:lnTo>
                      <a:pt x="709" y="33"/>
                    </a:lnTo>
                    <a:lnTo>
                      <a:pt x="709" y="35"/>
                    </a:lnTo>
                    <a:lnTo>
                      <a:pt x="709" y="37"/>
                    </a:lnTo>
                    <a:lnTo>
                      <a:pt x="709" y="40"/>
                    </a:lnTo>
                    <a:lnTo>
                      <a:pt x="709" y="43"/>
                    </a:lnTo>
                    <a:lnTo>
                      <a:pt x="709" y="45"/>
                    </a:lnTo>
                    <a:lnTo>
                      <a:pt x="711" y="49"/>
                    </a:lnTo>
                    <a:lnTo>
                      <a:pt x="713" y="54"/>
                    </a:lnTo>
                    <a:lnTo>
                      <a:pt x="714" y="58"/>
                    </a:lnTo>
                    <a:lnTo>
                      <a:pt x="717" y="62"/>
                    </a:lnTo>
                    <a:lnTo>
                      <a:pt x="718" y="66"/>
                    </a:lnTo>
                    <a:lnTo>
                      <a:pt x="719" y="68"/>
                    </a:lnTo>
                    <a:lnTo>
                      <a:pt x="722" y="72"/>
                    </a:lnTo>
                    <a:lnTo>
                      <a:pt x="723" y="76"/>
                    </a:lnTo>
                    <a:lnTo>
                      <a:pt x="725" y="82"/>
                    </a:lnTo>
                    <a:lnTo>
                      <a:pt x="727" y="86"/>
                    </a:lnTo>
                    <a:lnTo>
                      <a:pt x="729" y="91"/>
                    </a:lnTo>
                    <a:lnTo>
                      <a:pt x="730" y="97"/>
                    </a:lnTo>
                    <a:lnTo>
                      <a:pt x="731" y="102"/>
                    </a:lnTo>
                    <a:lnTo>
                      <a:pt x="731" y="107"/>
                    </a:lnTo>
                    <a:lnTo>
                      <a:pt x="733" y="113"/>
                    </a:lnTo>
                    <a:lnTo>
                      <a:pt x="733" y="118"/>
                    </a:lnTo>
                    <a:lnTo>
                      <a:pt x="733" y="118"/>
                    </a:lnTo>
                    <a:lnTo>
                      <a:pt x="733" y="118"/>
                    </a:lnTo>
                    <a:lnTo>
                      <a:pt x="733" y="118"/>
                    </a:lnTo>
                    <a:lnTo>
                      <a:pt x="733" y="118"/>
                    </a:lnTo>
                    <a:lnTo>
                      <a:pt x="733" y="118"/>
                    </a:lnTo>
                    <a:lnTo>
                      <a:pt x="733" y="118"/>
                    </a:lnTo>
                    <a:lnTo>
                      <a:pt x="731" y="118"/>
                    </a:lnTo>
                    <a:lnTo>
                      <a:pt x="731" y="118"/>
                    </a:lnTo>
                    <a:lnTo>
                      <a:pt x="730" y="115"/>
                    </a:lnTo>
                    <a:lnTo>
                      <a:pt x="730" y="113"/>
                    </a:lnTo>
                    <a:lnTo>
                      <a:pt x="729" y="110"/>
                    </a:lnTo>
                    <a:lnTo>
                      <a:pt x="729" y="107"/>
                    </a:lnTo>
                    <a:lnTo>
                      <a:pt x="729" y="105"/>
                    </a:lnTo>
                    <a:lnTo>
                      <a:pt x="727" y="102"/>
                    </a:lnTo>
                    <a:lnTo>
                      <a:pt x="727" y="99"/>
                    </a:lnTo>
                    <a:lnTo>
                      <a:pt x="726" y="97"/>
                    </a:lnTo>
                    <a:lnTo>
                      <a:pt x="723" y="87"/>
                    </a:lnTo>
                    <a:lnTo>
                      <a:pt x="719" y="78"/>
                    </a:lnTo>
                    <a:lnTo>
                      <a:pt x="714" y="68"/>
                    </a:lnTo>
                    <a:lnTo>
                      <a:pt x="710" y="60"/>
                    </a:lnTo>
                    <a:lnTo>
                      <a:pt x="706" y="51"/>
                    </a:lnTo>
                    <a:lnTo>
                      <a:pt x="705" y="41"/>
                    </a:lnTo>
                    <a:lnTo>
                      <a:pt x="705" y="37"/>
                    </a:lnTo>
                    <a:lnTo>
                      <a:pt x="705" y="33"/>
                    </a:lnTo>
                    <a:lnTo>
                      <a:pt x="706" y="28"/>
                    </a:lnTo>
                    <a:lnTo>
                      <a:pt x="709" y="24"/>
                    </a:lnTo>
                    <a:lnTo>
                      <a:pt x="709" y="24"/>
                    </a:lnTo>
                    <a:lnTo>
                      <a:pt x="709" y="23"/>
                    </a:lnTo>
                    <a:lnTo>
                      <a:pt x="710" y="23"/>
                    </a:lnTo>
                    <a:lnTo>
                      <a:pt x="710" y="21"/>
                    </a:lnTo>
                    <a:lnTo>
                      <a:pt x="710" y="21"/>
                    </a:lnTo>
                    <a:lnTo>
                      <a:pt x="710" y="21"/>
                    </a:lnTo>
                    <a:lnTo>
                      <a:pt x="711" y="20"/>
                    </a:lnTo>
                    <a:lnTo>
                      <a:pt x="711" y="20"/>
                    </a:lnTo>
                    <a:lnTo>
                      <a:pt x="711" y="19"/>
                    </a:lnTo>
                    <a:lnTo>
                      <a:pt x="711" y="16"/>
                    </a:lnTo>
                    <a:lnTo>
                      <a:pt x="711" y="15"/>
                    </a:lnTo>
                    <a:lnTo>
                      <a:pt x="710" y="13"/>
                    </a:lnTo>
                    <a:lnTo>
                      <a:pt x="709" y="11"/>
                    </a:lnTo>
                    <a:lnTo>
                      <a:pt x="707" y="9"/>
                    </a:lnTo>
                    <a:lnTo>
                      <a:pt x="706" y="8"/>
                    </a:lnTo>
                    <a:lnTo>
                      <a:pt x="705" y="6"/>
                    </a:lnTo>
                    <a:lnTo>
                      <a:pt x="701" y="4"/>
                    </a:lnTo>
                    <a:lnTo>
                      <a:pt x="695" y="2"/>
                    </a:lnTo>
                    <a:lnTo>
                      <a:pt x="691" y="1"/>
                    </a:lnTo>
                    <a:lnTo>
                      <a:pt x="686" y="0"/>
                    </a:lnTo>
                    <a:lnTo>
                      <a:pt x="682" y="0"/>
                    </a:lnTo>
                    <a:lnTo>
                      <a:pt x="676" y="0"/>
                    </a:lnTo>
                    <a:lnTo>
                      <a:pt x="671" y="0"/>
                    </a:lnTo>
                    <a:lnTo>
                      <a:pt x="666" y="1"/>
                    </a:lnTo>
                    <a:lnTo>
                      <a:pt x="660" y="2"/>
                    </a:lnTo>
                    <a:lnTo>
                      <a:pt x="656" y="2"/>
                    </a:lnTo>
                    <a:lnTo>
                      <a:pt x="651" y="4"/>
                    </a:lnTo>
                    <a:lnTo>
                      <a:pt x="645" y="5"/>
                    </a:lnTo>
                    <a:lnTo>
                      <a:pt x="641" y="5"/>
                    </a:lnTo>
                    <a:lnTo>
                      <a:pt x="636" y="6"/>
                    </a:lnTo>
                    <a:lnTo>
                      <a:pt x="632" y="9"/>
                    </a:lnTo>
                    <a:lnTo>
                      <a:pt x="627" y="11"/>
                    </a:lnTo>
                    <a:lnTo>
                      <a:pt x="627" y="12"/>
                    </a:lnTo>
                    <a:lnTo>
                      <a:pt x="625" y="12"/>
                    </a:lnTo>
                    <a:lnTo>
                      <a:pt x="625" y="12"/>
                    </a:lnTo>
                    <a:lnTo>
                      <a:pt x="625" y="13"/>
                    </a:lnTo>
                    <a:lnTo>
                      <a:pt x="624" y="13"/>
                    </a:lnTo>
                    <a:lnTo>
                      <a:pt x="624" y="15"/>
                    </a:lnTo>
                    <a:lnTo>
                      <a:pt x="623" y="15"/>
                    </a:lnTo>
                    <a:lnTo>
                      <a:pt x="623" y="16"/>
                    </a:lnTo>
                    <a:lnTo>
                      <a:pt x="623" y="20"/>
                    </a:lnTo>
                    <a:lnTo>
                      <a:pt x="624" y="24"/>
                    </a:lnTo>
                    <a:lnTo>
                      <a:pt x="624" y="28"/>
                    </a:lnTo>
                    <a:lnTo>
                      <a:pt x="624" y="32"/>
                    </a:lnTo>
                    <a:lnTo>
                      <a:pt x="625" y="36"/>
                    </a:lnTo>
                    <a:lnTo>
                      <a:pt x="625" y="40"/>
                    </a:lnTo>
                    <a:lnTo>
                      <a:pt x="627" y="44"/>
                    </a:lnTo>
                    <a:lnTo>
                      <a:pt x="628" y="48"/>
                    </a:lnTo>
                    <a:lnTo>
                      <a:pt x="628" y="52"/>
                    </a:lnTo>
                    <a:lnTo>
                      <a:pt x="629" y="55"/>
                    </a:lnTo>
                    <a:lnTo>
                      <a:pt x="631" y="59"/>
                    </a:lnTo>
                    <a:lnTo>
                      <a:pt x="632" y="62"/>
                    </a:lnTo>
                    <a:lnTo>
                      <a:pt x="633" y="64"/>
                    </a:lnTo>
                    <a:lnTo>
                      <a:pt x="635" y="68"/>
                    </a:lnTo>
                    <a:lnTo>
                      <a:pt x="636" y="71"/>
                    </a:lnTo>
                    <a:lnTo>
                      <a:pt x="636" y="74"/>
                    </a:lnTo>
                    <a:lnTo>
                      <a:pt x="640" y="83"/>
                    </a:lnTo>
                    <a:lnTo>
                      <a:pt x="644" y="94"/>
                    </a:lnTo>
                    <a:lnTo>
                      <a:pt x="648" y="103"/>
                    </a:lnTo>
                    <a:lnTo>
                      <a:pt x="651" y="113"/>
                    </a:lnTo>
                    <a:lnTo>
                      <a:pt x="655" y="122"/>
                    </a:lnTo>
                    <a:lnTo>
                      <a:pt x="659" y="133"/>
                    </a:lnTo>
                    <a:lnTo>
                      <a:pt x="663" y="142"/>
                    </a:lnTo>
                    <a:lnTo>
                      <a:pt x="667" y="152"/>
                    </a:lnTo>
                    <a:lnTo>
                      <a:pt x="670" y="160"/>
                    </a:lnTo>
                    <a:lnTo>
                      <a:pt x="672" y="169"/>
                    </a:lnTo>
                    <a:lnTo>
                      <a:pt x="675" y="177"/>
                    </a:lnTo>
                    <a:lnTo>
                      <a:pt x="678" y="187"/>
                    </a:lnTo>
                    <a:lnTo>
                      <a:pt x="680" y="195"/>
                    </a:lnTo>
                    <a:lnTo>
                      <a:pt x="683" y="203"/>
                    </a:lnTo>
                    <a:lnTo>
                      <a:pt x="687" y="212"/>
                    </a:lnTo>
                    <a:lnTo>
                      <a:pt x="688" y="220"/>
                    </a:lnTo>
                    <a:lnTo>
                      <a:pt x="692" y="232"/>
                    </a:lnTo>
                    <a:lnTo>
                      <a:pt x="696" y="244"/>
                    </a:lnTo>
                    <a:lnTo>
                      <a:pt x="699" y="256"/>
                    </a:lnTo>
                    <a:lnTo>
                      <a:pt x="703" y="269"/>
                    </a:lnTo>
                    <a:lnTo>
                      <a:pt x="706" y="281"/>
                    </a:lnTo>
                    <a:lnTo>
                      <a:pt x="709" y="293"/>
                    </a:lnTo>
                    <a:lnTo>
                      <a:pt x="711" y="305"/>
                    </a:lnTo>
                    <a:lnTo>
                      <a:pt x="714" y="317"/>
                    </a:lnTo>
                    <a:lnTo>
                      <a:pt x="714" y="320"/>
                    </a:lnTo>
                    <a:lnTo>
                      <a:pt x="715" y="322"/>
                    </a:lnTo>
                    <a:lnTo>
                      <a:pt x="715" y="325"/>
                    </a:lnTo>
                    <a:lnTo>
                      <a:pt x="715" y="329"/>
                    </a:lnTo>
                    <a:lnTo>
                      <a:pt x="715" y="332"/>
                    </a:lnTo>
                    <a:lnTo>
                      <a:pt x="717" y="334"/>
                    </a:lnTo>
                    <a:lnTo>
                      <a:pt x="715" y="337"/>
                    </a:lnTo>
                    <a:lnTo>
                      <a:pt x="715" y="340"/>
                    </a:lnTo>
                    <a:lnTo>
                      <a:pt x="715" y="340"/>
                    </a:lnTo>
                    <a:lnTo>
                      <a:pt x="714" y="338"/>
                    </a:lnTo>
                    <a:lnTo>
                      <a:pt x="714" y="338"/>
                    </a:lnTo>
                    <a:lnTo>
                      <a:pt x="713" y="337"/>
                    </a:lnTo>
                    <a:lnTo>
                      <a:pt x="713" y="336"/>
                    </a:lnTo>
                    <a:lnTo>
                      <a:pt x="713" y="334"/>
                    </a:lnTo>
                    <a:lnTo>
                      <a:pt x="711" y="333"/>
                    </a:lnTo>
                    <a:lnTo>
                      <a:pt x="711" y="333"/>
                    </a:lnTo>
                    <a:lnTo>
                      <a:pt x="710" y="326"/>
                    </a:lnTo>
                    <a:lnTo>
                      <a:pt x="709" y="321"/>
                    </a:lnTo>
                    <a:lnTo>
                      <a:pt x="709" y="316"/>
                    </a:lnTo>
                    <a:lnTo>
                      <a:pt x="707" y="309"/>
                    </a:lnTo>
                    <a:lnTo>
                      <a:pt x="706" y="304"/>
                    </a:lnTo>
                    <a:lnTo>
                      <a:pt x="705" y="297"/>
                    </a:lnTo>
                    <a:lnTo>
                      <a:pt x="703" y="291"/>
                    </a:lnTo>
                    <a:lnTo>
                      <a:pt x="702" y="286"/>
                    </a:lnTo>
                    <a:lnTo>
                      <a:pt x="699" y="278"/>
                    </a:lnTo>
                    <a:lnTo>
                      <a:pt x="698" y="269"/>
                    </a:lnTo>
                    <a:lnTo>
                      <a:pt x="695" y="261"/>
                    </a:lnTo>
                    <a:lnTo>
                      <a:pt x="692" y="252"/>
                    </a:lnTo>
                    <a:lnTo>
                      <a:pt x="691" y="244"/>
                    </a:lnTo>
                    <a:lnTo>
                      <a:pt x="688" y="236"/>
                    </a:lnTo>
                    <a:lnTo>
                      <a:pt x="686" y="228"/>
                    </a:lnTo>
                    <a:lnTo>
                      <a:pt x="683" y="220"/>
                    </a:lnTo>
                    <a:lnTo>
                      <a:pt x="680" y="213"/>
                    </a:lnTo>
                    <a:lnTo>
                      <a:pt x="678" y="207"/>
                    </a:lnTo>
                    <a:lnTo>
                      <a:pt x="676" y="200"/>
                    </a:lnTo>
                    <a:lnTo>
                      <a:pt x="674" y="192"/>
                    </a:lnTo>
                    <a:lnTo>
                      <a:pt x="671" y="185"/>
                    </a:lnTo>
                    <a:lnTo>
                      <a:pt x="668" y="179"/>
                    </a:lnTo>
                    <a:lnTo>
                      <a:pt x="667" y="172"/>
                    </a:lnTo>
                    <a:lnTo>
                      <a:pt x="664" y="165"/>
                    </a:lnTo>
                    <a:lnTo>
                      <a:pt x="662" y="161"/>
                    </a:lnTo>
                    <a:lnTo>
                      <a:pt x="660" y="156"/>
                    </a:lnTo>
                    <a:lnTo>
                      <a:pt x="658" y="152"/>
                    </a:lnTo>
                    <a:lnTo>
                      <a:pt x="656" y="146"/>
                    </a:lnTo>
                    <a:lnTo>
                      <a:pt x="655" y="142"/>
                    </a:lnTo>
                    <a:lnTo>
                      <a:pt x="653" y="137"/>
                    </a:lnTo>
                    <a:lnTo>
                      <a:pt x="651" y="133"/>
                    </a:lnTo>
                    <a:lnTo>
                      <a:pt x="649" y="127"/>
                    </a:lnTo>
                    <a:lnTo>
                      <a:pt x="648" y="126"/>
                    </a:lnTo>
                    <a:lnTo>
                      <a:pt x="648" y="125"/>
                    </a:lnTo>
                    <a:lnTo>
                      <a:pt x="647" y="122"/>
                    </a:lnTo>
                    <a:lnTo>
                      <a:pt x="647" y="121"/>
                    </a:lnTo>
                    <a:lnTo>
                      <a:pt x="645" y="119"/>
                    </a:lnTo>
                    <a:lnTo>
                      <a:pt x="645" y="117"/>
                    </a:lnTo>
                    <a:lnTo>
                      <a:pt x="644" y="115"/>
                    </a:lnTo>
                    <a:lnTo>
                      <a:pt x="643" y="114"/>
                    </a:lnTo>
                    <a:lnTo>
                      <a:pt x="640" y="105"/>
                    </a:lnTo>
                    <a:lnTo>
                      <a:pt x="637" y="95"/>
                    </a:lnTo>
                    <a:lnTo>
                      <a:pt x="633" y="86"/>
                    </a:lnTo>
                    <a:lnTo>
                      <a:pt x="631" y="76"/>
                    </a:lnTo>
                    <a:lnTo>
                      <a:pt x="627" y="68"/>
                    </a:lnTo>
                    <a:lnTo>
                      <a:pt x="624" y="59"/>
                    </a:lnTo>
                    <a:lnTo>
                      <a:pt x="621" y="49"/>
                    </a:lnTo>
                    <a:lnTo>
                      <a:pt x="619" y="40"/>
                    </a:lnTo>
                    <a:lnTo>
                      <a:pt x="619" y="39"/>
                    </a:lnTo>
                    <a:lnTo>
                      <a:pt x="619" y="37"/>
                    </a:lnTo>
                    <a:lnTo>
                      <a:pt x="617" y="36"/>
                    </a:lnTo>
                    <a:lnTo>
                      <a:pt x="617" y="36"/>
                    </a:lnTo>
                    <a:lnTo>
                      <a:pt x="617" y="35"/>
                    </a:lnTo>
                    <a:lnTo>
                      <a:pt x="617" y="33"/>
                    </a:lnTo>
                    <a:lnTo>
                      <a:pt x="617" y="32"/>
                    </a:lnTo>
                    <a:lnTo>
                      <a:pt x="617" y="31"/>
                    </a:lnTo>
                    <a:lnTo>
                      <a:pt x="616" y="29"/>
                    </a:lnTo>
                    <a:lnTo>
                      <a:pt x="616" y="28"/>
                    </a:lnTo>
                    <a:lnTo>
                      <a:pt x="616" y="25"/>
                    </a:lnTo>
                    <a:lnTo>
                      <a:pt x="615" y="24"/>
                    </a:lnTo>
                    <a:lnTo>
                      <a:pt x="615" y="21"/>
                    </a:lnTo>
                    <a:lnTo>
                      <a:pt x="615" y="20"/>
                    </a:lnTo>
                    <a:lnTo>
                      <a:pt x="615" y="19"/>
                    </a:lnTo>
                    <a:lnTo>
                      <a:pt x="615" y="16"/>
                    </a:lnTo>
                    <a:lnTo>
                      <a:pt x="615" y="15"/>
                    </a:lnTo>
                    <a:lnTo>
                      <a:pt x="615" y="13"/>
                    </a:lnTo>
                    <a:lnTo>
                      <a:pt x="613" y="12"/>
                    </a:lnTo>
                    <a:lnTo>
                      <a:pt x="613" y="12"/>
                    </a:lnTo>
                    <a:lnTo>
                      <a:pt x="613" y="11"/>
                    </a:lnTo>
                    <a:lnTo>
                      <a:pt x="612" y="9"/>
                    </a:lnTo>
                    <a:lnTo>
                      <a:pt x="612" y="8"/>
                    </a:lnTo>
                    <a:lnTo>
                      <a:pt x="610" y="6"/>
                    </a:lnTo>
                    <a:lnTo>
                      <a:pt x="608" y="6"/>
                    </a:lnTo>
                    <a:lnTo>
                      <a:pt x="606" y="5"/>
                    </a:lnTo>
                    <a:lnTo>
                      <a:pt x="604" y="5"/>
                    </a:lnTo>
                    <a:lnTo>
                      <a:pt x="601" y="6"/>
                    </a:lnTo>
                    <a:lnTo>
                      <a:pt x="598" y="6"/>
                    </a:lnTo>
                    <a:lnTo>
                      <a:pt x="596" y="6"/>
                    </a:lnTo>
                    <a:lnTo>
                      <a:pt x="593" y="6"/>
                    </a:lnTo>
                    <a:lnTo>
                      <a:pt x="590" y="6"/>
                    </a:lnTo>
                    <a:lnTo>
                      <a:pt x="590" y="6"/>
                    </a:lnTo>
                    <a:lnTo>
                      <a:pt x="589" y="6"/>
                    </a:lnTo>
                    <a:lnTo>
                      <a:pt x="589" y="8"/>
                    </a:lnTo>
                    <a:lnTo>
                      <a:pt x="588" y="8"/>
                    </a:lnTo>
                    <a:lnTo>
                      <a:pt x="586" y="8"/>
                    </a:lnTo>
                    <a:lnTo>
                      <a:pt x="586" y="8"/>
                    </a:lnTo>
                    <a:lnTo>
                      <a:pt x="585" y="8"/>
                    </a:lnTo>
                    <a:lnTo>
                      <a:pt x="585" y="8"/>
                    </a:lnTo>
                    <a:lnTo>
                      <a:pt x="577" y="9"/>
                    </a:lnTo>
                    <a:lnTo>
                      <a:pt x="569" y="12"/>
                    </a:lnTo>
                    <a:lnTo>
                      <a:pt x="561" y="15"/>
                    </a:lnTo>
                    <a:lnTo>
                      <a:pt x="553" y="16"/>
                    </a:lnTo>
                    <a:lnTo>
                      <a:pt x="546" y="19"/>
                    </a:lnTo>
                    <a:lnTo>
                      <a:pt x="538" y="21"/>
                    </a:lnTo>
                    <a:lnTo>
                      <a:pt x="530" y="23"/>
                    </a:lnTo>
                    <a:lnTo>
                      <a:pt x="522" y="24"/>
                    </a:lnTo>
                    <a:lnTo>
                      <a:pt x="516" y="25"/>
                    </a:lnTo>
                    <a:lnTo>
                      <a:pt x="510" y="27"/>
                    </a:lnTo>
                    <a:lnTo>
                      <a:pt x="504" y="28"/>
                    </a:lnTo>
                    <a:lnTo>
                      <a:pt x="499" y="29"/>
                    </a:lnTo>
                    <a:lnTo>
                      <a:pt x="492" y="29"/>
                    </a:lnTo>
                    <a:lnTo>
                      <a:pt x="487" y="31"/>
                    </a:lnTo>
                    <a:lnTo>
                      <a:pt x="481" y="32"/>
                    </a:lnTo>
                    <a:lnTo>
                      <a:pt x="476" y="33"/>
                    </a:lnTo>
                    <a:lnTo>
                      <a:pt x="468" y="36"/>
                    </a:lnTo>
                    <a:lnTo>
                      <a:pt x="461" y="37"/>
                    </a:lnTo>
                    <a:lnTo>
                      <a:pt x="453" y="39"/>
                    </a:lnTo>
                    <a:lnTo>
                      <a:pt x="447" y="41"/>
                    </a:lnTo>
                    <a:lnTo>
                      <a:pt x="438" y="44"/>
                    </a:lnTo>
                    <a:lnTo>
                      <a:pt x="432" y="47"/>
                    </a:lnTo>
                    <a:lnTo>
                      <a:pt x="425" y="51"/>
                    </a:lnTo>
                    <a:lnTo>
                      <a:pt x="420" y="55"/>
                    </a:lnTo>
                    <a:lnTo>
                      <a:pt x="425" y="56"/>
                    </a:lnTo>
                    <a:lnTo>
                      <a:pt x="430" y="56"/>
                    </a:lnTo>
                    <a:lnTo>
                      <a:pt x="436" y="59"/>
                    </a:lnTo>
                    <a:lnTo>
                      <a:pt x="441" y="60"/>
                    </a:lnTo>
                    <a:lnTo>
                      <a:pt x="447" y="63"/>
                    </a:lnTo>
                    <a:lnTo>
                      <a:pt x="451" y="66"/>
                    </a:lnTo>
                    <a:lnTo>
                      <a:pt x="455" y="70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5"/>
                    </a:lnTo>
                    <a:lnTo>
                      <a:pt x="459" y="75"/>
                    </a:lnTo>
                    <a:lnTo>
                      <a:pt x="457" y="74"/>
                    </a:lnTo>
                    <a:lnTo>
                      <a:pt x="456" y="74"/>
                    </a:lnTo>
                    <a:lnTo>
                      <a:pt x="455" y="72"/>
                    </a:lnTo>
                    <a:lnTo>
                      <a:pt x="453" y="72"/>
                    </a:lnTo>
                    <a:lnTo>
                      <a:pt x="453" y="71"/>
                    </a:lnTo>
                    <a:lnTo>
                      <a:pt x="452" y="70"/>
                    </a:lnTo>
                    <a:lnTo>
                      <a:pt x="451" y="70"/>
                    </a:lnTo>
                    <a:lnTo>
                      <a:pt x="448" y="68"/>
                    </a:lnTo>
                    <a:lnTo>
                      <a:pt x="447" y="67"/>
                    </a:lnTo>
                    <a:lnTo>
                      <a:pt x="444" y="66"/>
                    </a:lnTo>
                    <a:lnTo>
                      <a:pt x="443" y="66"/>
                    </a:lnTo>
                    <a:lnTo>
                      <a:pt x="440" y="64"/>
                    </a:lnTo>
                    <a:lnTo>
                      <a:pt x="437" y="63"/>
                    </a:lnTo>
                    <a:lnTo>
                      <a:pt x="434" y="63"/>
                    </a:lnTo>
                    <a:lnTo>
                      <a:pt x="433" y="62"/>
                    </a:lnTo>
                    <a:lnTo>
                      <a:pt x="430" y="60"/>
                    </a:lnTo>
                    <a:lnTo>
                      <a:pt x="428" y="60"/>
                    </a:lnTo>
                    <a:lnTo>
                      <a:pt x="426" y="60"/>
                    </a:lnTo>
                    <a:lnTo>
                      <a:pt x="424" y="60"/>
                    </a:lnTo>
                    <a:lnTo>
                      <a:pt x="422" y="60"/>
                    </a:lnTo>
                    <a:lnTo>
                      <a:pt x="420" y="60"/>
                    </a:lnTo>
                    <a:lnTo>
                      <a:pt x="417" y="60"/>
                    </a:lnTo>
                    <a:lnTo>
                      <a:pt x="416" y="62"/>
                    </a:lnTo>
                    <a:lnTo>
                      <a:pt x="413" y="62"/>
                    </a:lnTo>
                    <a:lnTo>
                      <a:pt x="405" y="63"/>
                    </a:lnTo>
                    <a:lnTo>
                      <a:pt x="395" y="66"/>
                    </a:lnTo>
                    <a:lnTo>
                      <a:pt x="387" y="68"/>
                    </a:lnTo>
                    <a:lnTo>
                      <a:pt x="379" y="71"/>
                    </a:lnTo>
                    <a:lnTo>
                      <a:pt x="371" y="75"/>
                    </a:lnTo>
                    <a:lnTo>
                      <a:pt x="363" y="79"/>
                    </a:lnTo>
                    <a:lnTo>
                      <a:pt x="357" y="82"/>
                    </a:lnTo>
                    <a:lnTo>
                      <a:pt x="348" y="86"/>
                    </a:lnTo>
                    <a:lnTo>
                      <a:pt x="340" y="91"/>
                    </a:lnTo>
                    <a:lnTo>
                      <a:pt x="334" y="94"/>
                    </a:lnTo>
                    <a:lnTo>
                      <a:pt x="326" y="98"/>
                    </a:lnTo>
                    <a:lnTo>
                      <a:pt x="318" y="101"/>
                    </a:lnTo>
                    <a:lnTo>
                      <a:pt x="309" y="105"/>
                    </a:lnTo>
                    <a:lnTo>
                      <a:pt x="301" y="107"/>
                    </a:lnTo>
                    <a:lnTo>
                      <a:pt x="293" y="111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8"/>
                    </a:lnTo>
                    <a:lnTo>
                      <a:pt x="285" y="118"/>
                    </a:lnTo>
                    <a:lnTo>
                      <a:pt x="287" y="119"/>
                    </a:lnTo>
                    <a:lnTo>
                      <a:pt x="287" y="119"/>
                    </a:lnTo>
                    <a:lnTo>
                      <a:pt x="288" y="121"/>
                    </a:lnTo>
                    <a:lnTo>
                      <a:pt x="288" y="121"/>
                    </a:lnTo>
                    <a:lnTo>
                      <a:pt x="289" y="121"/>
                    </a:lnTo>
                    <a:lnTo>
                      <a:pt x="291" y="122"/>
                    </a:lnTo>
                    <a:lnTo>
                      <a:pt x="291" y="122"/>
                    </a:lnTo>
                    <a:lnTo>
                      <a:pt x="293" y="122"/>
                    </a:lnTo>
                    <a:lnTo>
                      <a:pt x="295" y="122"/>
                    </a:lnTo>
                    <a:lnTo>
                      <a:pt x="296" y="123"/>
                    </a:lnTo>
                    <a:lnTo>
                      <a:pt x="297" y="123"/>
                    </a:lnTo>
                    <a:lnTo>
                      <a:pt x="297" y="123"/>
                    </a:lnTo>
                    <a:lnTo>
                      <a:pt x="299" y="123"/>
                    </a:lnTo>
                    <a:lnTo>
                      <a:pt x="300" y="123"/>
                    </a:lnTo>
                    <a:lnTo>
                      <a:pt x="301" y="123"/>
                    </a:lnTo>
                    <a:lnTo>
                      <a:pt x="303" y="123"/>
                    </a:lnTo>
                    <a:lnTo>
                      <a:pt x="304" y="123"/>
                    </a:lnTo>
                    <a:lnTo>
                      <a:pt x="305" y="125"/>
                    </a:lnTo>
                    <a:lnTo>
                      <a:pt x="305" y="125"/>
                    </a:lnTo>
                    <a:lnTo>
                      <a:pt x="307" y="125"/>
                    </a:lnTo>
                    <a:lnTo>
                      <a:pt x="308" y="125"/>
                    </a:lnTo>
                    <a:lnTo>
                      <a:pt x="308" y="125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7" y="127"/>
                    </a:lnTo>
                    <a:lnTo>
                      <a:pt x="304" y="127"/>
                    </a:lnTo>
                    <a:lnTo>
                      <a:pt x="301" y="127"/>
                    </a:lnTo>
                    <a:lnTo>
                      <a:pt x="300" y="127"/>
                    </a:lnTo>
                    <a:lnTo>
                      <a:pt x="297" y="127"/>
                    </a:lnTo>
                    <a:lnTo>
                      <a:pt x="295" y="127"/>
                    </a:lnTo>
                    <a:lnTo>
                      <a:pt x="292" y="126"/>
                    </a:lnTo>
                    <a:lnTo>
                      <a:pt x="289" y="126"/>
                    </a:lnTo>
                    <a:lnTo>
                      <a:pt x="287" y="126"/>
                    </a:lnTo>
                    <a:lnTo>
                      <a:pt x="283" y="126"/>
                    </a:lnTo>
                    <a:lnTo>
                      <a:pt x="280" y="126"/>
                    </a:lnTo>
                    <a:lnTo>
                      <a:pt x="276" y="126"/>
                    </a:lnTo>
                    <a:lnTo>
                      <a:pt x="272" y="127"/>
                    </a:lnTo>
                    <a:lnTo>
                      <a:pt x="269" y="129"/>
                    </a:lnTo>
                    <a:lnTo>
                      <a:pt x="265" y="130"/>
                    </a:lnTo>
                    <a:lnTo>
                      <a:pt x="262" y="131"/>
                    </a:lnTo>
                    <a:lnTo>
                      <a:pt x="260" y="133"/>
                    </a:lnTo>
                    <a:lnTo>
                      <a:pt x="257" y="134"/>
                    </a:lnTo>
                    <a:lnTo>
                      <a:pt x="254" y="136"/>
                    </a:lnTo>
                    <a:lnTo>
                      <a:pt x="253" y="137"/>
                    </a:lnTo>
                    <a:lnTo>
                      <a:pt x="250" y="137"/>
                    </a:lnTo>
                    <a:lnTo>
                      <a:pt x="248" y="138"/>
                    </a:lnTo>
                    <a:lnTo>
                      <a:pt x="245" y="140"/>
                    </a:lnTo>
                    <a:lnTo>
                      <a:pt x="242" y="141"/>
                    </a:lnTo>
                    <a:lnTo>
                      <a:pt x="233" y="148"/>
                    </a:lnTo>
                    <a:lnTo>
                      <a:pt x="222" y="154"/>
                    </a:lnTo>
                    <a:lnTo>
                      <a:pt x="211" y="161"/>
                    </a:lnTo>
                    <a:lnTo>
                      <a:pt x="201" y="168"/>
                    </a:lnTo>
                    <a:lnTo>
                      <a:pt x="191" y="174"/>
                    </a:lnTo>
                    <a:lnTo>
                      <a:pt x="182" y="183"/>
                    </a:lnTo>
                    <a:lnTo>
                      <a:pt x="175" y="191"/>
                    </a:lnTo>
                    <a:lnTo>
                      <a:pt x="168" y="200"/>
                    </a:lnTo>
                    <a:lnTo>
                      <a:pt x="171" y="201"/>
                    </a:lnTo>
                    <a:lnTo>
                      <a:pt x="172" y="201"/>
                    </a:lnTo>
                    <a:lnTo>
                      <a:pt x="175" y="201"/>
                    </a:lnTo>
                    <a:lnTo>
                      <a:pt x="178" y="200"/>
                    </a:lnTo>
                    <a:lnTo>
                      <a:pt x="180" y="200"/>
                    </a:lnTo>
                    <a:lnTo>
                      <a:pt x="182" y="199"/>
                    </a:lnTo>
                    <a:lnTo>
                      <a:pt x="185" y="197"/>
                    </a:lnTo>
                    <a:lnTo>
                      <a:pt x="186" y="197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89" y="197"/>
                    </a:lnTo>
                    <a:lnTo>
                      <a:pt x="189" y="197"/>
                    </a:lnTo>
                    <a:lnTo>
                      <a:pt x="189" y="199"/>
                    </a:lnTo>
                    <a:lnTo>
                      <a:pt x="187" y="200"/>
                    </a:lnTo>
                    <a:lnTo>
                      <a:pt x="187" y="200"/>
                    </a:lnTo>
                    <a:lnTo>
                      <a:pt x="186" y="201"/>
                    </a:lnTo>
                    <a:lnTo>
                      <a:pt x="185" y="203"/>
                    </a:lnTo>
                    <a:lnTo>
                      <a:pt x="183" y="203"/>
                    </a:lnTo>
                    <a:lnTo>
                      <a:pt x="183" y="204"/>
                    </a:lnTo>
                    <a:lnTo>
                      <a:pt x="182" y="204"/>
                    </a:lnTo>
                    <a:lnTo>
                      <a:pt x="180" y="204"/>
                    </a:lnTo>
                    <a:lnTo>
                      <a:pt x="179" y="205"/>
                    </a:lnTo>
                    <a:lnTo>
                      <a:pt x="179" y="205"/>
                    </a:lnTo>
                    <a:lnTo>
                      <a:pt x="178" y="205"/>
                    </a:lnTo>
                    <a:lnTo>
                      <a:pt x="176" y="207"/>
                    </a:lnTo>
                    <a:lnTo>
                      <a:pt x="175" y="207"/>
                    </a:lnTo>
                    <a:lnTo>
                      <a:pt x="175" y="211"/>
                    </a:lnTo>
                    <a:lnTo>
                      <a:pt x="175" y="213"/>
                    </a:lnTo>
                    <a:lnTo>
                      <a:pt x="176" y="217"/>
                    </a:lnTo>
                    <a:lnTo>
                      <a:pt x="176" y="222"/>
                    </a:lnTo>
                    <a:lnTo>
                      <a:pt x="178" y="224"/>
                    </a:lnTo>
                    <a:lnTo>
                      <a:pt x="178" y="228"/>
                    </a:lnTo>
                    <a:lnTo>
                      <a:pt x="179" y="231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78" y="232"/>
                    </a:lnTo>
                    <a:lnTo>
                      <a:pt x="176" y="228"/>
                    </a:lnTo>
                    <a:lnTo>
                      <a:pt x="175" y="224"/>
                    </a:lnTo>
                    <a:lnTo>
                      <a:pt x="174" y="222"/>
                    </a:lnTo>
                    <a:lnTo>
                      <a:pt x="172" y="217"/>
                    </a:lnTo>
                    <a:lnTo>
                      <a:pt x="172" y="213"/>
                    </a:lnTo>
                    <a:lnTo>
                      <a:pt x="171" y="209"/>
                    </a:lnTo>
                    <a:lnTo>
                      <a:pt x="171" y="207"/>
                    </a:lnTo>
                    <a:lnTo>
                      <a:pt x="163" y="204"/>
                    </a:lnTo>
                    <a:lnTo>
                      <a:pt x="152" y="208"/>
                    </a:lnTo>
                    <a:lnTo>
                      <a:pt x="142" y="213"/>
                    </a:lnTo>
                    <a:lnTo>
                      <a:pt x="131" y="220"/>
                    </a:lnTo>
                    <a:lnTo>
                      <a:pt x="123" y="228"/>
                    </a:lnTo>
                    <a:lnTo>
                      <a:pt x="115" y="238"/>
                    </a:lnTo>
                    <a:lnTo>
                      <a:pt x="108" y="247"/>
                    </a:lnTo>
                    <a:lnTo>
                      <a:pt x="103" y="256"/>
                    </a:lnTo>
                    <a:lnTo>
                      <a:pt x="97" y="267"/>
                    </a:lnTo>
                    <a:lnTo>
                      <a:pt x="96" y="271"/>
                    </a:lnTo>
                    <a:lnTo>
                      <a:pt x="94" y="275"/>
                    </a:lnTo>
                    <a:lnTo>
                      <a:pt x="93" y="279"/>
                    </a:lnTo>
                    <a:lnTo>
                      <a:pt x="90" y="283"/>
                    </a:lnTo>
                    <a:lnTo>
                      <a:pt x="89" y="287"/>
                    </a:lnTo>
                    <a:lnTo>
                      <a:pt x="88" y="291"/>
                    </a:lnTo>
                    <a:lnTo>
                      <a:pt x="88" y="295"/>
                    </a:lnTo>
                    <a:lnTo>
                      <a:pt x="86" y="299"/>
                    </a:lnTo>
                    <a:lnTo>
                      <a:pt x="86" y="301"/>
                    </a:lnTo>
                    <a:lnTo>
                      <a:pt x="86" y="301"/>
                    </a:lnTo>
                    <a:lnTo>
                      <a:pt x="86" y="302"/>
                    </a:lnTo>
                    <a:lnTo>
                      <a:pt x="85" y="304"/>
                    </a:lnTo>
                    <a:lnTo>
                      <a:pt x="85" y="304"/>
                    </a:lnTo>
                    <a:lnTo>
                      <a:pt x="85" y="305"/>
                    </a:lnTo>
                    <a:lnTo>
                      <a:pt x="85" y="305"/>
                    </a:lnTo>
                    <a:lnTo>
                      <a:pt x="84" y="305"/>
                    </a:lnTo>
                    <a:lnTo>
                      <a:pt x="80" y="328"/>
                    </a:lnTo>
                    <a:lnTo>
                      <a:pt x="80" y="328"/>
                    </a:lnTo>
                    <a:lnTo>
                      <a:pt x="80" y="328"/>
                    </a:lnTo>
                    <a:lnTo>
                      <a:pt x="80" y="328"/>
                    </a:lnTo>
                    <a:lnTo>
                      <a:pt x="80" y="328"/>
                    </a:lnTo>
                    <a:lnTo>
                      <a:pt x="80" y="328"/>
                    </a:lnTo>
                    <a:lnTo>
                      <a:pt x="80" y="328"/>
                    </a:lnTo>
                    <a:lnTo>
                      <a:pt x="80" y="328"/>
                    </a:lnTo>
                    <a:lnTo>
                      <a:pt x="80" y="328"/>
                    </a:lnTo>
                    <a:lnTo>
                      <a:pt x="78" y="326"/>
                    </a:lnTo>
                    <a:lnTo>
                      <a:pt x="78" y="324"/>
                    </a:lnTo>
                    <a:lnTo>
                      <a:pt x="78" y="322"/>
                    </a:lnTo>
                    <a:lnTo>
                      <a:pt x="80" y="321"/>
                    </a:lnTo>
                    <a:lnTo>
                      <a:pt x="80" y="318"/>
                    </a:lnTo>
                    <a:lnTo>
                      <a:pt x="80" y="317"/>
                    </a:lnTo>
                    <a:lnTo>
                      <a:pt x="80" y="314"/>
                    </a:lnTo>
                    <a:lnTo>
                      <a:pt x="80" y="313"/>
                    </a:lnTo>
                    <a:lnTo>
                      <a:pt x="81" y="310"/>
                    </a:lnTo>
                    <a:lnTo>
                      <a:pt x="81" y="309"/>
                    </a:lnTo>
                    <a:lnTo>
                      <a:pt x="81" y="306"/>
                    </a:lnTo>
                    <a:lnTo>
                      <a:pt x="82" y="305"/>
                    </a:lnTo>
                    <a:lnTo>
                      <a:pt x="82" y="302"/>
                    </a:lnTo>
                    <a:lnTo>
                      <a:pt x="82" y="301"/>
                    </a:lnTo>
                    <a:lnTo>
                      <a:pt x="84" y="299"/>
                    </a:lnTo>
                    <a:lnTo>
                      <a:pt x="84" y="297"/>
                    </a:lnTo>
                    <a:lnTo>
                      <a:pt x="82" y="297"/>
                    </a:lnTo>
                    <a:lnTo>
                      <a:pt x="81" y="298"/>
                    </a:lnTo>
                    <a:lnTo>
                      <a:pt x="80" y="299"/>
                    </a:lnTo>
                    <a:lnTo>
                      <a:pt x="78" y="299"/>
                    </a:lnTo>
                    <a:lnTo>
                      <a:pt x="77" y="301"/>
                    </a:lnTo>
                    <a:lnTo>
                      <a:pt x="76" y="302"/>
                    </a:lnTo>
                    <a:lnTo>
                      <a:pt x="74" y="304"/>
                    </a:lnTo>
                    <a:lnTo>
                      <a:pt x="72" y="305"/>
                    </a:lnTo>
                    <a:lnTo>
                      <a:pt x="68" y="308"/>
                    </a:lnTo>
                    <a:lnTo>
                      <a:pt x="65" y="310"/>
                    </a:lnTo>
                    <a:lnTo>
                      <a:pt x="61" y="314"/>
                    </a:lnTo>
                    <a:lnTo>
                      <a:pt x="58" y="317"/>
                    </a:lnTo>
                    <a:lnTo>
                      <a:pt x="54" y="321"/>
                    </a:lnTo>
                    <a:lnTo>
                      <a:pt x="51" y="325"/>
                    </a:lnTo>
                    <a:lnTo>
                      <a:pt x="49" y="328"/>
                    </a:lnTo>
                    <a:lnTo>
                      <a:pt x="46" y="332"/>
                    </a:lnTo>
                    <a:lnTo>
                      <a:pt x="43" y="336"/>
                    </a:lnTo>
                    <a:lnTo>
                      <a:pt x="41" y="340"/>
                    </a:lnTo>
                    <a:lnTo>
                      <a:pt x="38" y="342"/>
                    </a:lnTo>
                    <a:lnTo>
                      <a:pt x="37" y="347"/>
                    </a:lnTo>
                    <a:lnTo>
                      <a:pt x="34" y="351"/>
                    </a:lnTo>
                    <a:lnTo>
                      <a:pt x="31" y="355"/>
                    </a:lnTo>
                    <a:lnTo>
                      <a:pt x="29" y="359"/>
                    </a:lnTo>
                    <a:lnTo>
                      <a:pt x="27" y="363"/>
                    </a:lnTo>
                    <a:lnTo>
                      <a:pt x="25" y="368"/>
                    </a:lnTo>
                    <a:lnTo>
                      <a:pt x="22" y="372"/>
                    </a:lnTo>
                    <a:lnTo>
                      <a:pt x="19" y="377"/>
                    </a:lnTo>
                    <a:lnTo>
                      <a:pt x="18" y="383"/>
                    </a:lnTo>
                    <a:lnTo>
                      <a:pt x="15" y="388"/>
                    </a:lnTo>
                    <a:lnTo>
                      <a:pt x="14" y="394"/>
                    </a:lnTo>
                    <a:lnTo>
                      <a:pt x="11" y="399"/>
                    </a:lnTo>
                    <a:lnTo>
                      <a:pt x="10" y="406"/>
                    </a:lnTo>
                    <a:lnTo>
                      <a:pt x="7" y="412"/>
                    </a:lnTo>
                    <a:lnTo>
                      <a:pt x="6" y="419"/>
                    </a:lnTo>
                    <a:lnTo>
                      <a:pt x="4" y="426"/>
                    </a:lnTo>
                    <a:lnTo>
                      <a:pt x="3" y="433"/>
                    </a:lnTo>
                    <a:lnTo>
                      <a:pt x="2" y="441"/>
                    </a:lnTo>
                    <a:lnTo>
                      <a:pt x="2" y="447"/>
                    </a:lnTo>
                    <a:lnTo>
                      <a:pt x="2" y="454"/>
                    </a:lnTo>
                    <a:lnTo>
                      <a:pt x="2" y="462"/>
                    </a:lnTo>
                    <a:lnTo>
                      <a:pt x="2" y="462"/>
                    </a:lnTo>
                    <a:lnTo>
                      <a:pt x="2" y="462"/>
                    </a:lnTo>
                    <a:lnTo>
                      <a:pt x="3" y="463"/>
                    </a:lnTo>
                    <a:lnTo>
                      <a:pt x="3" y="463"/>
                    </a:lnTo>
                    <a:lnTo>
                      <a:pt x="3" y="463"/>
                    </a:lnTo>
                    <a:lnTo>
                      <a:pt x="3" y="463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6" y="463"/>
                    </a:lnTo>
                    <a:lnTo>
                      <a:pt x="8" y="462"/>
                    </a:lnTo>
                    <a:lnTo>
                      <a:pt x="11" y="461"/>
                    </a:lnTo>
                    <a:lnTo>
                      <a:pt x="14" y="459"/>
                    </a:lnTo>
                    <a:lnTo>
                      <a:pt x="17" y="458"/>
                    </a:lnTo>
                    <a:lnTo>
                      <a:pt x="19" y="458"/>
                    </a:lnTo>
                    <a:lnTo>
                      <a:pt x="22" y="457"/>
                    </a:lnTo>
                    <a:lnTo>
                      <a:pt x="25" y="457"/>
                    </a:lnTo>
                    <a:lnTo>
                      <a:pt x="26" y="457"/>
                    </a:lnTo>
                    <a:lnTo>
                      <a:pt x="27" y="457"/>
                    </a:lnTo>
                    <a:lnTo>
                      <a:pt x="29" y="457"/>
                    </a:lnTo>
                    <a:lnTo>
                      <a:pt x="30" y="457"/>
                    </a:lnTo>
                    <a:lnTo>
                      <a:pt x="31" y="457"/>
                    </a:lnTo>
                    <a:lnTo>
                      <a:pt x="31" y="455"/>
                    </a:lnTo>
                    <a:lnTo>
                      <a:pt x="33" y="455"/>
                    </a:lnTo>
                    <a:lnTo>
                      <a:pt x="34" y="455"/>
                    </a:lnTo>
                    <a:lnTo>
                      <a:pt x="37" y="455"/>
                    </a:lnTo>
                    <a:lnTo>
                      <a:pt x="41" y="457"/>
                    </a:lnTo>
                    <a:lnTo>
                      <a:pt x="43" y="457"/>
                    </a:lnTo>
                    <a:lnTo>
                      <a:pt x="46" y="457"/>
                    </a:lnTo>
                    <a:lnTo>
                      <a:pt x="49" y="457"/>
                    </a:lnTo>
                    <a:lnTo>
                      <a:pt x="51" y="458"/>
                    </a:lnTo>
                    <a:lnTo>
                      <a:pt x="54" y="458"/>
                    </a:lnTo>
                    <a:lnTo>
                      <a:pt x="57" y="459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72" y="466"/>
                    </a:lnTo>
                    <a:lnTo>
                      <a:pt x="60" y="463"/>
                    </a:lnTo>
                    <a:lnTo>
                      <a:pt x="54" y="461"/>
                    </a:lnTo>
                    <a:lnTo>
                      <a:pt x="47" y="459"/>
                    </a:lnTo>
                    <a:lnTo>
                      <a:pt x="42" y="459"/>
                    </a:lnTo>
                    <a:lnTo>
                      <a:pt x="35" y="459"/>
                    </a:lnTo>
                    <a:lnTo>
                      <a:pt x="29" y="461"/>
                    </a:lnTo>
                    <a:lnTo>
                      <a:pt x="23" y="462"/>
                    </a:lnTo>
                    <a:lnTo>
                      <a:pt x="17" y="465"/>
                    </a:lnTo>
                    <a:lnTo>
                      <a:pt x="11" y="469"/>
                    </a:lnTo>
                    <a:lnTo>
                      <a:pt x="8" y="470"/>
                    </a:lnTo>
                    <a:lnTo>
                      <a:pt x="7" y="472"/>
                    </a:lnTo>
                    <a:lnTo>
                      <a:pt x="4" y="474"/>
                    </a:lnTo>
                    <a:lnTo>
                      <a:pt x="3" y="476"/>
                    </a:lnTo>
                    <a:lnTo>
                      <a:pt x="2" y="478"/>
                    </a:lnTo>
                    <a:lnTo>
                      <a:pt x="2" y="481"/>
                    </a:lnTo>
                    <a:lnTo>
                      <a:pt x="0" y="484"/>
                    </a:lnTo>
                    <a:lnTo>
                      <a:pt x="0" y="486"/>
                    </a:lnTo>
                    <a:lnTo>
                      <a:pt x="0" y="492"/>
                    </a:lnTo>
                    <a:lnTo>
                      <a:pt x="0" y="497"/>
                    </a:lnTo>
                    <a:lnTo>
                      <a:pt x="0" y="502"/>
                    </a:lnTo>
                    <a:lnTo>
                      <a:pt x="0" y="508"/>
                    </a:lnTo>
                    <a:lnTo>
                      <a:pt x="0" y="513"/>
                    </a:lnTo>
                    <a:lnTo>
                      <a:pt x="2" y="520"/>
                    </a:lnTo>
                    <a:lnTo>
                      <a:pt x="2" y="525"/>
                    </a:lnTo>
                    <a:lnTo>
                      <a:pt x="3" y="531"/>
                    </a:lnTo>
                    <a:lnTo>
                      <a:pt x="4" y="533"/>
                    </a:lnTo>
                    <a:lnTo>
                      <a:pt x="4" y="536"/>
                    </a:lnTo>
                    <a:lnTo>
                      <a:pt x="6" y="539"/>
                    </a:lnTo>
                    <a:lnTo>
                      <a:pt x="7" y="541"/>
                    </a:lnTo>
                    <a:lnTo>
                      <a:pt x="7" y="545"/>
                    </a:lnTo>
                    <a:lnTo>
                      <a:pt x="8" y="548"/>
                    </a:lnTo>
                    <a:lnTo>
                      <a:pt x="10" y="551"/>
                    </a:lnTo>
                    <a:lnTo>
                      <a:pt x="10" y="554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1" name="Freeform 79"/>
              <p:cNvSpPr>
                <a:spLocks/>
              </p:cNvSpPr>
              <p:nvPr/>
            </p:nvSpPr>
            <p:spPr bwMode="auto">
              <a:xfrm>
                <a:off x="4052" y="1531"/>
                <a:ext cx="464" cy="199"/>
              </a:xfrm>
              <a:custGeom>
                <a:avLst/>
                <a:gdLst>
                  <a:gd name="T0" fmla="*/ 28 w 464"/>
                  <a:gd name="T1" fmla="*/ 75 h 199"/>
                  <a:gd name="T2" fmla="*/ 39 w 464"/>
                  <a:gd name="T3" fmla="*/ 92 h 199"/>
                  <a:gd name="T4" fmla="*/ 79 w 464"/>
                  <a:gd name="T5" fmla="*/ 142 h 199"/>
                  <a:gd name="T6" fmla="*/ 144 w 464"/>
                  <a:gd name="T7" fmla="*/ 184 h 199"/>
                  <a:gd name="T8" fmla="*/ 174 w 464"/>
                  <a:gd name="T9" fmla="*/ 193 h 199"/>
                  <a:gd name="T10" fmla="*/ 188 w 464"/>
                  <a:gd name="T11" fmla="*/ 196 h 199"/>
                  <a:gd name="T12" fmla="*/ 210 w 464"/>
                  <a:gd name="T13" fmla="*/ 199 h 199"/>
                  <a:gd name="T14" fmla="*/ 231 w 464"/>
                  <a:gd name="T15" fmla="*/ 199 h 199"/>
                  <a:gd name="T16" fmla="*/ 264 w 464"/>
                  <a:gd name="T17" fmla="*/ 196 h 199"/>
                  <a:gd name="T18" fmla="*/ 298 w 464"/>
                  <a:gd name="T19" fmla="*/ 189 h 199"/>
                  <a:gd name="T20" fmla="*/ 348 w 464"/>
                  <a:gd name="T21" fmla="*/ 172 h 199"/>
                  <a:gd name="T22" fmla="*/ 390 w 464"/>
                  <a:gd name="T23" fmla="*/ 144 h 199"/>
                  <a:gd name="T24" fmla="*/ 402 w 464"/>
                  <a:gd name="T25" fmla="*/ 123 h 199"/>
                  <a:gd name="T26" fmla="*/ 407 w 464"/>
                  <a:gd name="T27" fmla="*/ 109 h 199"/>
                  <a:gd name="T28" fmla="*/ 410 w 464"/>
                  <a:gd name="T29" fmla="*/ 94 h 199"/>
                  <a:gd name="T30" fmla="*/ 407 w 464"/>
                  <a:gd name="T31" fmla="*/ 80 h 199"/>
                  <a:gd name="T32" fmla="*/ 390 w 464"/>
                  <a:gd name="T33" fmla="*/ 63 h 199"/>
                  <a:gd name="T34" fmla="*/ 390 w 464"/>
                  <a:gd name="T35" fmla="*/ 63 h 199"/>
                  <a:gd name="T36" fmla="*/ 390 w 464"/>
                  <a:gd name="T37" fmla="*/ 63 h 199"/>
                  <a:gd name="T38" fmla="*/ 390 w 464"/>
                  <a:gd name="T39" fmla="*/ 62 h 199"/>
                  <a:gd name="T40" fmla="*/ 391 w 464"/>
                  <a:gd name="T41" fmla="*/ 62 h 199"/>
                  <a:gd name="T42" fmla="*/ 397 w 464"/>
                  <a:gd name="T43" fmla="*/ 64 h 199"/>
                  <a:gd name="T44" fmla="*/ 401 w 464"/>
                  <a:gd name="T45" fmla="*/ 68 h 199"/>
                  <a:gd name="T46" fmla="*/ 407 w 464"/>
                  <a:gd name="T47" fmla="*/ 74 h 199"/>
                  <a:gd name="T48" fmla="*/ 414 w 464"/>
                  <a:gd name="T49" fmla="*/ 78 h 199"/>
                  <a:gd name="T50" fmla="*/ 433 w 464"/>
                  <a:gd name="T51" fmla="*/ 76 h 199"/>
                  <a:gd name="T52" fmla="*/ 450 w 464"/>
                  <a:gd name="T53" fmla="*/ 67 h 199"/>
                  <a:gd name="T54" fmla="*/ 457 w 464"/>
                  <a:gd name="T55" fmla="*/ 56 h 199"/>
                  <a:gd name="T56" fmla="*/ 464 w 464"/>
                  <a:gd name="T57" fmla="*/ 45 h 199"/>
                  <a:gd name="T58" fmla="*/ 434 w 464"/>
                  <a:gd name="T59" fmla="*/ 39 h 199"/>
                  <a:gd name="T60" fmla="*/ 406 w 464"/>
                  <a:gd name="T61" fmla="*/ 33 h 199"/>
                  <a:gd name="T62" fmla="*/ 374 w 464"/>
                  <a:gd name="T63" fmla="*/ 29 h 199"/>
                  <a:gd name="T64" fmla="*/ 343 w 464"/>
                  <a:gd name="T65" fmla="*/ 28 h 199"/>
                  <a:gd name="T66" fmla="*/ 339 w 464"/>
                  <a:gd name="T67" fmla="*/ 28 h 199"/>
                  <a:gd name="T68" fmla="*/ 335 w 464"/>
                  <a:gd name="T69" fmla="*/ 28 h 199"/>
                  <a:gd name="T70" fmla="*/ 321 w 464"/>
                  <a:gd name="T71" fmla="*/ 27 h 199"/>
                  <a:gd name="T72" fmla="*/ 309 w 464"/>
                  <a:gd name="T73" fmla="*/ 25 h 199"/>
                  <a:gd name="T74" fmla="*/ 298 w 464"/>
                  <a:gd name="T75" fmla="*/ 32 h 199"/>
                  <a:gd name="T76" fmla="*/ 286 w 464"/>
                  <a:gd name="T77" fmla="*/ 32 h 199"/>
                  <a:gd name="T78" fmla="*/ 277 w 464"/>
                  <a:gd name="T79" fmla="*/ 32 h 199"/>
                  <a:gd name="T80" fmla="*/ 269 w 464"/>
                  <a:gd name="T81" fmla="*/ 31 h 199"/>
                  <a:gd name="T82" fmla="*/ 250 w 464"/>
                  <a:gd name="T83" fmla="*/ 28 h 199"/>
                  <a:gd name="T84" fmla="*/ 227 w 464"/>
                  <a:gd name="T85" fmla="*/ 25 h 199"/>
                  <a:gd name="T86" fmla="*/ 210 w 464"/>
                  <a:gd name="T87" fmla="*/ 23 h 199"/>
                  <a:gd name="T88" fmla="*/ 194 w 464"/>
                  <a:gd name="T89" fmla="*/ 20 h 199"/>
                  <a:gd name="T90" fmla="*/ 155 w 464"/>
                  <a:gd name="T91" fmla="*/ 16 h 199"/>
                  <a:gd name="T92" fmla="*/ 109 w 464"/>
                  <a:gd name="T93" fmla="*/ 10 h 199"/>
                  <a:gd name="T94" fmla="*/ 78 w 464"/>
                  <a:gd name="T95" fmla="*/ 8 h 199"/>
                  <a:gd name="T96" fmla="*/ 53 w 464"/>
                  <a:gd name="T97" fmla="*/ 6 h 199"/>
                  <a:gd name="T98" fmla="*/ 4 w 464"/>
                  <a:gd name="T99" fmla="*/ 16 h 199"/>
                  <a:gd name="T100" fmla="*/ 14 w 464"/>
                  <a:gd name="T101" fmla="*/ 4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4" h="199">
                    <a:moveTo>
                      <a:pt x="20" y="63"/>
                    </a:moveTo>
                    <a:lnTo>
                      <a:pt x="23" y="67"/>
                    </a:lnTo>
                    <a:lnTo>
                      <a:pt x="26" y="71"/>
                    </a:lnTo>
                    <a:lnTo>
                      <a:pt x="28" y="75"/>
                    </a:lnTo>
                    <a:lnTo>
                      <a:pt x="31" y="80"/>
                    </a:lnTo>
                    <a:lnTo>
                      <a:pt x="34" y="84"/>
                    </a:lnTo>
                    <a:lnTo>
                      <a:pt x="36" y="88"/>
                    </a:lnTo>
                    <a:lnTo>
                      <a:pt x="39" y="92"/>
                    </a:lnTo>
                    <a:lnTo>
                      <a:pt x="42" y="96"/>
                    </a:lnTo>
                    <a:lnTo>
                      <a:pt x="54" y="113"/>
                    </a:lnTo>
                    <a:lnTo>
                      <a:pt x="66" y="129"/>
                    </a:lnTo>
                    <a:lnTo>
                      <a:pt x="79" y="142"/>
                    </a:lnTo>
                    <a:lnTo>
                      <a:pt x="94" y="156"/>
                    </a:lnTo>
                    <a:lnTo>
                      <a:pt x="110" y="166"/>
                    </a:lnTo>
                    <a:lnTo>
                      <a:pt x="126" y="176"/>
                    </a:lnTo>
                    <a:lnTo>
                      <a:pt x="144" y="184"/>
                    </a:lnTo>
                    <a:lnTo>
                      <a:pt x="163" y="191"/>
                    </a:lnTo>
                    <a:lnTo>
                      <a:pt x="167" y="192"/>
                    </a:lnTo>
                    <a:lnTo>
                      <a:pt x="171" y="193"/>
                    </a:lnTo>
                    <a:lnTo>
                      <a:pt x="174" y="193"/>
                    </a:lnTo>
                    <a:lnTo>
                      <a:pt x="178" y="195"/>
                    </a:lnTo>
                    <a:lnTo>
                      <a:pt x="182" y="195"/>
                    </a:lnTo>
                    <a:lnTo>
                      <a:pt x="186" y="196"/>
                    </a:lnTo>
                    <a:lnTo>
                      <a:pt x="188" y="196"/>
                    </a:lnTo>
                    <a:lnTo>
                      <a:pt x="192" y="197"/>
                    </a:lnTo>
                    <a:lnTo>
                      <a:pt x="198" y="197"/>
                    </a:lnTo>
                    <a:lnTo>
                      <a:pt x="203" y="197"/>
                    </a:lnTo>
                    <a:lnTo>
                      <a:pt x="210" y="199"/>
                    </a:lnTo>
                    <a:lnTo>
                      <a:pt x="215" y="199"/>
                    </a:lnTo>
                    <a:lnTo>
                      <a:pt x="221" y="199"/>
                    </a:lnTo>
                    <a:lnTo>
                      <a:pt x="226" y="199"/>
                    </a:lnTo>
                    <a:lnTo>
                      <a:pt x="231" y="199"/>
                    </a:lnTo>
                    <a:lnTo>
                      <a:pt x="238" y="199"/>
                    </a:lnTo>
                    <a:lnTo>
                      <a:pt x="246" y="197"/>
                    </a:lnTo>
                    <a:lnTo>
                      <a:pt x="255" y="196"/>
                    </a:lnTo>
                    <a:lnTo>
                      <a:pt x="264" y="196"/>
                    </a:lnTo>
                    <a:lnTo>
                      <a:pt x="272" y="195"/>
                    </a:lnTo>
                    <a:lnTo>
                      <a:pt x="281" y="193"/>
                    </a:lnTo>
                    <a:lnTo>
                      <a:pt x="289" y="191"/>
                    </a:lnTo>
                    <a:lnTo>
                      <a:pt x="298" y="189"/>
                    </a:lnTo>
                    <a:lnTo>
                      <a:pt x="307" y="187"/>
                    </a:lnTo>
                    <a:lnTo>
                      <a:pt x="320" y="183"/>
                    </a:lnTo>
                    <a:lnTo>
                      <a:pt x="335" y="177"/>
                    </a:lnTo>
                    <a:lnTo>
                      <a:pt x="348" y="172"/>
                    </a:lnTo>
                    <a:lnTo>
                      <a:pt x="362" y="165"/>
                    </a:lnTo>
                    <a:lnTo>
                      <a:pt x="374" y="157"/>
                    </a:lnTo>
                    <a:lnTo>
                      <a:pt x="384" y="149"/>
                    </a:lnTo>
                    <a:lnTo>
                      <a:pt x="390" y="144"/>
                    </a:lnTo>
                    <a:lnTo>
                      <a:pt x="394" y="138"/>
                    </a:lnTo>
                    <a:lnTo>
                      <a:pt x="398" y="133"/>
                    </a:lnTo>
                    <a:lnTo>
                      <a:pt x="401" y="126"/>
                    </a:lnTo>
                    <a:lnTo>
                      <a:pt x="402" y="123"/>
                    </a:lnTo>
                    <a:lnTo>
                      <a:pt x="403" y="119"/>
                    </a:lnTo>
                    <a:lnTo>
                      <a:pt x="405" y="115"/>
                    </a:lnTo>
                    <a:lnTo>
                      <a:pt x="406" y="111"/>
                    </a:lnTo>
                    <a:lnTo>
                      <a:pt x="407" y="109"/>
                    </a:lnTo>
                    <a:lnTo>
                      <a:pt x="409" y="105"/>
                    </a:lnTo>
                    <a:lnTo>
                      <a:pt x="410" y="101"/>
                    </a:lnTo>
                    <a:lnTo>
                      <a:pt x="410" y="98"/>
                    </a:lnTo>
                    <a:lnTo>
                      <a:pt x="410" y="94"/>
                    </a:lnTo>
                    <a:lnTo>
                      <a:pt x="410" y="90"/>
                    </a:lnTo>
                    <a:lnTo>
                      <a:pt x="409" y="87"/>
                    </a:lnTo>
                    <a:lnTo>
                      <a:pt x="407" y="83"/>
                    </a:lnTo>
                    <a:lnTo>
                      <a:pt x="407" y="80"/>
                    </a:lnTo>
                    <a:lnTo>
                      <a:pt x="405" y="76"/>
                    </a:lnTo>
                    <a:lnTo>
                      <a:pt x="403" y="74"/>
                    </a:lnTo>
                    <a:lnTo>
                      <a:pt x="401" y="71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1" y="62"/>
                    </a:lnTo>
                    <a:lnTo>
                      <a:pt x="393" y="62"/>
                    </a:lnTo>
                    <a:lnTo>
                      <a:pt x="394" y="63"/>
                    </a:lnTo>
                    <a:lnTo>
                      <a:pt x="395" y="64"/>
                    </a:lnTo>
                    <a:lnTo>
                      <a:pt x="397" y="64"/>
                    </a:lnTo>
                    <a:lnTo>
                      <a:pt x="397" y="66"/>
                    </a:lnTo>
                    <a:lnTo>
                      <a:pt x="398" y="67"/>
                    </a:lnTo>
                    <a:lnTo>
                      <a:pt x="399" y="67"/>
                    </a:lnTo>
                    <a:lnTo>
                      <a:pt x="401" y="68"/>
                    </a:lnTo>
                    <a:lnTo>
                      <a:pt x="402" y="70"/>
                    </a:lnTo>
                    <a:lnTo>
                      <a:pt x="403" y="72"/>
                    </a:lnTo>
                    <a:lnTo>
                      <a:pt x="405" y="74"/>
                    </a:lnTo>
                    <a:lnTo>
                      <a:pt x="407" y="74"/>
                    </a:lnTo>
                    <a:lnTo>
                      <a:pt x="409" y="75"/>
                    </a:lnTo>
                    <a:lnTo>
                      <a:pt x="410" y="76"/>
                    </a:lnTo>
                    <a:lnTo>
                      <a:pt x="413" y="76"/>
                    </a:lnTo>
                    <a:lnTo>
                      <a:pt x="414" y="78"/>
                    </a:lnTo>
                    <a:lnTo>
                      <a:pt x="418" y="78"/>
                    </a:lnTo>
                    <a:lnTo>
                      <a:pt x="423" y="78"/>
                    </a:lnTo>
                    <a:lnTo>
                      <a:pt x="427" y="78"/>
                    </a:lnTo>
                    <a:lnTo>
                      <a:pt x="433" y="76"/>
                    </a:lnTo>
                    <a:lnTo>
                      <a:pt x="438" y="75"/>
                    </a:lnTo>
                    <a:lnTo>
                      <a:pt x="442" y="72"/>
                    </a:lnTo>
                    <a:lnTo>
                      <a:pt x="446" y="71"/>
                    </a:lnTo>
                    <a:lnTo>
                      <a:pt x="450" y="67"/>
                    </a:lnTo>
                    <a:lnTo>
                      <a:pt x="452" y="64"/>
                    </a:lnTo>
                    <a:lnTo>
                      <a:pt x="454" y="62"/>
                    </a:lnTo>
                    <a:lnTo>
                      <a:pt x="456" y="59"/>
                    </a:lnTo>
                    <a:lnTo>
                      <a:pt x="457" y="56"/>
                    </a:lnTo>
                    <a:lnTo>
                      <a:pt x="460" y="53"/>
                    </a:lnTo>
                    <a:lnTo>
                      <a:pt x="461" y="51"/>
                    </a:lnTo>
                    <a:lnTo>
                      <a:pt x="462" y="48"/>
                    </a:lnTo>
                    <a:lnTo>
                      <a:pt x="464" y="45"/>
                    </a:lnTo>
                    <a:lnTo>
                      <a:pt x="456" y="43"/>
                    </a:lnTo>
                    <a:lnTo>
                      <a:pt x="449" y="41"/>
                    </a:lnTo>
                    <a:lnTo>
                      <a:pt x="442" y="40"/>
                    </a:lnTo>
                    <a:lnTo>
                      <a:pt x="434" y="39"/>
                    </a:lnTo>
                    <a:lnTo>
                      <a:pt x="427" y="37"/>
                    </a:lnTo>
                    <a:lnTo>
                      <a:pt x="421" y="36"/>
                    </a:lnTo>
                    <a:lnTo>
                      <a:pt x="413" y="35"/>
                    </a:lnTo>
                    <a:lnTo>
                      <a:pt x="406" y="33"/>
                    </a:lnTo>
                    <a:lnTo>
                      <a:pt x="398" y="32"/>
                    </a:lnTo>
                    <a:lnTo>
                      <a:pt x="390" y="31"/>
                    </a:lnTo>
                    <a:lnTo>
                      <a:pt x="382" y="31"/>
                    </a:lnTo>
                    <a:lnTo>
                      <a:pt x="374" y="29"/>
                    </a:lnTo>
                    <a:lnTo>
                      <a:pt x="367" y="29"/>
                    </a:lnTo>
                    <a:lnTo>
                      <a:pt x="359" y="29"/>
                    </a:lnTo>
                    <a:lnTo>
                      <a:pt x="351" y="28"/>
                    </a:lnTo>
                    <a:lnTo>
                      <a:pt x="343" y="28"/>
                    </a:lnTo>
                    <a:lnTo>
                      <a:pt x="341" y="28"/>
                    </a:lnTo>
                    <a:lnTo>
                      <a:pt x="341" y="28"/>
                    </a:lnTo>
                    <a:lnTo>
                      <a:pt x="340" y="28"/>
                    </a:lnTo>
                    <a:lnTo>
                      <a:pt x="339" y="28"/>
                    </a:lnTo>
                    <a:lnTo>
                      <a:pt x="337" y="28"/>
                    </a:lnTo>
                    <a:lnTo>
                      <a:pt x="336" y="28"/>
                    </a:lnTo>
                    <a:lnTo>
                      <a:pt x="336" y="28"/>
                    </a:lnTo>
                    <a:lnTo>
                      <a:pt x="335" y="28"/>
                    </a:lnTo>
                    <a:lnTo>
                      <a:pt x="332" y="28"/>
                    </a:lnTo>
                    <a:lnTo>
                      <a:pt x="328" y="28"/>
                    </a:lnTo>
                    <a:lnTo>
                      <a:pt x="325" y="28"/>
                    </a:lnTo>
                    <a:lnTo>
                      <a:pt x="321" y="27"/>
                    </a:lnTo>
                    <a:lnTo>
                      <a:pt x="319" y="27"/>
                    </a:lnTo>
                    <a:lnTo>
                      <a:pt x="316" y="27"/>
                    </a:lnTo>
                    <a:lnTo>
                      <a:pt x="312" y="25"/>
                    </a:lnTo>
                    <a:lnTo>
                      <a:pt x="309" y="25"/>
                    </a:lnTo>
                    <a:lnTo>
                      <a:pt x="308" y="31"/>
                    </a:lnTo>
                    <a:lnTo>
                      <a:pt x="305" y="32"/>
                    </a:lnTo>
                    <a:lnTo>
                      <a:pt x="303" y="32"/>
                    </a:lnTo>
                    <a:lnTo>
                      <a:pt x="298" y="32"/>
                    </a:lnTo>
                    <a:lnTo>
                      <a:pt x="296" y="32"/>
                    </a:lnTo>
                    <a:lnTo>
                      <a:pt x="293" y="32"/>
                    </a:lnTo>
                    <a:lnTo>
                      <a:pt x="290" y="32"/>
                    </a:lnTo>
                    <a:lnTo>
                      <a:pt x="286" y="32"/>
                    </a:lnTo>
                    <a:lnTo>
                      <a:pt x="284" y="32"/>
                    </a:lnTo>
                    <a:lnTo>
                      <a:pt x="281" y="32"/>
                    </a:lnTo>
                    <a:lnTo>
                      <a:pt x="280" y="32"/>
                    </a:lnTo>
                    <a:lnTo>
                      <a:pt x="277" y="32"/>
                    </a:lnTo>
                    <a:lnTo>
                      <a:pt x="276" y="32"/>
                    </a:lnTo>
                    <a:lnTo>
                      <a:pt x="273" y="31"/>
                    </a:lnTo>
                    <a:lnTo>
                      <a:pt x="272" y="31"/>
                    </a:lnTo>
                    <a:lnTo>
                      <a:pt x="269" y="31"/>
                    </a:lnTo>
                    <a:lnTo>
                      <a:pt x="268" y="31"/>
                    </a:lnTo>
                    <a:lnTo>
                      <a:pt x="261" y="29"/>
                    </a:lnTo>
                    <a:lnTo>
                      <a:pt x="255" y="29"/>
                    </a:lnTo>
                    <a:lnTo>
                      <a:pt x="250" y="28"/>
                    </a:lnTo>
                    <a:lnTo>
                      <a:pt x="245" y="27"/>
                    </a:lnTo>
                    <a:lnTo>
                      <a:pt x="239" y="27"/>
                    </a:lnTo>
                    <a:lnTo>
                      <a:pt x="234" y="25"/>
                    </a:lnTo>
                    <a:lnTo>
                      <a:pt x="227" y="25"/>
                    </a:lnTo>
                    <a:lnTo>
                      <a:pt x="222" y="24"/>
                    </a:lnTo>
                    <a:lnTo>
                      <a:pt x="218" y="23"/>
                    </a:lnTo>
                    <a:lnTo>
                      <a:pt x="214" y="23"/>
                    </a:lnTo>
                    <a:lnTo>
                      <a:pt x="210" y="23"/>
                    </a:lnTo>
                    <a:lnTo>
                      <a:pt x="206" y="21"/>
                    </a:lnTo>
                    <a:lnTo>
                      <a:pt x="202" y="21"/>
                    </a:lnTo>
                    <a:lnTo>
                      <a:pt x="198" y="20"/>
                    </a:lnTo>
                    <a:lnTo>
                      <a:pt x="194" y="20"/>
                    </a:lnTo>
                    <a:lnTo>
                      <a:pt x="190" y="20"/>
                    </a:lnTo>
                    <a:lnTo>
                      <a:pt x="178" y="19"/>
                    </a:lnTo>
                    <a:lnTo>
                      <a:pt x="165" y="17"/>
                    </a:lnTo>
                    <a:lnTo>
                      <a:pt x="155" y="16"/>
                    </a:lnTo>
                    <a:lnTo>
                      <a:pt x="143" y="13"/>
                    </a:lnTo>
                    <a:lnTo>
                      <a:pt x="132" y="13"/>
                    </a:lnTo>
                    <a:lnTo>
                      <a:pt x="120" y="12"/>
                    </a:lnTo>
                    <a:lnTo>
                      <a:pt x="109" y="10"/>
                    </a:lnTo>
                    <a:lnTo>
                      <a:pt x="97" y="9"/>
                    </a:lnTo>
                    <a:lnTo>
                      <a:pt x="90" y="9"/>
                    </a:lnTo>
                    <a:lnTo>
                      <a:pt x="85" y="9"/>
                    </a:lnTo>
                    <a:lnTo>
                      <a:pt x="78" y="8"/>
                    </a:lnTo>
                    <a:lnTo>
                      <a:pt x="71" y="8"/>
                    </a:lnTo>
                    <a:lnTo>
                      <a:pt x="65" y="8"/>
                    </a:lnTo>
                    <a:lnTo>
                      <a:pt x="59" y="6"/>
                    </a:lnTo>
                    <a:lnTo>
                      <a:pt x="53" y="6"/>
                    </a:lnTo>
                    <a:lnTo>
                      <a:pt x="47" y="5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4" y="16"/>
                    </a:lnTo>
                    <a:lnTo>
                      <a:pt x="6" y="24"/>
                    </a:lnTo>
                    <a:lnTo>
                      <a:pt x="8" y="32"/>
                    </a:lnTo>
                    <a:lnTo>
                      <a:pt x="11" y="40"/>
                    </a:lnTo>
                    <a:lnTo>
                      <a:pt x="14" y="48"/>
                    </a:lnTo>
                    <a:lnTo>
                      <a:pt x="18" y="56"/>
                    </a:lnTo>
                    <a:lnTo>
                      <a:pt x="20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2" name="Freeform 80"/>
              <p:cNvSpPr>
                <a:spLocks/>
              </p:cNvSpPr>
              <p:nvPr/>
            </p:nvSpPr>
            <p:spPr bwMode="auto">
              <a:xfrm>
                <a:off x="4052" y="1531"/>
                <a:ext cx="464" cy="199"/>
              </a:xfrm>
              <a:custGeom>
                <a:avLst/>
                <a:gdLst>
                  <a:gd name="T0" fmla="*/ 28 w 464"/>
                  <a:gd name="T1" fmla="*/ 75 h 199"/>
                  <a:gd name="T2" fmla="*/ 39 w 464"/>
                  <a:gd name="T3" fmla="*/ 92 h 199"/>
                  <a:gd name="T4" fmla="*/ 79 w 464"/>
                  <a:gd name="T5" fmla="*/ 142 h 199"/>
                  <a:gd name="T6" fmla="*/ 144 w 464"/>
                  <a:gd name="T7" fmla="*/ 184 h 199"/>
                  <a:gd name="T8" fmla="*/ 174 w 464"/>
                  <a:gd name="T9" fmla="*/ 193 h 199"/>
                  <a:gd name="T10" fmla="*/ 188 w 464"/>
                  <a:gd name="T11" fmla="*/ 196 h 199"/>
                  <a:gd name="T12" fmla="*/ 210 w 464"/>
                  <a:gd name="T13" fmla="*/ 199 h 199"/>
                  <a:gd name="T14" fmla="*/ 231 w 464"/>
                  <a:gd name="T15" fmla="*/ 199 h 199"/>
                  <a:gd name="T16" fmla="*/ 264 w 464"/>
                  <a:gd name="T17" fmla="*/ 196 h 199"/>
                  <a:gd name="T18" fmla="*/ 298 w 464"/>
                  <a:gd name="T19" fmla="*/ 189 h 199"/>
                  <a:gd name="T20" fmla="*/ 348 w 464"/>
                  <a:gd name="T21" fmla="*/ 172 h 199"/>
                  <a:gd name="T22" fmla="*/ 390 w 464"/>
                  <a:gd name="T23" fmla="*/ 144 h 199"/>
                  <a:gd name="T24" fmla="*/ 402 w 464"/>
                  <a:gd name="T25" fmla="*/ 123 h 199"/>
                  <a:gd name="T26" fmla="*/ 407 w 464"/>
                  <a:gd name="T27" fmla="*/ 109 h 199"/>
                  <a:gd name="T28" fmla="*/ 410 w 464"/>
                  <a:gd name="T29" fmla="*/ 94 h 199"/>
                  <a:gd name="T30" fmla="*/ 407 w 464"/>
                  <a:gd name="T31" fmla="*/ 80 h 199"/>
                  <a:gd name="T32" fmla="*/ 390 w 464"/>
                  <a:gd name="T33" fmla="*/ 63 h 199"/>
                  <a:gd name="T34" fmla="*/ 390 w 464"/>
                  <a:gd name="T35" fmla="*/ 63 h 199"/>
                  <a:gd name="T36" fmla="*/ 390 w 464"/>
                  <a:gd name="T37" fmla="*/ 63 h 199"/>
                  <a:gd name="T38" fmla="*/ 390 w 464"/>
                  <a:gd name="T39" fmla="*/ 62 h 199"/>
                  <a:gd name="T40" fmla="*/ 391 w 464"/>
                  <a:gd name="T41" fmla="*/ 62 h 199"/>
                  <a:gd name="T42" fmla="*/ 397 w 464"/>
                  <a:gd name="T43" fmla="*/ 64 h 199"/>
                  <a:gd name="T44" fmla="*/ 401 w 464"/>
                  <a:gd name="T45" fmla="*/ 68 h 199"/>
                  <a:gd name="T46" fmla="*/ 407 w 464"/>
                  <a:gd name="T47" fmla="*/ 74 h 199"/>
                  <a:gd name="T48" fmla="*/ 414 w 464"/>
                  <a:gd name="T49" fmla="*/ 78 h 199"/>
                  <a:gd name="T50" fmla="*/ 433 w 464"/>
                  <a:gd name="T51" fmla="*/ 76 h 199"/>
                  <a:gd name="T52" fmla="*/ 450 w 464"/>
                  <a:gd name="T53" fmla="*/ 67 h 199"/>
                  <a:gd name="T54" fmla="*/ 457 w 464"/>
                  <a:gd name="T55" fmla="*/ 56 h 199"/>
                  <a:gd name="T56" fmla="*/ 464 w 464"/>
                  <a:gd name="T57" fmla="*/ 45 h 199"/>
                  <a:gd name="T58" fmla="*/ 434 w 464"/>
                  <a:gd name="T59" fmla="*/ 39 h 199"/>
                  <a:gd name="T60" fmla="*/ 406 w 464"/>
                  <a:gd name="T61" fmla="*/ 33 h 199"/>
                  <a:gd name="T62" fmla="*/ 374 w 464"/>
                  <a:gd name="T63" fmla="*/ 29 h 199"/>
                  <a:gd name="T64" fmla="*/ 343 w 464"/>
                  <a:gd name="T65" fmla="*/ 28 h 199"/>
                  <a:gd name="T66" fmla="*/ 339 w 464"/>
                  <a:gd name="T67" fmla="*/ 28 h 199"/>
                  <a:gd name="T68" fmla="*/ 335 w 464"/>
                  <a:gd name="T69" fmla="*/ 28 h 199"/>
                  <a:gd name="T70" fmla="*/ 321 w 464"/>
                  <a:gd name="T71" fmla="*/ 27 h 199"/>
                  <a:gd name="T72" fmla="*/ 309 w 464"/>
                  <a:gd name="T73" fmla="*/ 25 h 199"/>
                  <a:gd name="T74" fmla="*/ 298 w 464"/>
                  <a:gd name="T75" fmla="*/ 32 h 199"/>
                  <a:gd name="T76" fmla="*/ 286 w 464"/>
                  <a:gd name="T77" fmla="*/ 32 h 199"/>
                  <a:gd name="T78" fmla="*/ 277 w 464"/>
                  <a:gd name="T79" fmla="*/ 32 h 199"/>
                  <a:gd name="T80" fmla="*/ 269 w 464"/>
                  <a:gd name="T81" fmla="*/ 31 h 199"/>
                  <a:gd name="T82" fmla="*/ 250 w 464"/>
                  <a:gd name="T83" fmla="*/ 28 h 199"/>
                  <a:gd name="T84" fmla="*/ 227 w 464"/>
                  <a:gd name="T85" fmla="*/ 25 h 199"/>
                  <a:gd name="T86" fmla="*/ 210 w 464"/>
                  <a:gd name="T87" fmla="*/ 23 h 199"/>
                  <a:gd name="T88" fmla="*/ 194 w 464"/>
                  <a:gd name="T89" fmla="*/ 20 h 199"/>
                  <a:gd name="T90" fmla="*/ 155 w 464"/>
                  <a:gd name="T91" fmla="*/ 16 h 199"/>
                  <a:gd name="T92" fmla="*/ 109 w 464"/>
                  <a:gd name="T93" fmla="*/ 10 h 199"/>
                  <a:gd name="T94" fmla="*/ 78 w 464"/>
                  <a:gd name="T95" fmla="*/ 8 h 199"/>
                  <a:gd name="T96" fmla="*/ 53 w 464"/>
                  <a:gd name="T97" fmla="*/ 6 h 199"/>
                  <a:gd name="T98" fmla="*/ 4 w 464"/>
                  <a:gd name="T99" fmla="*/ 16 h 199"/>
                  <a:gd name="T100" fmla="*/ 14 w 464"/>
                  <a:gd name="T101" fmla="*/ 4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4" h="199">
                    <a:moveTo>
                      <a:pt x="20" y="63"/>
                    </a:moveTo>
                    <a:lnTo>
                      <a:pt x="23" y="67"/>
                    </a:lnTo>
                    <a:lnTo>
                      <a:pt x="26" y="71"/>
                    </a:lnTo>
                    <a:lnTo>
                      <a:pt x="28" y="75"/>
                    </a:lnTo>
                    <a:lnTo>
                      <a:pt x="31" y="80"/>
                    </a:lnTo>
                    <a:lnTo>
                      <a:pt x="34" y="84"/>
                    </a:lnTo>
                    <a:lnTo>
                      <a:pt x="36" y="88"/>
                    </a:lnTo>
                    <a:lnTo>
                      <a:pt x="39" y="92"/>
                    </a:lnTo>
                    <a:lnTo>
                      <a:pt x="42" y="96"/>
                    </a:lnTo>
                    <a:lnTo>
                      <a:pt x="54" y="113"/>
                    </a:lnTo>
                    <a:lnTo>
                      <a:pt x="66" y="129"/>
                    </a:lnTo>
                    <a:lnTo>
                      <a:pt x="79" y="142"/>
                    </a:lnTo>
                    <a:lnTo>
                      <a:pt x="94" y="156"/>
                    </a:lnTo>
                    <a:lnTo>
                      <a:pt x="110" y="166"/>
                    </a:lnTo>
                    <a:lnTo>
                      <a:pt x="126" y="176"/>
                    </a:lnTo>
                    <a:lnTo>
                      <a:pt x="144" y="184"/>
                    </a:lnTo>
                    <a:lnTo>
                      <a:pt x="163" y="191"/>
                    </a:lnTo>
                    <a:lnTo>
                      <a:pt x="167" y="192"/>
                    </a:lnTo>
                    <a:lnTo>
                      <a:pt x="171" y="193"/>
                    </a:lnTo>
                    <a:lnTo>
                      <a:pt x="174" y="193"/>
                    </a:lnTo>
                    <a:lnTo>
                      <a:pt x="178" y="195"/>
                    </a:lnTo>
                    <a:lnTo>
                      <a:pt x="182" y="195"/>
                    </a:lnTo>
                    <a:lnTo>
                      <a:pt x="186" y="196"/>
                    </a:lnTo>
                    <a:lnTo>
                      <a:pt x="188" y="196"/>
                    </a:lnTo>
                    <a:lnTo>
                      <a:pt x="192" y="197"/>
                    </a:lnTo>
                    <a:lnTo>
                      <a:pt x="198" y="197"/>
                    </a:lnTo>
                    <a:lnTo>
                      <a:pt x="203" y="197"/>
                    </a:lnTo>
                    <a:lnTo>
                      <a:pt x="210" y="199"/>
                    </a:lnTo>
                    <a:lnTo>
                      <a:pt x="215" y="199"/>
                    </a:lnTo>
                    <a:lnTo>
                      <a:pt x="221" y="199"/>
                    </a:lnTo>
                    <a:lnTo>
                      <a:pt x="226" y="199"/>
                    </a:lnTo>
                    <a:lnTo>
                      <a:pt x="231" y="199"/>
                    </a:lnTo>
                    <a:lnTo>
                      <a:pt x="238" y="199"/>
                    </a:lnTo>
                    <a:lnTo>
                      <a:pt x="246" y="197"/>
                    </a:lnTo>
                    <a:lnTo>
                      <a:pt x="255" y="196"/>
                    </a:lnTo>
                    <a:lnTo>
                      <a:pt x="264" y="196"/>
                    </a:lnTo>
                    <a:lnTo>
                      <a:pt x="272" y="195"/>
                    </a:lnTo>
                    <a:lnTo>
                      <a:pt x="281" y="193"/>
                    </a:lnTo>
                    <a:lnTo>
                      <a:pt x="289" y="191"/>
                    </a:lnTo>
                    <a:lnTo>
                      <a:pt x="298" y="189"/>
                    </a:lnTo>
                    <a:lnTo>
                      <a:pt x="307" y="187"/>
                    </a:lnTo>
                    <a:lnTo>
                      <a:pt x="320" y="183"/>
                    </a:lnTo>
                    <a:lnTo>
                      <a:pt x="335" y="177"/>
                    </a:lnTo>
                    <a:lnTo>
                      <a:pt x="348" y="172"/>
                    </a:lnTo>
                    <a:lnTo>
                      <a:pt x="362" y="165"/>
                    </a:lnTo>
                    <a:lnTo>
                      <a:pt x="374" y="157"/>
                    </a:lnTo>
                    <a:lnTo>
                      <a:pt x="384" y="149"/>
                    </a:lnTo>
                    <a:lnTo>
                      <a:pt x="390" y="144"/>
                    </a:lnTo>
                    <a:lnTo>
                      <a:pt x="394" y="138"/>
                    </a:lnTo>
                    <a:lnTo>
                      <a:pt x="398" y="133"/>
                    </a:lnTo>
                    <a:lnTo>
                      <a:pt x="401" y="126"/>
                    </a:lnTo>
                    <a:lnTo>
                      <a:pt x="402" y="123"/>
                    </a:lnTo>
                    <a:lnTo>
                      <a:pt x="403" y="119"/>
                    </a:lnTo>
                    <a:lnTo>
                      <a:pt x="405" y="115"/>
                    </a:lnTo>
                    <a:lnTo>
                      <a:pt x="406" y="111"/>
                    </a:lnTo>
                    <a:lnTo>
                      <a:pt x="407" y="109"/>
                    </a:lnTo>
                    <a:lnTo>
                      <a:pt x="409" y="105"/>
                    </a:lnTo>
                    <a:lnTo>
                      <a:pt x="410" y="101"/>
                    </a:lnTo>
                    <a:lnTo>
                      <a:pt x="410" y="98"/>
                    </a:lnTo>
                    <a:lnTo>
                      <a:pt x="410" y="94"/>
                    </a:lnTo>
                    <a:lnTo>
                      <a:pt x="410" y="90"/>
                    </a:lnTo>
                    <a:lnTo>
                      <a:pt x="409" y="87"/>
                    </a:lnTo>
                    <a:lnTo>
                      <a:pt x="407" y="83"/>
                    </a:lnTo>
                    <a:lnTo>
                      <a:pt x="407" y="80"/>
                    </a:lnTo>
                    <a:lnTo>
                      <a:pt x="405" y="76"/>
                    </a:lnTo>
                    <a:lnTo>
                      <a:pt x="403" y="74"/>
                    </a:lnTo>
                    <a:lnTo>
                      <a:pt x="401" y="71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1" y="62"/>
                    </a:lnTo>
                    <a:lnTo>
                      <a:pt x="393" y="62"/>
                    </a:lnTo>
                    <a:lnTo>
                      <a:pt x="394" y="63"/>
                    </a:lnTo>
                    <a:lnTo>
                      <a:pt x="395" y="64"/>
                    </a:lnTo>
                    <a:lnTo>
                      <a:pt x="397" y="64"/>
                    </a:lnTo>
                    <a:lnTo>
                      <a:pt x="397" y="66"/>
                    </a:lnTo>
                    <a:lnTo>
                      <a:pt x="398" y="67"/>
                    </a:lnTo>
                    <a:lnTo>
                      <a:pt x="399" y="67"/>
                    </a:lnTo>
                    <a:lnTo>
                      <a:pt x="401" y="68"/>
                    </a:lnTo>
                    <a:lnTo>
                      <a:pt x="402" y="70"/>
                    </a:lnTo>
                    <a:lnTo>
                      <a:pt x="403" y="72"/>
                    </a:lnTo>
                    <a:lnTo>
                      <a:pt x="405" y="74"/>
                    </a:lnTo>
                    <a:lnTo>
                      <a:pt x="407" y="74"/>
                    </a:lnTo>
                    <a:lnTo>
                      <a:pt x="409" y="75"/>
                    </a:lnTo>
                    <a:lnTo>
                      <a:pt x="410" y="76"/>
                    </a:lnTo>
                    <a:lnTo>
                      <a:pt x="413" y="76"/>
                    </a:lnTo>
                    <a:lnTo>
                      <a:pt x="414" y="78"/>
                    </a:lnTo>
                    <a:lnTo>
                      <a:pt x="418" y="78"/>
                    </a:lnTo>
                    <a:lnTo>
                      <a:pt x="423" y="78"/>
                    </a:lnTo>
                    <a:lnTo>
                      <a:pt x="427" y="78"/>
                    </a:lnTo>
                    <a:lnTo>
                      <a:pt x="433" y="76"/>
                    </a:lnTo>
                    <a:lnTo>
                      <a:pt x="438" y="75"/>
                    </a:lnTo>
                    <a:lnTo>
                      <a:pt x="442" y="72"/>
                    </a:lnTo>
                    <a:lnTo>
                      <a:pt x="446" y="71"/>
                    </a:lnTo>
                    <a:lnTo>
                      <a:pt x="450" y="67"/>
                    </a:lnTo>
                    <a:lnTo>
                      <a:pt x="452" y="64"/>
                    </a:lnTo>
                    <a:lnTo>
                      <a:pt x="454" y="62"/>
                    </a:lnTo>
                    <a:lnTo>
                      <a:pt x="456" y="59"/>
                    </a:lnTo>
                    <a:lnTo>
                      <a:pt x="457" y="56"/>
                    </a:lnTo>
                    <a:lnTo>
                      <a:pt x="460" y="53"/>
                    </a:lnTo>
                    <a:lnTo>
                      <a:pt x="461" y="51"/>
                    </a:lnTo>
                    <a:lnTo>
                      <a:pt x="462" y="48"/>
                    </a:lnTo>
                    <a:lnTo>
                      <a:pt x="464" y="45"/>
                    </a:lnTo>
                    <a:lnTo>
                      <a:pt x="456" y="43"/>
                    </a:lnTo>
                    <a:lnTo>
                      <a:pt x="449" y="41"/>
                    </a:lnTo>
                    <a:lnTo>
                      <a:pt x="442" y="40"/>
                    </a:lnTo>
                    <a:lnTo>
                      <a:pt x="434" y="39"/>
                    </a:lnTo>
                    <a:lnTo>
                      <a:pt x="427" y="37"/>
                    </a:lnTo>
                    <a:lnTo>
                      <a:pt x="421" y="36"/>
                    </a:lnTo>
                    <a:lnTo>
                      <a:pt x="413" y="35"/>
                    </a:lnTo>
                    <a:lnTo>
                      <a:pt x="406" y="33"/>
                    </a:lnTo>
                    <a:lnTo>
                      <a:pt x="398" y="32"/>
                    </a:lnTo>
                    <a:lnTo>
                      <a:pt x="390" y="31"/>
                    </a:lnTo>
                    <a:lnTo>
                      <a:pt x="382" y="31"/>
                    </a:lnTo>
                    <a:lnTo>
                      <a:pt x="374" y="29"/>
                    </a:lnTo>
                    <a:lnTo>
                      <a:pt x="367" y="29"/>
                    </a:lnTo>
                    <a:lnTo>
                      <a:pt x="359" y="29"/>
                    </a:lnTo>
                    <a:lnTo>
                      <a:pt x="351" y="28"/>
                    </a:lnTo>
                    <a:lnTo>
                      <a:pt x="343" y="28"/>
                    </a:lnTo>
                    <a:lnTo>
                      <a:pt x="341" y="28"/>
                    </a:lnTo>
                    <a:lnTo>
                      <a:pt x="341" y="28"/>
                    </a:lnTo>
                    <a:lnTo>
                      <a:pt x="340" y="28"/>
                    </a:lnTo>
                    <a:lnTo>
                      <a:pt x="339" y="28"/>
                    </a:lnTo>
                    <a:lnTo>
                      <a:pt x="337" y="28"/>
                    </a:lnTo>
                    <a:lnTo>
                      <a:pt x="336" y="28"/>
                    </a:lnTo>
                    <a:lnTo>
                      <a:pt x="336" y="28"/>
                    </a:lnTo>
                    <a:lnTo>
                      <a:pt x="335" y="28"/>
                    </a:lnTo>
                    <a:lnTo>
                      <a:pt x="332" y="28"/>
                    </a:lnTo>
                    <a:lnTo>
                      <a:pt x="328" y="28"/>
                    </a:lnTo>
                    <a:lnTo>
                      <a:pt x="325" y="28"/>
                    </a:lnTo>
                    <a:lnTo>
                      <a:pt x="321" y="27"/>
                    </a:lnTo>
                    <a:lnTo>
                      <a:pt x="319" y="27"/>
                    </a:lnTo>
                    <a:lnTo>
                      <a:pt x="316" y="27"/>
                    </a:lnTo>
                    <a:lnTo>
                      <a:pt x="312" y="25"/>
                    </a:lnTo>
                    <a:lnTo>
                      <a:pt x="309" y="25"/>
                    </a:lnTo>
                    <a:lnTo>
                      <a:pt x="308" y="31"/>
                    </a:lnTo>
                    <a:lnTo>
                      <a:pt x="305" y="32"/>
                    </a:lnTo>
                    <a:lnTo>
                      <a:pt x="303" y="32"/>
                    </a:lnTo>
                    <a:lnTo>
                      <a:pt x="298" y="32"/>
                    </a:lnTo>
                    <a:lnTo>
                      <a:pt x="296" y="32"/>
                    </a:lnTo>
                    <a:lnTo>
                      <a:pt x="293" y="32"/>
                    </a:lnTo>
                    <a:lnTo>
                      <a:pt x="290" y="32"/>
                    </a:lnTo>
                    <a:lnTo>
                      <a:pt x="286" y="32"/>
                    </a:lnTo>
                    <a:lnTo>
                      <a:pt x="284" y="32"/>
                    </a:lnTo>
                    <a:lnTo>
                      <a:pt x="281" y="32"/>
                    </a:lnTo>
                    <a:lnTo>
                      <a:pt x="280" y="32"/>
                    </a:lnTo>
                    <a:lnTo>
                      <a:pt x="277" y="32"/>
                    </a:lnTo>
                    <a:lnTo>
                      <a:pt x="276" y="32"/>
                    </a:lnTo>
                    <a:lnTo>
                      <a:pt x="273" y="31"/>
                    </a:lnTo>
                    <a:lnTo>
                      <a:pt x="272" y="31"/>
                    </a:lnTo>
                    <a:lnTo>
                      <a:pt x="269" y="31"/>
                    </a:lnTo>
                    <a:lnTo>
                      <a:pt x="268" y="31"/>
                    </a:lnTo>
                    <a:lnTo>
                      <a:pt x="261" y="29"/>
                    </a:lnTo>
                    <a:lnTo>
                      <a:pt x="255" y="29"/>
                    </a:lnTo>
                    <a:lnTo>
                      <a:pt x="250" y="28"/>
                    </a:lnTo>
                    <a:lnTo>
                      <a:pt x="245" y="27"/>
                    </a:lnTo>
                    <a:lnTo>
                      <a:pt x="239" y="27"/>
                    </a:lnTo>
                    <a:lnTo>
                      <a:pt x="234" y="25"/>
                    </a:lnTo>
                    <a:lnTo>
                      <a:pt x="227" y="25"/>
                    </a:lnTo>
                    <a:lnTo>
                      <a:pt x="222" y="24"/>
                    </a:lnTo>
                    <a:lnTo>
                      <a:pt x="218" y="23"/>
                    </a:lnTo>
                    <a:lnTo>
                      <a:pt x="214" y="23"/>
                    </a:lnTo>
                    <a:lnTo>
                      <a:pt x="210" y="23"/>
                    </a:lnTo>
                    <a:lnTo>
                      <a:pt x="206" y="21"/>
                    </a:lnTo>
                    <a:lnTo>
                      <a:pt x="202" y="21"/>
                    </a:lnTo>
                    <a:lnTo>
                      <a:pt x="198" y="20"/>
                    </a:lnTo>
                    <a:lnTo>
                      <a:pt x="194" y="20"/>
                    </a:lnTo>
                    <a:lnTo>
                      <a:pt x="190" y="20"/>
                    </a:lnTo>
                    <a:lnTo>
                      <a:pt x="178" y="19"/>
                    </a:lnTo>
                    <a:lnTo>
                      <a:pt x="165" y="17"/>
                    </a:lnTo>
                    <a:lnTo>
                      <a:pt x="155" y="16"/>
                    </a:lnTo>
                    <a:lnTo>
                      <a:pt x="143" y="13"/>
                    </a:lnTo>
                    <a:lnTo>
                      <a:pt x="132" y="13"/>
                    </a:lnTo>
                    <a:lnTo>
                      <a:pt x="120" y="12"/>
                    </a:lnTo>
                    <a:lnTo>
                      <a:pt x="109" y="10"/>
                    </a:lnTo>
                    <a:lnTo>
                      <a:pt x="97" y="9"/>
                    </a:lnTo>
                    <a:lnTo>
                      <a:pt x="90" y="9"/>
                    </a:lnTo>
                    <a:lnTo>
                      <a:pt x="85" y="9"/>
                    </a:lnTo>
                    <a:lnTo>
                      <a:pt x="78" y="8"/>
                    </a:lnTo>
                    <a:lnTo>
                      <a:pt x="71" y="8"/>
                    </a:lnTo>
                    <a:lnTo>
                      <a:pt x="65" y="8"/>
                    </a:lnTo>
                    <a:lnTo>
                      <a:pt x="59" y="6"/>
                    </a:lnTo>
                    <a:lnTo>
                      <a:pt x="53" y="6"/>
                    </a:lnTo>
                    <a:lnTo>
                      <a:pt x="47" y="5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4" y="16"/>
                    </a:lnTo>
                    <a:lnTo>
                      <a:pt x="6" y="24"/>
                    </a:lnTo>
                    <a:lnTo>
                      <a:pt x="8" y="32"/>
                    </a:lnTo>
                    <a:lnTo>
                      <a:pt x="11" y="40"/>
                    </a:lnTo>
                    <a:lnTo>
                      <a:pt x="14" y="48"/>
                    </a:lnTo>
                    <a:lnTo>
                      <a:pt x="18" y="56"/>
                    </a:lnTo>
                    <a:lnTo>
                      <a:pt x="20" y="63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3" name="Freeform 81"/>
              <p:cNvSpPr>
                <a:spLocks/>
              </p:cNvSpPr>
              <p:nvPr/>
            </p:nvSpPr>
            <p:spPr bwMode="auto">
              <a:xfrm>
                <a:off x="4704" y="977"/>
                <a:ext cx="300" cy="405"/>
              </a:xfrm>
              <a:custGeom>
                <a:avLst/>
                <a:gdLst>
                  <a:gd name="T0" fmla="*/ 74 w 300"/>
                  <a:gd name="T1" fmla="*/ 308 h 405"/>
                  <a:gd name="T2" fmla="*/ 86 w 300"/>
                  <a:gd name="T3" fmla="*/ 292 h 405"/>
                  <a:gd name="T4" fmla="*/ 105 w 300"/>
                  <a:gd name="T5" fmla="*/ 259 h 405"/>
                  <a:gd name="T6" fmla="*/ 124 w 300"/>
                  <a:gd name="T7" fmla="*/ 234 h 405"/>
                  <a:gd name="T8" fmla="*/ 145 w 300"/>
                  <a:gd name="T9" fmla="*/ 228 h 405"/>
                  <a:gd name="T10" fmla="*/ 172 w 300"/>
                  <a:gd name="T11" fmla="*/ 255 h 405"/>
                  <a:gd name="T12" fmla="*/ 205 w 300"/>
                  <a:gd name="T13" fmla="*/ 331 h 405"/>
                  <a:gd name="T14" fmla="*/ 220 w 300"/>
                  <a:gd name="T15" fmla="*/ 336 h 405"/>
                  <a:gd name="T16" fmla="*/ 255 w 300"/>
                  <a:gd name="T17" fmla="*/ 351 h 405"/>
                  <a:gd name="T18" fmla="*/ 274 w 300"/>
                  <a:gd name="T19" fmla="*/ 367 h 405"/>
                  <a:gd name="T20" fmla="*/ 289 w 300"/>
                  <a:gd name="T21" fmla="*/ 390 h 405"/>
                  <a:gd name="T22" fmla="*/ 298 w 300"/>
                  <a:gd name="T23" fmla="*/ 405 h 405"/>
                  <a:gd name="T24" fmla="*/ 300 w 300"/>
                  <a:gd name="T25" fmla="*/ 405 h 405"/>
                  <a:gd name="T26" fmla="*/ 298 w 300"/>
                  <a:gd name="T27" fmla="*/ 402 h 405"/>
                  <a:gd name="T28" fmla="*/ 289 w 300"/>
                  <a:gd name="T29" fmla="*/ 383 h 405"/>
                  <a:gd name="T30" fmla="*/ 275 w 300"/>
                  <a:gd name="T31" fmla="*/ 364 h 405"/>
                  <a:gd name="T32" fmla="*/ 262 w 300"/>
                  <a:gd name="T33" fmla="*/ 352 h 405"/>
                  <a:gd name="T34" fmla="*/ 246 w 300"/>
                  <a:gd name="T35" fmla="*/ 343 h 405"/>
                  <a:gd name="T36" fmla="*/ 230 w 300"/>
                  <a:gd name="T37" fmla="*/ 336 h 405"/>
                  <a:gd name="T38" fmla="*/ 211 w 300"/>
                  <a:gd name="T39" fmla="*/ 329 h 405"/>
                  <a:gd name="T40" fmla="*/ 195 w 300"/>
                  <a:gd name="T41" fmla="*/ 310 h 405"/>
                  <a:gd name="T42" fmla="*/ 187 w 300"/>
                  <a:gd name="T43" fmla="*/ 285 h 405"/>
                  <a:gd name="T44" fmla="*/ 150 w 300"/>
                  <a:gd name="T45" fmla="*/ 227 h 405"/>
                  <a:gd name="T46" fmla="*/ 145 w 300"/>
                  <a:gd name="T47" fmla="*/ 226 h 405"/>
                  <a:gd name="T48" fmla="*/ 145 w 300"/>
                  <a:gd name="T49" fmla="*/ 184 h 405"/>
                  <a:gd name="T50" fmla="*/ 149 w 300"/>
                  <a:gd name="T51" fmla="*/ 159 h 405"/>
                  <a:gd name="T52" fmla="*/ 153 w 300"/>
                  <a:gd name="T53" fmla="*/ 118 h 405"/>
                  <a:gd name="T54" fmla="*/ 145 w 300"/>
                  <a:gd name="T55" fmla="*/ 79 h 405"/>
                  <a:gd name="T56" fmla="*/ 138 w 300"/>
                  <a:gd name="T57" fmla="*/ 69 h 405"/>
                  <a:gd name="T58" fmla="*/ 119 w 300"/>
                  <a:gd name="T59" fmla="*/ 48 h 405"/>
                  <a:gd name="T60" fmla="*/ 55 w 300"/>
                  <a:gd name="T61" fmla="*/ 13 h 405"/>
                  <a:gd name="T62" fmla="*/ 43 w 300"/>
                  <a:gd name="T63" fmla="*/ 3 h 405"/>
                  <a:gd name="T64" fmla="*/ 42 w 300"/>
                  <a:gd name="T65" fmla="*/ 0 h 405"/>
                  <a:gd name="T66" fmla="*/ 50 w 300"/>
                  <a:gd name="T67" fmla="*/ 16 h 405"/>
                  <a:gd name="T68" fmla="*/ 44 w 300"/>
                  <a:gd name="T69" fmla="*/ 19 h 405"/>
                  <a:gd name="T70" fmla="*/ 47 w 300"/>
                  <a:gd name="T71" fmla="*/ 20 h 405"/>
                  <a:gd name="T72" fmla="*/ 59 w 300"/>
                  <a:gd name="T73" fmla="*/ 20 h 405"/>
                  <a:gd name="T74" fmla="*/ 87 w 300"/>
                  <a:gd name="T75" fmla="*/ 31 h 405"/>
                  <a:gd name="T76" fmla="*/ 138 w 300"/>
                  <a:gd name="T77" fmla="*/ 74 h 405"/>
                  <a:gd name="T78" fmla="*/ 146 w 300"/>
                  <a:gd name="T79" fmla="*/ 93 h 405"/>
                  <a:gd name="T80" fmla="*/ 149 w 300"/>
                  <a:gd name="T81" fmla="*/ 130 h 405"/>
                  <a:gd name="T82" fmla="*/ 145 w 300"/>
                  <a:gd name="T83" fmla="*/ 165 h 405"/>
                  <a:gd name="T84" fmla="*/ 141 w 300"/>
                  <a:gd name="T85" fmla="*/ 198 h 405"/>
                  <a:gd name="T86" fmla="*/ 133 w 300"/>
                  <a:gd name="T87" fmla="*/ 224 h 405"/>
                  <a:gd name="T88" fmla="*/ 115 w 300"/>
                  <a:gd name="T89" fmla="*/ 234 h 405"/>
                  <a:gd name="T90" fmla="*/ 115 w 300"/>
                  <a:gd name="T91" fmla="*/ 234 h 405"/>
                  <a:gd name="T92" fmla="*/ 103 w 300"/>
                  <a:gd name="T93" fmla="*/ 215 h 405"/>
                  <a:gd name="T94" fmla="*/ 67 w 300"/>
                  <a:gd name="T95" fmla="*/ 153 h 405"/>
                  <a:gd name="T96" fmla="*/ 67 w 300"/>
                  <a:gd name="T97" fmla="*/ 155 h 405"/>
                  <a:gd name="T98" fmla="*/ 32 w 300"/>
                  <a:gd name="T99" fmla="*/ 152 h 405"/>
                  <a:gd name="T100" fmla="*/ 4 w 300"/>
                  <a:gd name="T101" fmla="*/ 125 h 405"/>
                  <a:gd name="T102" fmla="*/ 1 w 300"/>
                  <a:gd name="T103" fmla="*/ 122 h 405"/>
                  <a:gd name="T104" fmla="*/ 4 w 300"/>
                  <a:gd name="T105" fmla="*/ 129 h 405"/>
                  <a:gd name="T106" fmla="*/ 44 w 300"/>
                  <a:gd name="T107" fmla="*/ 164 h 405"/>
                  <a:gd name="T108" fmla="*/ 56 w 300"/>
                  <a:gd name="T109" fmla="*/ 172 h 405"/>
                  <a:gd name="T110" fmla="*/ 72 w 300"/>
                  <a:gd name="T111" fmla="*/ 184 h 405"/>
                  <a:gd name="T112" fmla="*/ 102 w 300"/>
                  <a:gd name="T113" fmla="*/ 218 h 405"/>
                  <a:gd name="T114" fmla="*/ 106 w 300"/>
                  <a:gd name="T115" fmla="*/ 250 h 405"/>
                  <a:gd name="T116" fmla="*/ 95 w 300"/>
                  <a:gd name="T117" fmla="*/ 267 h 405"/>
                  <a:gd name="T118" fmla="*/ 86 w 300"/>
                  <a:gd name="T119" fmla="*/ 284 h 405"/>
                  <a:gd name="T120" fmla="*/ 79 w 300"/>
                  <a:gd name="T121" fmla="*/ 297 h 405"/>
                  <a:gd name="T122" fmla="*/ 74 w 300"/>
                  <a:gd name="T123" fmla="*/ 308 h 405"/>
                  <a:gd name="T124" fmla="*/ 74 w 300"/>
                  <a:gd name="T125" fmla="*/ 30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0" h="405">
                    <a:moveTo>
                      <a:pt x="74" y="308"/>
                    </a:move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6" y="305"/>
                    </a:lnTo>
                    <a:lnTo>
                      <a:pt x="79" y="302"/>
                    </a:lnTo>
                    <a:lnTo>
                      <a:pt x="82" y="298"/>
                    </a:lnTo>
                    <a:lnTo>
                      <a:pt x="85" y="296"/>
                    </a:lnTo>
                    <a:lnTo>
                      <a:pt x="86" y="292"/>
                    </a:lnTo>
                    <a:lnTo>
                      <a:pt x="89" y="289"/>
                    </a:lnTo>
                    <a:lnTo>
                      <a:pt x="91" y="285"/>
                    </a:lnTo>
                    <a:lnTo>
                      <a:pt x="94" y="282"/>
                    </a:lnTo>
                    <a:lnTo>
                      <a:pt x="97" y="275"/>
                    </a:lnTo>
                    <a:lnTo>
                      <a:pt x="99" y="270"/>
                    </a:lnTo>
                    <a:lnTo>
                      <a:pt x="102" y="265"/>
                    </a:lnTo>
                    <a:lnTo>
                      <a:pt x="105" y="259"/>
                    </a:lnTo>
                    <a:lnTo>
                      <a:pt x="107" y="254"/>
                    </a:lnTo>
                    <a:lnTo>
                      <a:pt x="111" y="250"/>
                    </a:lnTo>
                    <a:lnTo>
                      <a:pt x="114" y="245"/>
                    </a:lnTo>
                    <a:lnTo>
                      <a:pt x="118" y="239"/>
                    </a:lnTo>
                    <a:lnTo>
                      <a:pt x="119" y="238"/>
                    </a:lnTo>
                    <a:lnTo>
                      <a:pt x="122" y="235"/>
                    </a:lnTo>
                    <a:lnTo>
                      <a:pt x="124" y="234"/>
                    </a:lnTo>
                    <a:lnTo>
                      <a:pt x="126" y="232"/>
                    </a:lnTo>
                    <a:lnTo>
                      <a:pt x="129" y="231"/>
                    </a:lnTo>
                    <a:lnTo>
                      <a:pt x="132" y="230"/>
                    </a:lnTo>
                    <a:lnTo>
                      <a:pt x="133" y="228"/>
                    </a:lnTo>
                    <a:lnTo>
                      <a:pt x="136" y="228"/>
                    </a:lnTo>
                    <a:lnTo>
                      <a:pt x="141" y="228"/>
                    </a:lnTo>
                    <a:lnTo>
                      <a:pt x="145" y="228"/>
                    </a:lnTo>
                    <a:lnTo>
                      <a:pt x="148" y="231"/>
                    </a:lnTo>
                    <a:lnTo>
                      <a:pt x="152" y="232"/>
                    </a:lnTo>
                    <a:lnTo>
                      <a:pt x="156" y="235"/>
                    </a:lnTo>
                    <a:lnTo>
                      <a:pt x="158" y="239"/>
                    </a:lnTo>
                    <a:lnTo>
                      <a:pt x="161" y="242"/>
                    </a:lnTo>
                    <a:lnTo>
                      <a:pt x="165" y="246"/>
                    </a:lnTo>
                    <a:lnTo>
                      <a:pt x="172" y="255"/>
                    </a:lnTo>
                    <a:lnTo>
                      <a:pt x="176" y="266"/>
                    </a:lnTo>
                    <a:lnTo>
                      <a:pt x="180" y="278"/>
                    </a:lnTo>
                    <a:lnTo>
                      <a:pt x="184" y="289"/>
                    </a:lnTo>
                    <a:lnTo>
                      <a:pt x="188" y="301"/>
                    </a:lnTo>
                    <a:lnTo>
                      <a:pt x="193" y="312"/>
                    </a:lnTo>
                    <a:lnTo>
                      <a:pt x="199" y="321"/>
                    </a:lnTo>
                    <a:lnTo>
                      <a:pt x="205" y="331"/>
                    </a:lnTo>
                    <a:lnTo>
                      <a:pt x="208" y="331"/>
                    </a:lnTo>
                    <a:lnTo>
                      <a:pt x="210" y="332"/>
                    </a:lnTo>
                    <a:lnTo>
                      <a:pt x="212" y="333"/>
                    </a:lnTo>
                    <a:lnTo>
                      <a:pt x="215" y="333"/>
                    </a:lnTo>
                    <a:lnTo>
                      <a:pt x="216" y="335"/>
                    </a:lnTo>
                    <a:lnTo>
                      <a:pt x="219" y="335"/>
                    </a:lnTo>
                    <a:lnTo>
                      <a:pt x="220" y="336"/>
                    </a:lnTo>
                    <a:lnTo>
                      <a:pt x="223" y="337"/>
                    </a:lnTo>
                    <a:lnTo>
                      <a:pt x="228" y="339"/>
                    </a:lnTo>
                    <a:lnTo>
                      <a:pt x="234" y="340"/>
                    </a:lnTo>
                    <a:lnTo>
                      <a:pt x="239" y="343"/>
                    </a:lnTo>
                    <a:lnTo>
                      <a:pt x="244" y="345"/>
                    </a:lnTo>
                    <a:lnTo>
                      <a:pt x="250" y="348"/>
                    </a:lnTo>
                    <a:lnTo>
                      <a:pt x="255" y="351"/>
                    </a:lnTo>
                    <a:lnTo>
                      <a:pt x="259" y="353"/>
                    </a:lnTo>
                    <a:lnTo>
                      <a:pt x="263" y="356"/>
                    </a:lnTo>
                    <a:lnTo>
                      <a:pt x="266" y="359"/>
                    </a:lnTo>
                    <a:lnTo>
                      <a:pt x="267" y="360"/>
                    </a:lnTo>
                    <a:lnTo>
                      <a:pt x="270" y="363"/>
                    </a:lnTo>
                    <a:lnTo>
                      <a:pt x="273" y="366"/>
                    </a:lnTo>
                    <a:lnTo>
                      <a:pt x="274" y="367"/>
                    </a:lnTo>
                    <a:lnTo>
                      <a:pt x="277" y="370"/>
                    </a:lnTo>
                    <a:lnTo>
                      <a:pt x="278" y="372"/>
                    </a:lnTo>
                    <a:lnTo>
                      <a:pt x="281" y="374"/>
                    </a:lnTo>
                    <a:lnTo>
                      <a:pt x="282" y="378"/>
                    </a:lnTo>
                    <a:lnTo>
                      <a:pt x="285" y="382"/>
                    </a:lnTo>
                    <a:lnTo>
                      <a:pt x="287" y="386"/>
                    </a:lnTo>
                    <a:lnTo>
                      <a:pt x="289" y="390"/>
                    </a:lnTo>
                    <a:lnTo>
                      <a:pt x="291" y="394"/>
                    </a:lnTo>
                    <a:lnTo>
                      <a:pt x="293" y="396"/>
                    </a:lnTo>
                    <a:lnTo>
                      <a:pt x="296" y="400"/>
                    </a:lnTo>
                    <a:lnTo>
                      <a:pt x="298" y="405"/>
                    </a:lnTo>
                    <a:lnTo>
                      <a:pt x="298" y="405"/>
                    </a:lnTo>
                    <a:lnTo>
                      <a:pt x="298" y="405"/>
                    </a:lnTo>
                    <a:lnTo>
                      <a:pt x="298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298" y="402"/>
                    </a:lnTo>
                    <a:lnTo>
                      <a:pt x="297" y="399"/>
                    </a:lnTo>
                    <a:lnTo>
                      <a:pt x="296" y="396"/>
                    </a:lnTo>
                    <a:lnTo>
                      <a:pt x="294" y="394"/>
                    </a:lnTo>
                    <a:lnTo>
                      <a:pt x="293" y="391"/>
                    </a:lnTo>
                    <a:lnTo>
                      <a:pt x="291" y="388"/>
                    </a:lnTo>
                    <a:lnTo>
                      <a:pt x="290" y="386"/>
                    </a:lnTo>
                    <a:lnTo>
                      <a:pt x="289" y="383"/>
                    </a:lnTo>
                    <a:lnTo>
                      <a:pt x="287" y="380"/>
                    </a:lnTo>
                    <a:lnTo>
                      <a:pt x="285" y="378"/>
                    </a:lnTo>
                    <a:lnTo>
                      <a:pt x="283" y="375"/>
                    </a:lnTo>
                    <a:lnTo>
                      <a:pt x="282" y="372"/>
                    </a:lnTo>
                    <a:lnTo>
                      <a:pt x="279" y="370"/>
                    </a:lnTo>
                    <a:lnTo>
                      <a:pt x="278" y="367"/>
                    </a:lnTo>
                    <a:lnTo>
                      <a:pt x="275" y="364"/>
                    </a:lnTo>
                    <a:lnTo>
                      <a:pt x="273" y="362"/>
                    </a:lnTo>
                    <a:lnTo>
                      <a:pt x="271" y="360"/>
                    </a:lnTo>
                    <a:lnTo>
                      <a:pt x="270" y="357"/>
                    </a:lnTo>
                    <a:lnTo>
                      <a:pt x="267" y="356"/>
                    </a:lnTo>
                    <a:lnTo>
                      <a:pt x="266" y="355"/>
                    </a:lnTo>
                    <a:lnTo>
                      <a:pt x="265" y="353"/>
                    </a:lnTo>
                    <a:lnTo>
                      <a:pt x="262" y="352"/>
                    </a:lnTo>
                    <a:lnTo>
                      <a:pt x="261" y="351"/>
                    </a:lnTo>
                    <a:lnTo>
                      <a:pt x="259" y="349"/>
                    </a:lnTo>
                    <a:lnTo>
                      <a:pt x="257" y="348"/>
                    </a:lnTo>
                    <a:lnTo>
                      <a:pt x="254" y="347"/>
                    </a:lnTo>
                    <a:lnTo>
                      <a:pt x="251" y="345"/>
                    </a:lnTo>
                    <a:lnTo>
                      <a:pt x="248" y="344"/>
                    </a:lnTo>
                    <a:lnTo>
                      <a:pt x="246" y="343"/>
                    </a:lnTo>
                    <a:lnTo>
                      <a:pt x="243" y="341"/>
                    </a:lnTo>
                    <a:lnTo>
                      <a:pt x="240" y="340"/>
                    </a:lnTo>
                    <a:lnTo>
                      <a:pt x="238" y="339"/>
                    </a:lnTo>
                    <a:lnTo>
                      <a:pt x="235" y="339"/>
                    </a:lnTo>
                    <a:lnTo>
                      <a:pt x="234" y="337"/>
                    </a:lnTo>
                    <a:lnTo>
                      <a:pt x="231" y="337"/>
                    </a:lnTo>
                    <a:lnTo>
                      <a:pt x="230" y="336"/>
                    </a:lnTo>
                    <a:lnTo>
                      <a:pt x="227" y="336"/>
                    </a:lnTo>
                    <a:lnTo>
                      <a:pt x="226" y="335"/>
                    </a:lnTo>
                    <a:lnTo>
                      <a:pt x="224" y="335"/>
                    </a:lnTo>
                    <a:lnTo>
                      <a:pt x="223" y="333"/>
                    </a:lnTo>
                    <a:lnTo>
                      <a:pt x="219" y="332"/>
                    </a:lnTo>
                    <a:lnTo>
                      <a:pt x="215" y="331"/>
                    </a:lnTo>
                    <a:lnTo>
                      <a:pt x="211" y="329"/>
                    </a:lnTo>
                    <a:lnTo>
                      <a:pt x="208" y="328"/>
                    </a:lnTo>
                    <a:lnTo>
                      <a:pt x="204" y="325"/>
                    </a:lnTo>
                    <a:lnTo>
                      <a:pt x="201" y="323"/>
                    </a:lnTo>
                    <a:lnTo>
                      <a:pt x="199" y="320"/>
                    </a:lnTo>
                    <a:lnTo>
                      <a:pt x="197" y="316"/>
                    </a:lnTo>
                    <a:lnTo>
                      <a:pt x="196" y="313"/>
                    </a:lnTo>
                    <a:lnTo>
                      <a:pt x="195" y="310"/>
                    </a:lnTo>
                    <a:lnTo>
                      <a:pt x="195" y="308"/>
                    </a:lnTo>
                    <a:lnTo>
                      <a:pt x="193" y="305"/>
                    </a:lnTo>
                    <a:lnTo>
                      <a:pt x="192" y="302"/>
                    </a:lnTo>
                    <a:lnTo>
                      <a:pt x="192" y="300"/>
                    </a:lnTo>
                    <a:lnTo>
                      <a:pt x="191" y="297"/>
                    </a:lnTo>
                    <a:lnTo>
                      <a:pt x="189" y="294"/>
                    </a:lnTo>
                    <a:lnTo>
                      <a:pt x="187" y="285"/>
                    </a:lnTo>
                    <a:lnTo>
                      <a:pt x="183" y="275"/>
                    </a:lnTo>
                    <a:lnTo>
                      <a:pt x="179" y="266"/>
                    </a:lnTo>
                    <a:lnTo>
                      <a:pt x="175" y="258"/>
                    </a:lnTo>
                    <a:lnTo>
                      <a:pt x="171" y="249"/>
                    </a:lnTo>
                    <a:lnTo>
                      <a:pt x="165" y="241"/>
                    </a:lnTo>
                    <a:lnTo>
                      <a:pt x="158" y="234"/>
                    </a:lnTo>
                    <a:lnTo>
                      <a:pt x="150" y="227"/>
                    </a:lnTo>
                    <a:lnTo>
                      <a:pt x="149" y="227"/>
                    </a:lnTo>
                    <a:lnTo>
                      <a:pt x="149" y="227"/>
                    </a:lnTo>
                    <a:lnTo>
                      <a:pt x="148" y="227"/>
                    </a:lnTo>
                    <a:lnTo>
                      <a:pt x="148" y="226"/>
                    </a:lnTo>
                    <a:lnTo>
                      <a:pt x="146" y="226"/>
                    </a:lnTo>
                    <a:lnTo>
                      <a:pt x="146" y="226"/>
                    </a:lnTo>
                    <a:lnTo>
                      <a:pt x="145" y="226"/>
                    </a:lnTo>
                    <a:lnTo>
                      <a:pt x="145" y="224"/>
                    </a:lnTo>
                    <a:lnTo>
                      <a:pt x="145" y="218"/>
                    </a:lnTo>
                    <a:lnTo>
                      <a:pt x="144" y="211"/>
                    </a:lnTo>
                    <a:lnTo>
                      <a:pt x="144" y="204"/>
                    </a:lnTo>
                    <a:lnTo>
                      <a:pt x="144" y="198"/>
                    </a:lnTo>
                    <a:lnTo>
                      <a:pt x="145" y="191"/>
                    </a:lnTo>
                    <a:lnTo>
                      <a:pt x="145" y="184"/>
                    </a:lnTo>
                    <a:lnTo>
                      <a:pt x="146" y="177"/>
                    </a:lnTo>
                    <a:lnTo>
                      <a:pt x="146" y="171"/>
                    </a:lnTo>
                    <a:lnTo>
                      <a:pt x="148" y="168"/>
                    </a:lnTo>
                    <a:lnTo>
                      <a:pt x="148" y="165"/>
                    </a:lnTo>
                    <a:lnTo>
                      <a:pt x="149" y="163"/>
                    </a:lnTo>
                    <a:lnTo>
                      <a:pt x="149" y="161"/>
                    </a:lnTo>
                    <a:lnTo>
                      <a:pt x="149" y="159"/>
                    </a:lnTo>
                    <a:lnTo>
                      <a:pt x="150" y="156"/>
                    </a:lnTo>
                    <a:lnTo>
                      <a:pt x="150" y="153"/>
                    </a:lnTo>
                    <a:lnTo>
                      <a:pt x="150" y="150"/>
                    </a:lnTo>
                    <a:lnTo>
                      <a:pt x="152" y="142"/>
                    </a:lnTo>
                    <a:lnTo>
                      <a:pt x="152" y="134"/>
                    </a:lnTo>
                    <a:lnTo>
                      <a:pt x="153" y="126"/>
                    </a:lnTo>
                    <a:lnTo>
                      <a:pt x="153" y="118"/>
                    </a:lnTo>
                    <a:lnTo>
                      <a:pt x="153" y="109"/>
                    </a:lnTo>
                    <a:lnTo>
                      <a:pt x="152" y="101"/>
                    </a:lnTo>
                    <a:lnTo>
                      <a:pt x="149" y="91"/>
                    </a:lnTo>
                    <a:lnTo>
                      <a:pt x="146" y="83"/>
                    </a:lnTo>
                    <a:lnTo>
                      <a:pt x="145" y="82"/>
                    </a:lnTo>
                    <a:lnTo>
                      <a:pt x="145" y="81"/>
                    </a:lnTo>
                    <a:lnTo>
                      <a:pt x="145" y="79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4" y="77"/>
                    </a:lnTo>
                    <a:lnTo>
                      <a:pt x="142" y="75"/>
                    </a:lnTo>
                    <a:lnTo>
                      <a:pt x="142" y="74"/>
                    </a:lnTo>
                    <a:lnTo>
                      <a:pt x="141" y="71"/>
                    </a:lnTo>
                    <a:lnTo>
                      <a:pt x="138" y="69"/>
                    </a:lnTo>
                    <a:lnTo>
                      <a:pt x="137" y="67"/>
                    </a:lnTo>
                    <a:lnTo>
                      <a:pt x="136" y="64"/>
                    </a:lnTo>
                    <a:lnTo>
                      <a:pt x="133" y="62"/>
                    </a:lnTo>
                    <a:lnTo>
                      <a:pt x="132" y="59"/>
                    </a:lnTo>
                    <a:lnTo>
                      <a:pt x="130" y="58"/>
                    </a:lnTo>
                    <a:lnTo>
                      <a:pt x="128" y="55"/>
                    </a:lnTo>
                    <a:lnTo>
                      <a:pt x="119" y="48"/>
                    </a:lnTo>
                    <a:lnTo>
                      <a:pt x="111" y="42"/>
                    </a:lnTo>
                    <a:lnTo>
                      <a:pt x="102" y="36"/>
                    </a:lnTo>
                    <a:lnTo>
                      <a:pt x="93" y="32"/>
                    </a:lnTo>
                    <a:lnTo>
                      <a:pt x="83" y="28"/>
                    </a:lnTo>
                    <a:lnTo>
                      <a:pt x="74" y="23"/>
                    </a:lnTo>
                    <a:lnTo>
                      <a:pt x="64" y="19"/>
                    </a:lnTo>
                    <a:lnTo>
                      <a:pt x="55" y="13"/>
                    </a:lnTo>
                    <a:lnTo>
                      <a:pt x="54" y="12"/>
                    </a:lnTo>
                    <a:lnTo>
                      <a:pt x="52" y="11"/>
                    </a:lnTo>
                    <a:lnTo>
                      <a:pt x="50" y="8"/>
                    </a:lnTo>
                    <a:lnTo>
                      <a:pt x="48" y="7"/>
                    </a:lnTo>
                    <a:lnTo>
                      <a:pt x="47" y="5"/>
                    </a:lnTo>
                    <a:lnTo>
                      <a:pt x="46" y="4"/>
                    </a:lnTo>
                    <a:lnTo>
                      <a:pt x="43" y="3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54" y="15"/>
                    </a:lnTo>
                    <a:lnTo>
                      <a:pt x="54" y="16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9" y="20"/>
                    </a:lnTo>
                    <a:lnTo>
                      <a:pt x="63" y="21"/>
                    </a:lnTo>
                    <a:lnTo>
                      <a:pt x="67" y="23"/>
                    </a:lnTo>
                    <a:lnTo>
                      <a:pt x="71" y="24"/>
                    </a:lnTo>
                    <a:lnTo>
                      <a:pt x="75" y="27"/>
                    </a:lnTo>
                    <a:lnTo>
                      <a:pt x="79" y="28"/>
                    </a:lnTo>
                    <a:lnTo>
                      <a:pt x="83" y="30"/>
                    </a:lnTo>
                    <a:lnTo>
                      <a:pt x="87" y="31"/>
                    </a:lnTo>
                    <a:lnTo>
                      <a:pt x="95" y="35"/>
                    </a:lnTo>
                    <a:lnTo>
                      <a:pt x="103" y="40"/>
                    </a:lnTo>
                    <a:lnTo>
                      <a:pt x="111" y="46"/>
                    </a:lnTo>
                    <a:lnTo>
                      <a:pt x="118" y="51"/>
                    </a:lnTo>
                    <a:lnTo>
                      <a:pt x="126" y="58"/>
                    </a:lnTo>
                    <a:lnTo>
                      <a:pt x="132" y="66"/>
                    </a:lnTo>
                    <a:lnTo>
                      <a:pt x="138" y="74"/>
                    </a:lnTo>
                    <a:lnTo>
                      <a:pt x="142" y="83"/>
                    </a:lnTo>
                    <a:lnTo>
                      <a:pt x="142" y="85"/>
                    </a:lnTo>
                    <a:lnTo>
                      <a:pt x="144" y="86"/>
                    </a:lnTo>
                    <a:lnTo>
                      <a:pt x="144" y="89"/>
                    </a:lnTo>
                    <a:lnTo>
                      <a:pt x="145" y="90"/>
                    </a:lnTo>
                    <a:lnTo>
                      <a:pt x="145" y="91"/>
                    </a:lnTo>
                    <a:lnTo>
                      <a:pt x="146" y="93"/>
                    </a:lnTo>
                    <a:lnTo>
                      <a:pt x="146" y="94"/>
                    </a:lnTo>
                    <a:lnTo>
                      <a:pt x="146" y="95"/>
                    </a:lnTo>
                    <a:lnTo>
                      <a:pt x="149" y="102"/>
                    </a:lnTo>
                    <a:lnTo>
                      <a:pt x="150" y="109"/>
                    </a:lnTo>
                    <a:lnTo>
                      <a:pt x="150" y="116"/>
                    </a:lnTo>
                    <a:lnTo>
                      <a:pt x="150" y="124"/>
                    </a:lnTo>
                    <a:lnTo>
                      <a:pt x="149" y="130"/>
                    </a:lnTo>
                    <a:lnTo>
                      <a:pt x="149" y="137"/>
                    </a:lnTo>
                    <a:lnTo>
                      <a:pt x="148" y="142"/>
                    </a:lnTo>
                    <a:lnTo>
                      <a:pt x="148" y="149"/>
                    </a:lnTo>
                    <a:lnTo>
                      <a:pt x="146" y="153"/>
                    </a:lnTo>
                    <a:lnTo>
                      <a:pt x="146" y="157"/>
                    </a:lnTo>
                    <a:lnTo>
                      <a:pt x="145" y="161"/>
                    </a:lnTo>
                    <a:lnTo>
                      <a:pt x="145" y="165"/>
                    </a:lnTo>
                    <a:lnTo>
                      <a:pt x="145" y="169"/>
                    </a:lnTo>
                    <a:lnTo>
                      <a:pt x="144" y="173"/>
                    </a:lnTo>
                    <a:lnTo>
                      <a:pt x="144" y="177"/>
                    </a:lnTo>
                    <a:lnTo>
                      <a:pt x="142" y="181"/>
                    </a:lnTo>
                    <a:lnTo>
                      <a:pt x="142" y="187"/>
                    </a:lnTo>
                    <a:lnTo>
                      <a:pt x="141" y="192"/>
                    </a:lnTo>
                    <a:lnTo>
                      <a:pt x="141" y="198"/>
                    </a:lnTo>
                    <a:lnTo>
                      <a:pt x="141" y="202"/>
                    </a:lnTo>
                    <a:lnTo>
                      <a:pt x="141" y="207"/>
                    </a:lnTo>
                    <a:lnTo>
                      <a:pt x="141" y="212"/>
                    </a:lnTo>
                    <a:lnTo>
                      <a:pt x="141" y="218"/>
                    </a:lnTo>
                    <a:lnTo>
                      <a:pt x="140" y="223"/>
                    </a:lnTo>
                    <a:lnTo>
                      <a:pt x="137" y="223"/>
                    </a:lnTo>
                    <a:lnTo>
                      <a:pt x="133" y="224"/>
                    </a:lnTo>
                    <a:lnTo>
                      <a:pt x="130" y="224"/>
                    </a:lnTo>
                    <a:lnTo>
                      <a:pt x="128" y="226"/>
                    </a:lnTo>
                    <a:lnTo>
                      <a:pt x="124" y="227"/>
                    </a:lnTo>
                    <a:lnTo>
                      <a:pt x="121" y="228"/>
                    </a:lnTo>
                    <a:lnTo>
                      <a:pt x="118" y="231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3" y="231"/>
                    </a:lnTo>
                    <a:lnTo>
                      <a:pt x="111" y="228"/>
                    </a:lnTo>
                    <a:lnTo>
                      <a:pt x="110" y="226"/>
                    </a:lnTo>
                    <a:lnTo>
                      <a:pt x="109" y="223"/>
                    </a:lnTo>
                    <a:lnTo>
                      <a:pt x="107" y="220"/>
                    </a:lnTo>
                    <a:lnTo>
                      <a:pt x="105" y="218"/>
                    </a:lnTo>
                    <a:lnTo>
                      <a:pt x="103" y="215"/>
                    </a:lnTo>
                    <a:lnTo>
                      <a:pt x="101" y="214"/>
                    </a:lnTo>
                    <a:lnTo>
                      <a:pt x="91" y="204"/>
                    </a:lnTo>
                    <a:lnTo>
                      <a:pt x="85" y="195"/>
                    </a:lnTo>
                    <a:lnTo>
                      <a:pt x="78" y="184"/>
                    </a:lnTo>
                    <a:lnTo>
                      <a:pt x="72" y="175"/>
                    </a:lnTo>
                    <a:lnTo>
                      <a:pt x="70" y="164"/>
                    </a:lnTo>
                    <a:lnTo>
                      <a:pt x="67" y="153"/>
                    </a:lnTo>
                    <a:lnTo>
                      <a:pt x="66" y="142"/>
                    </a:lnTo>
                    <a:lnTo>
                      <a:pt x="67" y="130"/>
                    </a:lnTo>
                    <a:lnTo>
                      <a:pt x="67" y="136"/>
                    </a:lnTo>
                    <a:lnTo>
                      <a:pt x="67" y="141"/>
                    </a:lnTo>
                    <a:lnTo>
                      <a:pt x="68" y="145"/>
                    </a:lnTo>
                    <a:lnTo>
                      <a:pt x="67" y="150"/>
                    </a:lnTo>
                    <a:lnTo>
                      <a:pt x="67" y="155"/>
                    </a:lnTo>
                    <a:lnTo>
                      <a:pt x="66" y="160"/>
                    </a:lnTo>
                    <a:lnTo>
                      <a:pt x="64" y="165"/>
                    </a:lnTo>
                    <a:lnTo>
                      <a:pt x="63" y="169"/>
                    </a:lnTo>
                    <a:lnTo>
                      <a:pt x="55" y="165"/>
                    </a:lnTo>
                    <a:lnTo>
                      <a:pt x="48" y="161"/>
                    </a:lnTo>
                    <a:lnTo>
                      <a:pt x="40" y="157"/>
                    </a:lnTo>
                    <a:lnTo>
                      <a:pt x="32" y="152"/>
                    </a:lnTo>
                    <a:lnTo>
                      <a:pt x="25" y="148"/>
                    </a:lnTo>
                    <a:lnTo>
                      <a:pt x="19" y="141"/>
                    </a:lnTo>
                    <a:lnTo>
                      <a:pt x="12" y="134"/>
                    </a:lnTo>
                    <a:lnTo>
                      <a:pt x="5" y="128"/>
                    </a:lnTo>
                    <a:lnTo>
                      <a:pt x="4" y="126"/>
                    </a:lnTo>
                    <a:lnTo>
                      <a:pt x="4" y="126"/>
                    </a:lnTo>
                    <a:lnTo>
                      <a:pt x="4" y="125"/>
                    </a:lnTo>
                    <a:lnTo>
                      <a:pt x="3" y="125"/>
                    </a:lnTo>
                    <a:lnTo>
                      <a:pt x="3" y="124"/>
                    </a:lnTo>
                    <a:lnTo>
                      <a:pt x="3" y="124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4" y="129"/>
                    </a:lnTo>
                    <a:lnTo>
                      <a:pt x="9" y="134"/>
                    </a:lnTo>
                    <a:lnTo>
                      <a:pt x="15" y="141"/>
                    </a:lnTo>
                    <a:lnTo>
                      <a:pt x="20" y="146"/>
                    </a:lnTo>
                    <a:lnTo>
                      <a:pt x="27" y="150"/>
                    </a:lnTo>
                    <a:lnTo>
                      <a:pt x="32" y="156"/>
                    </a:lnTo>
                    <a:lnTo>
                      <a:pt x="39" y="160"/>
                    </a:lnTo>
                    <a:lnTo>
                      <a:pt x="44" y="164"/>
                    </a:lnTo>
                    <a:lnTo>
                      <a:pt x="47" y="165"/>
                    </a:lnTo>
                    <a:lnTo>
                      <a:pt x="48" y="167"/>
                    </a:lnTo>
                    <a:lnTo>
                      <a:pt x="50" y="167"/>
                    </a:lnTo>
                    <a:lnTo>
                      <a:pt x="52" y="168"/>
                    </a:lnTo>
                    <a:lnTo>
                      <a:pt x="54" y="169"/>
                    </a:lnTo>
                    <a:lnTo>
                      <a:pt x="55" y="171"/>
                    </a:lnTo>
                    <a:lnTo>
                      <a:pt x="56" y="172"/>
                    </a:lnTo>
                    <a:lnTo>
                      <a:pt x="59" y="173"/>
                    </a:lnTo>
                    <a:lnTo>
                      <a:pt x="60" y="175"/>
                    </a:lnTo>
                    <a:lnTo>
                      <a:pt x="63" y="176"/>
                    </a:lnTo>
                    <a:lnTo>
                      <a:pt x="66" y="179"/>
                    </a:lnTo>
                    <a:lnTo>
                      <a:pt x="67" y="180"/>
                    </a:lnTo>
                    <a:lnTo>
                      <a:pt x="70" y="183"/>
                    </a:lnTo>
                    <a:lnTo>
                      <a:pt x="72" y="184"/>
                    </a:lnTo>
                    <a:lnTo>
                      <a:pt x="74" y="187"/>
                    </a:lnTo>
                    <a:lnTo>
                      <a:pt x="76" y="188"/>
                    </a:lnTo>
                    <a:lnTo>
                      <a:pt x="82" y="194"/>
                    </a:lnTo>
                    <a:lnTo>
                      <a:pt x="86" y="200"/>
                    </a:lnTo>
                    <a:lnTo>
                      <a:pt x="91" y="206"/>
                    </a:lnTo>
                    <a:lnTo>
                      <a:pt x="97" y="211"/>
                    </a:lnTo>
                    <a:lnTo>
                      <a:pt x="102" y="218"/>
                    </a:lnTo>
                    <a:lnTo>
                      <a:pt x="106" y="224"/>
                    </a:lnTo>
                    <a:lnTo>
                      <a:pt x="109" y="231"/>
                    </a:lnTo>
                    <a:lnTo>
                      <a:pt x="113" y="238"/>
                    </a:lnTo>
                    <a:lnTo>
                      <a:pt x="110" y="241"/>
                    </a:lnTo>
                    <a:lnTo>
                      <a:pt x="109" y="243"/>
                    </a:lnTo>
                    <a:lnTo>
                      <a:pt x="107" y="247"/>
                    </a:lnTo>
                    <a:lnTo>
                      <a:pt x="106" y="250"/>
                    </a:lnTo>
                    <a:lnTo>
                      <a:pt x="105" y="253"/>
                    </a:lnTo>
                    <a:lnTo>
                      <a:pt x="103" y="255"/>
                    </a:lnTo>
                    <a:lnTo>
                      <a:pt x="102" y="258"/>
                    </a:lnTo>
                    <a:lnTo>
                      <a:pt x="101" y="261"/>
                    </a:lnTo>
                    <a:lnTo>
                      <a:pt x="98" y="263"/>
                    </a:lnTo>
                    <a:lnTo>
                      <a:pt x="97" y="266"/>
                    </a:lnTo>
                    <a:lnTo>
                      <a:pt x="95" y="267"/>
                    </a:lnTo>
                    <a:lnTo>
                      <a:pt x="94" y="270"/>
                    </a:lnTo>
                    <a:lnTo>
                      <a:pt x="93" y="273"/>
                    </a:lnTo>
                    <a:lnTo>
                      <a:pt x="91" y="275"/>
                    </a:lnTo>
                    <a:lnTo>
                      <a:pt x="90" y="277"/>
                    </a:lnTo>
                    <a:lnTo>
                      <a:pt x="89" y="280"/>
                    </a:lnTo>
                    <a:lnTo>
                      <a:pt x="87" y="282"/>
                    </a:lnTo>
                    <a:lnTo>
                      <a:pt x="86" y="284"/>
                    </a:lnTo>
                    <a:lnTo>
                      <a:pt x="86" y="286"/>
                    </a:lnTo>
                    <a:lnTo>
                      <a:pt x="85" y="288"/>
                    </a:lnTo>
                    <a:lnTo>
                      <a:pt x="83" y="289"/>
                    </a:lnTo>
                    <a:lnTo>
                      <a:pt x="82" y="292"/>
                    </a:lnTo>
                    <a:lnTo>
                      <a:pt x="82" y="293"/>
                    </a:lnTo>
                    <a:lnTo>
                      <a:pt x="81" y="294"/>
                    </a:lnTo>
                    <a:lnTo>
                      <a:pt x="79" y="297"/>
                    </a:lnTo>
                    <a:lnTo>
                      <a:pt x="79" y="298"/>
                    </a:lnTo>
                    <a:lnTo>
                      <a:pt x="78" y="300"/>
                    </a:lnTo>
                    <a:lnTo>
                      <a:pt x="76" y="301"/>
                    </a:lnTo>
                    <a:lnTo>
                      <a:pt x="76" y="302"/>
                    </a:lnTo>
                    <a:lnTo>
                      <a:pt x="75" y="304"/>
                    </a:lnTo>
                    <a:lnTo>
                      <a:pt x="74" y="306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4" name="Freeform 82"/>
              <p:cNvSpPr>
                <a:spLocks/>
              </p:cNvSpPr>
              <p:nvPr/>
            </p:nvSpPr>
            <p:spPr bwMode="auto">
              <a:xfrm>
                <a:off x="4704" y="977"/>
                <a:ext cx="300" cy="405"/>
              </a:xfrm>
              <a:custGeom>
                <a:avLst/>
                <a:gdLst>
                  <a:gd name="T0" fmla="*/ 74 w 300"/>
                  <a:gd name="T1" fmla="*/ 308 h 405"/>
                  <a:gd name="T2" fmla="*/ 86 w 300"/>
                  <a:gd name="T3" fmla="*/ 292 h 405"/>
                  <a:gd name="T4" fmla="*/ 105 w 300"/>
                  <a:gd name="T5" fmla="*/ 259 h 405"/>
                  <a:gd name="T6" fmla="*/ 124 w 300"/>
                  <a:gd name="T7" fmla="*/ 234 h 405"/>
                  <a:gd name="T8" fmla="*/ 145 w 300"/>
                  <a:gd name="T9" fmla="*/ 228 h 405"/>
                  <a:gd name="T10" fmla="*/ 172 w 300"/>
                  <a:gd name="T11" fmla="*/ 255 h 405"/>
                  <a:gd name="T12" fmla="*/ 205 w 300"/>
                  <a:gd name="T13" fmla="*/ 331 h 405"/>
                  <a:gd name="T14" fmla="*/ 220 w 300"/>
                  <a:gd name="T15" fmla="*/ 336 h 405"/>
                  <a:gd name="T16" fmla="*/ 255 w 300"/>
                  <a:gd name="T17" fmla="*/ 351 h 405"/>
                  <a:gd name="T18" fmla="*/ 274 w 300"/>
                  <a:gd name="T19" fmla="*/ 367 h 405"/>
                  <a:gd name="T20" fmla="*/ 289 w 300"/>
                  <a:gd name="T21" fmla="*/ 390 h 405"/>
                  <a:gd name="T22" fmla="*/ 298 w 300"/>
                  <a:gd name="T23" fmla="*/ 405 h 405"/>
                  <a:gd name="T24" fmla="*/ 300 w 300"/>
                  <a:gd name="T25" fmla="*/ 405 h 405"/>
                  <a:gd name="T26" fmla="*/ 298 w 300"/>
                  <a:gd name="T27" fmla="*/ 402 h 405"/>
                  <a:gd name="T28" fmla="*/ 289 w 300"/>
                  <a:gd name="T29" fmla="*/ 383 h 405"/>
                  <a:gd name="T30" fmla="*/ 275 w 300"/>
                  <a:gd name="T31" fmla="*/ 364 h 405"/>
                  <a:gd name="T32" fmla="*/ 262 w 300"/>
                  <a:gd name="T33" fmla="*/ 352 h 405"/>
                  <a:gd name="T34" fmla="*/ 246 w 300"/>
                  <a:gd name="T35" fmla="*/ 343 h 405"/>
                  <a:gd name="T36" fmla="*/ 230 w 300"/>
                  <a:gd name="T37" fmla="*/ 336 h 405"/>
                  <a:gd name="T38" fmla="*/ 211 w 300"/>
                  <a:gd name="T39" fmla="*/ 329 h 405"/>
                  <a:gd name="T40" fmla="*/ 195 w 300"/>
                  <a:gd name="T41" fmla="*/ 310 h 405"/>
                  <a:gd name="T42" fmla="*/ 187 w 300"/>
                  <a:gd name="T43" fmla="*/ 285 h 405"/>
                  <a:gd name="T44" fmla="*/ 150 w 300"/>
                  <a:gd name="T45" fmla="*/ 227 h 405"/>
                  <a:gd name="T46" fmla="*/ 145 w 300"/>
                  <a:gd name="T47" fmla="*/ 226 h 405"/>
                  <a:gd name="T48" fmla="*/ 145 w 300"/>
                  <a:gd name="T49" fmla="*/ 184 h 405"/>
                  <a:gd name="T50" fmla="*/ 149 w 300"/>
                  <a:gd name="T51" fmla="*/ 159 h 405"/>
                  <a:gd name="T52" fmla="*/ 153 w 300"/>
                  <a:gd name="T53" fmla="*/ 118 h 405"/>
                  <a:gd name="T54" fmla="*/ 145 w 300"/>
                  <a:gd name="T55" fmla="*/ 79 h 405"/>
                  <a:gd name="T56" fmla="*/ 138 w 300"/>
                  <a:gd name="T57" fmla="*/ 69 h 405"/>
                  <a:gd name="T58" fmla="*/ 119 w 300"/>
                  <a:gd name="T59" fmla="*/ 48 h 405"/>
                  <a:gd name="T60" fmla="*/ 55 w 300"/>
                  <a:gd name="T61" fmla="*/ 13 h 405"/>
                  <a:gd name="T62" fmla="*/ 43 w 300"/>
                  <a:gd name="T63" fmla="*/ 3 h 405"/>
                  <a:gd name="T64" fmla="*/ 42 w 300"/>
                  <a:gd name="T65" fmla="*/ 0 h 405"/>
                  <a:gd name="T66" fmla="*/ 50 w 300"/>
                  <a:gd name="T67" fmla="*/ 16 h 405"/>
                  <a:gd name="T68" fmla="*/ 44 w 300"/>
                  <a:gd name="T69" fmla="*/ 19 h 405"/>
                  <a:gd name="T70" fmla="*/ 47 w 300"/>
                  <a:gd name="T71" fmla="*/ 20 h 405"/>
                  <a:gd name="T72" fmla="*/ 59 w 300"/>
                  <a:gd name="T73" fmla="*/ 20 h 405"/>
                  <a:gd name="T74" fmla="*/ 87 w 300"/>
                  <a:gd name="T75" fmla="*/ 31 h 405"/>
                  <a:gd name="T76" fmla="*/ 138 w 300"/>
                  <a:gd name="T77" fmla="*/ 74 h 405"/>
                  <a:gd name="T78" fmla="*/ 146 w 300"/>
                  <a:gd name="T79" fmla="*/ 93 h 405"/>
                  <a:gd name="T80" fmla="*/ 149 w 300"/>
                  <a:gd name="T81" fmla="*/ 130 h 405"/>
                  <a:gd name="T82" fmla="*/ 145 w 300"/>
                  <a:gd name="T83" fmla="*/ 165 h 405"/>
                  <a:gd name="T84" fmla="*/ 141 w 300"/>
                  <a:gd name="T85" fmla="*/ 198 h 405"/>
                  <a:gd name="T86" fmla="*/ 133 w 300"/>
                  <a:gd name="T87" fmla="*/ 224 h 405"/>
                  <a:gd name="T88" fmla="*/ 115 w 300"/>
                  <a:gd name="T89" fmla="*/ 234 h 405"/>
                  <a:gd name="T90" fmla="*/ 115 w 300"/>
                  <a:gd name="T91" fmla="*/ 234 h 405"/>
                  <a:gd name="T92" fmla="*/ 103 w 300"/>
                  <a:gd name="T93" fmla="*/ 215 h 405"/>
                  <a:gd name="T94" fmla="*/ 67 w 300"/>
                  <a:gd name="T95" fmla="*/ 153 h 405"/>
                  <a:gd name="T96" fmla="*/ 67 w 300"/>
                  <a:gd name="T97" fmla="*/ 155 h 405"/>
                  <a:gd name="T98" fmla="*/ 32 w 300"/>
                  <a:gd name="T99" fmla="*/ 152 h 405"/>
                  <a:gd name="T100" fmla="*/ 4 w 300"/>
                  <a:gd name="T101" fmla="*/ 125 h 405"/>
                  <a:gd name="T102" fmla="*/ 1 w 300"/>
                  <a:gd name="T103" fmla="*/ 122 h 405"/>
                  <a:gd name="T104" fmla="*/ 4 w 300"/>
                  <a:gd name="T105" fmla="*/ 129 h 405"/>
                  <a:gd name="T106" fmla="*/ 44 w 300"/>
                  <a:gd name="T107" fmla="*/ 164 h 405"/>
                  <a:gd name="T108" fmla="*/ 56 w 300"/>
                  <a:gd name="T109" fmla="*/ 172 h 405"/>
                  <a:gd name="T110" fmla="*/ 72 w 300"/>
                  <a:gd name="T111" fmla="*/ 184 h 405"/>
                  <a:gd name="T112" fmla="*/ 102 w 300"/>
                  <a:gd name="T113" fmla="*/ 218 h 405"/>
                  <a:gd name="T114" fmla="*/ 106 w 300"/>
                  <a:gd name="T115" fmla="*/ 250 h 405"/>
                  <a:gd name="T116" fmla="*/ 95 w 300"/>
                  <a:gd name="T117" fmla="*/ 267 h 405"/>
                  <a:gd name="T118" fmla="*/ 86 w 300"/>
                  <a:gd name="T119" fmla="*/ 284 h 405"/>
                  <a:gd name="T120" fmla="*/ 79 w 300"/>
                  <a:gd name="T121" fmla="*/ 297 h 405"/>
                  <a:gd name="T122" fmla="*/ 74 w 300"/>
                  <a:gd name="T123" fmla="*/ 308 h 405"/>
                  <a:gd name="T124" fmla="*/ 74 w 300"/>
                  <a:gd name="T125" fmla="*/ 30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0" h="405">
                    <a:moveTo>
                      <a:pt x="74" y="308"/>
                    </a:move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6" y="305"/>
                    </a:lnTo>
                    <a:lnTo>
                      <a:pt x="79" y="302"/>
                    </a:lnTo>
                    <a:lnTo>
                      <a:pt x="82" y="298"/>
                    </a:lnTo>
                    <a:lnTo>
                      <a:pt x="85" y="296"/>
                    </a:lnTo>
                    <a:lnTo>
                      <a:pt x="86" y="292"/>
                    </a:lnTo>
                    <a:lnTo>
                      <a:pt x="89" y="289"/>
                    </a:lnTo>
                    <a:lnTo>
                      <a:pt x="91" y="285"/>
                    </a:lnTo>
                    <a:lnTo>
                      <a:pt x="94" y="282"/>
                    </a:lnTo>
                    <a:lnTo>
                      <a:pt x="97" y="275"/>
                    </a:lnTo>
                    <a:lnTo>
                      <a:pt x="99" y="270"/>
                    </a:lnTo>
                    <a:lnTo>
                      <a:pt x="102" y="265"/>
                    </a:lnTo>
                    <a:lnTo>
                      <a:pt x="105" y="259"/>
                    </a:lnTo>
                    <a:lnTo>
                      <a:pt x="107" y="254"/>
                    </a:lnTo>
                    <a:lnTo>
                      <a:pt x="111" y="250"/>
                    </a:lnTo>
                    <a:lnTo>
                      <a:pt x="114" y="245"/>
                    </a:lnTo>
                    <a:lnTo>
                      <a:pt x="118" y="239"/>
                    </a:lnTo>
                    <a:lnTo>
                      <a:pt x="119" y="238"/>
                    </a:lnTo>
                    <a:lnTo>
                      <a:pt x="122" y="235"/>
                    </a:lnTo>
                    <a:lnTo>
                      <a:pt x="124" y="234"/>
                    </a:lnTo>
                    <a:lnTo>
                      <a:pt x="126" y="232"/>
                    </a:lnTo>
                    <a:lnTo>
                      <a:pt x="129" y="231"/>
                    </a:lnTo>
                    <a:lnTo>
                      <a:pt x="132" y="230"/>
                    </a:lnTo>
                    <a:lnTo>
                      <a:pt x="133" y="228"/>
                    </a:lnTo>
                    <a:lnTo>
                      <a:pt x="136" y="228"/>
                    </a:lnTo>
                    <a:lnTo>
                      <a:pt x="141" y="228"/>
                    </a:lnTo>
                    <a:lnTo>
                      <a:pt x="145" y="228"/>
                    </a:lnTo>
                    <a:lnTo>
                      <a:pt x="148" y="231"/>
                    </a:lnTo>
                    <a:lnTo>
                      <a:pt x="152" y="232"/>
                    </a:lnTo>
                    <a:lnTo>
                      <a:pt x="156" y="235"/>
                    </a:lnTo>
                    <a:lnTo>
                      <a:pt x="158" y="239"/>
                    </a:lnTo>
                    <a:lnTo>
                      <a:pt x="161" y="242"/>
                    </a:lnTo>
                    <a:lnTo>
                      <a:pt x="165" y="246"/>
                    </a:lnTo>
                    <a:lnTo>
                      <a:pt x="172" y="255"/>
                    </a:lnTo>
                    <a:lnTo>
                      <a:pt x="176" y="266"/>
                    </a:lnTo>
                    <a:lnTo>
                      <a:pt x="180" y="278"/>
                    </a:lnTo>
                    <a:lnTo>
                      <a:pt x="184" y="289"/>
                    </a:lnTo>
                    <a:lnTo>
                      <a:pt x="188" y="301"/>
                    </a:lnTo>
                    <a:lnTo>
                      <a:pt x="193" y="312"/>
                    </a:lnTo>
                    <a:lnTo>
                      <a:pt x="199" y="321"/>
                    </a:lnTo>
                    <a:lnTo>
                      <a:pt x="205" y="331"/>
                    </a:lnTo>
                    <a:lnTo>
                      <a:pt x="208" y="331"/>
                    </a:lnTo>
                    <a:lnTo>
                      <a:pt x="210" y="332"/>
                    </a:lnTo>
                    <a:lnTo>
                      <a:pt x="212" y="333"/>
                    </a:lnTo>
                    <a:lnTo>
                      <a:pt x="215" y="333"/>
                    </a:lnTo>
                    <a:lnTo>
                      <a:pt x="216" y="335"/>
                    </a:lnTo>
                    <a:lnTo>
                      <a:pt x="219" y="335"/>
                    </a:lnTo>
                    <a:lnTo>
                      <a:pt x="220" y="336"/>
                    </a:lnTo>
                    <a:lnTo>
                      <a:pt x="223" y="337"/>
                    </a:lnTo>
                    <a:lnTo>
                      <a:pt x="228" y="339"/>
                    </a:lnTo>
                    <a:lnTo>
                      <a:pt x="234" y="340"/>
                    </a:lnTo>
                    <a:lnTo>
                      <a:pt x="239" y="343"/>
                    </a:lnTo>
                    <a:lnTo>
                      <a:pt x="244" y="345"/>
                    </a:lnTo>
                    <a:lnTo>
                      <a:pt x="250" y="348"/>
                    </a:lnTo>
                    <a:lnTo>
                      <a:pt x="255" y="351"/>
                    </a:lnTo>
                    <a:lnTo>
                      <a:pt x="259" y="353"/>
                    </a:lnTo>
                    <a:lnTo>
                      <a:pt x="263" y="356"/>
                    </a:lnTo>
                    <a:lnTo>
                      <a:pt x="266" y="359"/>
                    </a:lnTo>
                    <a:lnTo>
                      <a:pt x="267" y="360"/>
                    </a:lnTo>
                    <a:lnTo>
                      <a:pt x="270" y="363"/>
                    </a:lnTo>
                    <a:lnTo>
                      <a:pt x="273" y="366"/>
                    </a:lnTo>
                    <a:lnTo>
                      <a:pt x="274" y="367"/>
                    </a:lnTo>
                    <a:lnTo>
                      <a:pt x="277" y="370"/>
                    </a:lnTo>
                    <a:lnTo>
                      <a:pt x="278" y="372"/>
                    </a:lnTo>
                    <a:lnTo>
                      <a:pt x="281" y="374"/>
                    </a:lnTo>
                    <a:lnTo>
                      <a:pt x="282" y="378"/>
                    </a:lnTo>
                    <a:lnTo>
                      <a:pt x="285" y="382"/>
                    </a:lnTo>
                    <a:lnTo>
                      <a:pt x="287" y="386"/>
                    </a:lnTo>
                    <a:lnTo>
                      <a:pt x="289" y="390"/>
                    </a:lnTo>
                    <a:lnTo>
                      <a:pt x="291" y="394"/>
                    </a:lnTo>
                    <a:lnTo>
                      <a:pt x="293" y="396"/>
                    </a:lnTo>
                    <a:lnTo>
                      <a:pt x="296" y="400"/>
                    </a:lnTo>
                    <a:lnTo>
                      <a:pt x="298" y="405"/>
                    </a:lnTo>
                    <a:lnTo>
                      <a:pt x="298" y="405"/>
                    </a:lnTo>
                    <a:lnTo>
                      <a:pt x="298" y="405"/>
                    </a:lnTo>
                    <a:lnTo>
                      <a:pt x="298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298" y="402"/>
                    </a:lnTo>
                    <a:lnTo>
                      <a:pt x="297" y="399"/>
                    </a:lnTo>
                    <a:lnTo>
                      <a:pt x="296" y="396"/>
                    </a:lnTo>
                    <a:lnTo>
                      <a:pt x="294" y="394"/>
                    </a:lnTo>
                    <a:lnTo>
                      <a:pt x="293" y="391"/>
                    </a:lnTo>
                    <a:lnTo>
                      <a:pt x="291" y="388"/>
                    </a:lnTo>
                    <a:lnTo>
                      <a:pt x="290" y="386"/>
                    </a:lnTo>
                    <a:lnTo>
                      <a:pt x="289" y="383"/>
                    </a:lnTo>
                    <a:lnTo>
                      <a:pt x="287" y="380"/>
                    </a:lnTo>
                    <a:lnTo>
                      <a:pt x="285" y="378"/>
                    </a:lnTo>
                    <a:lnTo>
                      <a:pt x="283" y="375"/>
                    </a:lnTo>
                    <a:lnTo>
                      <a:pt x="282" y="372"/>
                    </a:lnTo>
                    <a:lnTo>
                      <a:pt x="279" y="370"/>
                    </a:lnTo>
                    <a:lnTo>
                      <a:pt x="278" y="367"/>
                    </a:lnTo>
                    <a:lnTo>
                      <a:pt x="275" y="364"/>
                    </a:lnTo>
                    <a:lnTo>
                      <a:pt x="273" y="362"/>
                    </a:lnTo>
                    <a:lnTo>
                      <a:pt x="271" y="360"/>
                    </a:lnTo>
                    <a:lnTo>
                      <a:pt x="270" y="357"/>
                    </a:lnTo>
                    <a:lnTo>
                      <a:pt x="267" y="356"/>
                    </a:lnTo>
                    <a:lnTo>
                      <a:pt x="266" y="355"/>
                    </a:lnTo>
                    <a:lnTo>
                      <a:pt x="265" y="353"/>
                    </a:lnTo>
                    <a:lnTo>
                      <a:pt x="262" y="352"/>
                    </a:lnTo>
                    <a:lnTo>
                      <a:pt x="261" y="351"/>
                    </a:lnTo>
                    <a:lnTo>
                      <a:pt x="259" y="349"/>
                    </a:lnTo>
                    <a:lnTo>
                      <a:pt x="257" y="348"/>
                    </a:lnTo>
                    <a:lnTo>
                      <a:pt x="254" y="347"/>
                    </a:lnTo>
                    <a:lnTo>
                      <a:pt x="251" y="345"/>
                    </a:lnTo>
                    <a:lnTo>
                      <a:pt x="248" y="344"/>
                    </a:lnTo>
                    <a:lnTo>
                      <a:pt x="246" y="343"/>
                    </a:lnTo>
                    <a:lnTo>
                      <a:pt x="243" y="341"/>
                    </a:lnTo>
                    <a:lnTo>
                      <a:pt x="240" y="340"/>
                    </a:lnTo>
                    <a:lnTo>
                      <a:pt x="238" y="339"/>
                    </a:lnTo>
                    <a:lnTo>
                      <a:pt x="235" y="339"/>
                    </a:lnTo>
                    <a:lnTo>
                      <a:pt x="234" y="337"/>
                    </a:lnTo>
                    <a:lnTo>
                      <a:pt x="231" y="337"/>
                    </a:lnTo>
                    <a:lnTo>
                      <a:pt x="230" y="336"/>
                    </a:lnTo>
                    <a:lnTo>
                      <a:pt x="227" y="336"/>
                    </a:lnTo>
                    <a:lnTo>
                      <a:pt x="226" y="335"/>
                    </a:lnTo>
                    <a:lnTo>
                      <a:pt x="224" y="335"/>
                    </a:lnTo>
                    <a:lnTo>
                      <a:pt x="223" y="333"/>
                    </a:lnTo>
                    <a:lnTo>
                      <a:pt x="219" y="332"/>
                    </a:lnTo>
                    <a:lnTo>
                      <a:pt x="215" y="331"/>
                    </a:lnTo>
                    <a:lnTo>
                      <a:pt x="211" y="329"/>
                    </a:lnTo>
                    <a:lnTo>
                      <a:pt x="208" y="328"/>
                    </a:lnTo>
                    <a:lnTo>
                      <a:pt x="204" y="325"/>
                    </a:lnTo>
                    <a:lnTo>
                      <a:pt x="201" y="323"/>
                    </a:lnTo>
                    <a:lnTo>
                      <a:pt x="199" y="320"/>
                    </a:lnTo>
                    <a:lnTo>
                      <a:pt x="197" y="316"/>
                    </a:lnTo>
                    <a:lnTo>
                      <a:pt x="196" y="313"/>
                    </a:lnTo>
                    <a:lnTo>
                      <a:pt x="195" y="310"/>
                    </a:lnTo>
                    <a:lnTo>
                      <a:pt x="195" y="308"/>
                    </a:lnTo>
                    <a:lnTo>
                      <a:pt x="193" y="305"/>
                    </a:lnTo>
                    <a:lnTo>
                      <a:pt x="192" y="302"/>
                    </a:lnTo>
                    <a:lnTo>
                      <a:pt x="192" y="300"/>
                    </a:lnTo>
                    <a:lnTo>
                      <a:pt x="191" y="297"/>
                    </a:lnTo>
                    <a:lnTo>
                      <a:pt x="189" y="294"/>
                    </a:lnTo>
                    <a:lnTo>
                      <a:pt x="187" y="285"/>
                    </a:lnTo>
                    <a:lnTo>
                      <a:pt x="183" y="275"/>
                    </a:lnTo>
                    <a:lnTo>
                      <a:pt x="179" y="266"/>
                    </a:lnTo>
                    <a:lnTo>
                      <a:pt x="175" y="258"/>
                    </a:lnTo>
                    <a:lnTo>
                      <a:pt x="171" y="249"/>
                    </a:lnTo>
                    <a:lnTo>
                      <a:pt x="165" y="241"/>
                    </a:lnTo>
                    <a:lnTo>
                      <a:pt x="158" y="234"/>
                    </a:lnTo>
                    <a:lnTo>
                      <a:pt x="150" y="227"/>
                    </a:lnTo>
                    <a:lnTo>
                      <a:pt x="149" y="227"/>
                    </a:lnTo>
                    <a:lnTo>
                      <a:pt x="149" y="227"/>
                    </a:lnTo>
                    <a:lnTo>
                      <a:pt x="148" y="227"/>
                    </a:lnTo>
                    <a:lnTo>
                      <a:pt x="148" y="226"/>
                    </a:lnTo>
                    <a:lnTo>
                      <a:pt x="146" y="226"/>
                    </a:lnTo>
                    <a:lnTo>
                      <a:pt x="146" y="226"/>
                    </a:lnTo>
                    <a:lnTo>
                      <a:pt x="145" y="226"/>
                    </a:lnTo>
                    <a:lnTo>
                      <a:pt x="145" y="224"/>
                    </a:lnTo>
                    <a:lnTo>
                      <a:pt x="145" y="218"/>
                    </a:lnTo>
                    <a:lnTo>
                      <a:pt x="144" y="211"/>
                    </a:lnTo>
                    <a:lnTo>
                      <a:pt x="144" y="204"/>
                    </a:lnTo>
                    <a:lnTo>
                      <a:pt x="144" y="198"/>
                    </a:lnTo>
                    <a:lnTo>
                      <a:pt x="145" y="191"/>
                    </a:lnTo>
                    <a:lnTo>
                      <a:pt x="145" y="184"/>
                    </a:lnTo>
                    <a:lnTo>
                      <a:pt x="146" y="177"/>
                    </a:lnTo>
                    <a:lnTo>
                      <a:pt x="146" y="171"/>
                    </a:lnTo>
                    <a:lnTo>
                      <a:pt x="148" y="168"/>
                    </a:lnTo>
                    <a:lnTo>
                      <a:pt x="148" y="165"/>
                    </a:lnTo>
                    <a:lnTo>
                      <a:pt x="149" y="163"/>
                    </a:lnTo>
                    <a:lnTo>
                      <a:pt x="149" y="161"/>
                    </a:lnTo>
                    <a:lnTo>
                      <a:pt x="149" y="159"/>
                    </a:lnTo>
                    <a:lnTo>
                      <a:pt x="150" y="156"/>
                    </a:lnTo>
                    <a:lnTo>
                      <a:pt x="150" y="153"/>
                    </a:lnTo>
                    <a:lnTo>
                      <a:pt x="150" y="150"/>
                    </a:lnTo>
                    <a:lnTo>
                      <a:pt x="152" y="142"/>
                    </a:lnTo>
                    <a:lnTo>
                      <a:pt x="152" y="134"/>
                    </a:lnTo>
                    <a:lnTo>
                      <a:pt x="153" y="126"/>
                    </a:lnTo>
                    <a:lnTo>
                      <a:pt x="153" y="118"/>
                    </a:lnTo>
                    <a:lnTo>
                      <a:pt x="153" y="109"/>
                    </a:lnTo>
                    <a:lnTo>
                      <a:pt x="152" y="101"/>
                    </a:lnTo>
                    <a:lnTo>
                      <a:pt x="149" y="91"/>
                    </a:lnTo>
                    <a:lnTo>
                      <a:pt x="146" y="83"/>
                    </a:lnTo>
                    <a:lnTo>
                      <a:pt x="145" y="82"/>
                    </a:lnTo>
                    <a:lnTo>
                      <a:pt x="145" y="81"/>
                    </a:lnTo>
                    <a:lnTo>
                      <a:pt x="145" y="79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4" y="77"/>
                    </a:lnTo>
                    <a:lnTo>
                      <a:pt x="142" y="75"/>
                    </a:lnTo>
                    <a:lnTo>
                      <a:pt x="142" y="74"/>
                    </a:lnTo>
                    <a:lnTo>
                      <a:pt x="141" y="71"/>
                    </a:lnTo>
                    <a:lnTo>
                      <a:pt x="138" y="69"/>
                    </a:lnTo>
                    <a:lnTo>
                      <a:pt x="137" y="67"/>
                    </a:lnTo>
                    <a:lnTo>
                      <a:pt x="136" y="64"/>
                    </a:lnTo>
                    <a:lnTo>
                      <a:pt x="133" y="62"/>
                    </a:lnTo>
                    <a:lnTo>
                      <a:pt x="132" y="59"/>
                    </a:lnTo>
                    <a:lnTo>
                      <a:pt x="130" y="58"/>
                    </a:lnTo>
                    <a:lnTo>
                      <a:pt x="128" y="55"/>
                    </a:lnTo>
                    <a:lnTo>
                      <a:pt x="119" y="48"/>
                    </a:lnTo>
                    <a:lnTo>
                      <a:pt x="111" y="42"/>
                    </a:lnTo>
                    <a:lnTo>
                      <a:pt x="102" y="36"/>
                    </a:lnTo>
                    <a:lnTo>
                      <a:pt x="93" y="32"/>
                    </a:lnTo>
                    <a:lnTo>
                      <a:pt x="83" y="28"/>
                    </a:lnTo>
                    <a:lnTo>
                      <a:pt x="74" y="23"/>
                    </a:lnTo>
                    <a:lnTo>
                      <a:pt x="64" y="19"/>
                    </a:lnTo>
                    <a:lnTo>
                      <a:pt x="55" y="13"/>
                    </a:lnTo>
                    <a:lnTo>
                      <a:pt x="54" y="12"/>
                    </a:lnTo>
                    <a:lnTo>
                      <a:pt x="52" y="11"/>
                    </a:lnTo>
                    <a:lnTo>
                      <a:pt x="50" y="8"/>
                    </a:lnTo>
                    <a:lnTo>
                      <a:pt x="48" y="7"/>
                    </a:lnTo>
                    <a:lnTo>
                      <a:pt x="47" y="5"/>
                    </a:lnTo>
                    <a:lnTo>
                      <a:pt x="46" y="4"/>
                    </a:lnTo>
                    <a:lnTo>
                      <a:pt x="43" y="3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54" y="15"/>
                    </a:lnTo>
                    <a:lnTo>
                      <a:pt x="54" y="16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9" y="20"/>
                    </a:lnTo>
                    <a:lnTo>
                      <a:pt x="63" y="21"/>
                    </a:lnTo>
                    <a:lnTo>
                      <a:pt x="67" y="23"/>
                    </a:lnTo>
                    <a:lnTo>
                      <a:pt x="71" y="24"/>
                    </a:lnTo>
                    <a:lnTo>
                      <a:pt x="75" y="27"/>
                    </a:lnTo>
                    <a:lnTo>
                      <a:pt x="79" y="28"/>
                    </a:lnTo>
                    <a:lnTo>
                      <a:pt x="83" y="30"/>
                    </a:lnTo>
                    <a:lnTo>
                      <a:pt x="87" y="31"/>
                    </a:lnTo>
                    <a:lnTo>
                      <a:pt x="95" y="35"/>
                    </a:lnTo>
                    <a:lnTo>
                      <a:pt x="103" y="40"/>
                    </a:lnTo>
                    <a:lnTo>
                      <a:pt x="111" y="46"/>
                    </a:lnTo>
                    <a:lnTo>
                      <a:pt x="118" y="51"/>
                    </a:lnTo>
                    <a:lnTo>
                      <a:pt x="126" y="58"/>
                    </a:lnTo>
                    <a:lnTo>
                      <a:pt x="132" y="66"/>
                    </a:lnTo>
                    <a:lnTo>
                      <a:pt x="138" y="74"/>
                    </a:lnTo>
                    <a:lnTo>
                      <a:pt x="142" y="83"/>
                    </a:lnTo>
                    <a:lnTo>
                      <a:pt x="142" y="85"/>
                    </a:lnTo>
                    <a:lnTo>
                      <a:pt x="144" y="86"/>
                    </a:lnTo>
                    <a:lnTo>
                      <a:pt x="144" y="89"/>
                    </a:lnTo>
                    <a:lnTo>
                      <a:pt x="145" y="90"/>
                    </a:lnTo>
                    <a:lnTo>
                      <a:pt x="145" y="91"/>
                    </a:lnTo>
                    <a:lnTo>
                      <a:pt x="146" y="93"/>
                    </a:lnTo>
                    <a:lnTo>
                      <a:pt x="146" y="94"/>
                    </a:lnTo>
                    <a:lnTo>
                      <a:pt x="146" y="95"/>
                    </a:lnTo>
                    <a:lnTo>
                      <a:pt x="149" y="102"/>
                    </a:lnTo>
                    <a:lnTo>
                      <a:pt x="150" y="109"/>
                    </a:lnTo>
                    <a:lnTo>
                      <a:pt x="150" y="116"/>
                    </a:lnTo>
                    <a:lnTo>
                      <a:pt x="150" y="124"/>
                    </a:lnTo>
                    <a:lnTo>
                      <a:pt x="149" y="130"/>
                    </a:lnTo>
                    <a:lnTo>
                      <a:pt x="149" y="137"/>
                    </a:lnTo>
                    <a:lnTo>
                      <a:pt x="148" y="142"/>
                    </a:lnTo>
                    <a:lnTo>
                      <a:pt x="148" y="149"/>
                    </a:lnTo>
                    <a:lnTo>
                      <a:pt x="146" y="153"/>
                    </a:lnTo>
                    <a:lnTo>
                      <a:pt x="146" y="157"/>
                    </a:lnTo>
                    <a:lnTo>
                      <a:pt x="145" y="161"/>
                    </a:lnTo>
                    <a:lnTo>
                      <a:pt x="145" y="165"/>
                    </a:lnTo>
                    <a:lnTo>
                      <a:pt x="145" y="169"/>
                    </a:lnTo>
                    <a:lnTo>
                      <a:pt x="144" y="173"/>
                    </a:lnTo>
                    <a:lnTo>
                      <a:pt x="144" y="177"/>
                    </a:lnTo>
                    <a:lnTo>
                      <a:pt x="142" y="181"/>
                    </a:lnTo>
                    <a:lnTo>
                      <a:pt x="142" y="187"/>
                    </a:lnTo>
                    <a:lnTo>
                      <a:pt x="141" y="192"/>
                    </a:lnTo>
                    <a:lnTo>
                      <a:pt x="141" y="198"/>
                    </a:lnTo>
                    <a:lnTo>
                      <a:pt x="141" y="202"/>
                    </a:lnTo>
                    <a:lnTo>
                      <a:pt x="141" y="207"/>
                    </a:lnTo>
                    <a:lnTo>
                      <a:pt x="141" y="212"/>
                    </a:lnTo>
                    <a:lnTo>
                      <a:pt x="141" y="218"/>
                    </a:lnTo>
                    <a:lnTo>
                      <a:pt x="140" y="223"/>
                    </a:lnTo>
                    <a:lnTo>
                      <a:pt x="137" y="223"/>
                    </a:lnTo>
                    <a:lnTo>
                      <a:pt x="133" y="224"/>
                    </a:lnTo>
                    <a:lnTo>
                      <a:pt x="130" y="224"/>
                    </a:lnTo>
                    <a:lnTo>
                      <a:pt x="128" y="226"/>
                    </a:lnTo>
                    <a:lnTo>
                      <a:pt x="124" y="227"/>
                    </a:lnTo>
                    <a:lnTo>
                      <a:pt x="121" y="228"/>
                    </a:lnTo>
                    <a:lnTo>
                      <a:pt x="118" y="231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3" y="231"/>
                    </a:lnTo>
                    <a:lnTo>
                      <a:pt x="111" y="228"/>
                    </a:lnTo>
                    <a:lnTo>
                      <a:pt x="110" y="226"/>
                    </a:lnTo>
                    <a:lnTo>
                      <a:pt x="109" y="223"/>
                    </a:lnTo>
                    <a:lnTo>
                      <a:pt x="107" y="220"/>
                    </a:lnTo>
                    <a:lnTo>
                      <a:pt x="105" y="218"/>
                    </a:lnTo>
                    <a:lnTo>
                      <a:pt x="103" y="215"/>
                    </a:lnTo>
                    <a:lnTo>
                      <a:pt x="101" y="214"/>
                    </a:lnTo>
                    <a:lnTo>
                      <a:pt x="91" y="204"/>
                    </a:lnTo>
                    <a:lnTo>
                      <a:pt x="85" y="195"/>
                    </a:lnTo>
                    <a:lnTo>
                      <a:pt x="78" y="184"/>
                    </a:lnTo>
                    <a:lnTo>
                      <a:pt x="72" y="175"/>
                    </a:lnTo>
                    <a:lnTo>
                      <a:pt x="70" y="164"/>
                    </a:lnTo>
                    <a:lnTo>
                      <a:pt x="67" y="153"/>
                    </a:lnTo>
                    <a:lnTo>
                      <a:pt x="66" y="142"/>
                    </a:lnTo>
                    <a:lnTo>
                      <a:pt x="67" y="130"/>
                    </a:lnTo>
                    <a:lnTo>
                      <a:pt x="67" y="136"/>
                    </a:lnTo>
                    <a:lnTo>
                      <a:pt x="67" y="141"/>
                    </a:lnTo>
                    <a:lnTo>
                      <a:pt x="68" y="145"/>
                    </a:lnTo>
                    <a:lnTo>
                      <a:pt x="67" y="150"/>
                    </a:lnTo>
                    <a:lnTo>
                      <a:pt x="67" y="155"/>
                    </a:lnTo>
                    <a:lnTo>
                      <a:pt x="66" y="160"/>
                    </a:lnTo>
                    <a:lnTo>
                      <a:pt x="64" y="165"/>
                    </a:lnTo>
                    <a:lnTo>
                      <a:pt x="63" y="169"/>
                    </a:lnTo>
                    <a:lnTo>
                      <a:pt x="55" y="165"/>
                    </a:lnTo>
                    <a:lnTo>
                      <a:pt x="48" y="161"/>
                    </a:lnTo>
                    <a:lnTo>
                      <a:pt x="40" y="157"/>
                    </a:lnTo>
                    <a:lnTo>
                      <a:pt x="32" y="152"/>
                    </a:lnTo>
                    <a:lnTo>
                      <a:pt x="25" y="148"/>
                    </a:lnTo>
                    <a:lnTo>
                      <a:pt x="19" y="141"/>
                    </a:lnTo>
                    <a:lnTo>
                      <a:pt x="12" y="134"/>
                    </a:lnTo>
                    <a:lnTo>
                      <a:pt x="5" y="128"/>
                    </a:lnTo>
                    <a:lnTo>
                      <a:pt x="4" y="126"/>
                    </a:lnTo>
                    <a:lnTo>
                      <a:pt x="4" y="126"/>
                    </a:lnTo>
                    <a:lnTo>
                      <a:pt x="4" y="125"/>
                    </a:lnTo>
                    <a:lnTo>
                      <a:pt x="3" y="125"/>
                    </a:lnTo>
                    <a:lnTo>
                      <a:pt x="3" y="124"/>
                    </a:lnTo>
                    <a:lnTo>
                      <a:pt x="3" y="124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0" y="122"/>
                    </a:lnTo>
                    <a:lnTo>
                      <a:pt x="0" y="122"/>
                    </a:lnTo>
                    <a:lnTo>
                      <a:pt x="4" y="129"/>
                    </a:lnTo>
                    <a:lnTo>
                      <a:pt x="9" y="134"/>
                    </a:lnTo>
                    <a:lnTo>
                      <a:pt x="15" y="141"/>
                    </a:lnTo>
                    <a:lnTo>
                      <a:pt x="20" y="146"/>
                    </a:lnTo>
                    <a:lnTo>
                      <a:pt x="27" y="150"/>
                    </a:lnTo>
                    <a:lnTo>
                      <a:pt x="32" y="156"/>
                    </a:lnTo>
                    <a:lnTo>
                      <a:pt x="39" y="160"/>
                    </a:lnTo>
                    <a:lnTo>
                      <a:pt x="44" y="164"/>
                    </a:lnTo>
                    <a:lnTo>
                      <a:pt x="47" y="165"/>
                    </a:lnTo>
                    <a:lnTo>
                      <a:pt x="48" y="167"/>
                    </a:lnTo>
                    <a:lnTo>
                      <a:pt x="50" y="167"/>
                    </a:lnTo>
                    <a:lnTo>
                      <a:pt x="52" y="168"/>
                    </a:lnTo>
                    <a:lnTo>
                      <a:pt x="54" y="169"/>
                    </a:lnTo>
                    <a:lnTo>
                      <a:pt x="55" y="171"/>
                    </a:lnTo>
                    <a:lnTo>
                      <a:pt x="56" y="172"/>
                    </a:lnTo>
                    <a:lnTo>
                      <a:pt x="59" y="173"/>
                    </a:lnTo>
                    <a:lnTo>
                      <a:pt x="60" y="175"/>
                    </a:lnTo>
                    <a:lnTo>
                      <a:pt x="63" y="176"/>
                    </a:lnTo>
                    <a:lnTo>
                      <a:pt x="66" y="179"/>
                    </a:lnTo>
                    <a:lnTo>
                      <a:pt x="67" y="180"/>
                    </a:lnTo>
                    <a:lnTo>
                      <a:pt x="70" y="183"/>
                    </a:lnTo>
                    <a:lnTo>
                      <a:pt x="72" y="184"/>
                    </a:lnTo>
                    <a:lnTo>
                      <a:pt x="74" y="187"/>
                    </a:lnTo>
                    <a:lnTo>
                      <a:pt x="76" y="188"/>
                    </a:lnTo>
                    <a:lnTo>
                      <a:pt x="82" y="194"/>
                    </a:lnTo>
                    <a:lnTo>
                      <a:pt x="86" y="200"/>
                    </a:lnTo>
                    <a:lnTo>
                      <a:pt x="91" y="206"/>
                    </a:lnTo>
                    <a:lnTo>
                      <a:pt x="97" y="211"/>
                    </a:lnTo>
                    <a:lnTo>
                      <a:pt x="102" y="218"/>
                    </a:lnTo>
                    <a:lnTo>
                      <a:pt x="106" y="224"/>
                    </a:lnTo>
                    <a:lnTo>
                      <a:pt x="109" y="231"/>
                    </a:lnTo>
                    <a:lnTo>
                      <a:pt x="113" y="238"/>
                    </a:lnTo>
                    <a:lnTo>
                      <a:pt x="110" y="241"/>
                    </a:lnTo>
                    <a:lnTo>
                      <a:pt x="109" y="243"/>
                    </a:lnTo>
                    <a:lnTo>
                      <a:pt x="107" y="247"/>
                    </a:lnTo>
                    <a:lnTo>
                      <a:pt x="106" y="250"/>
                    </a:lnTo>
                    <a:lnTo>
                      <a:pt x="105" y="253"/>
                    </a:lnTo>
                    <a:lnTo>
                      <a:pt x="103" y="255"/>
                    </a:lnTo>
                    <a:lnTo>
                      <a:pt x="102" y="258"/>
                    </a:lnTo>
                    <a:lnTo>
                      <a:pt x="101" y="261"/>
                    </a:lnTo>
                    <a:lnTo>
                      <a:pt x="98" y="263"/>
                    </a:lnTo>
                    <a:lnTo>
                      <a:pt x="97" y="266"/>
                    </a:lnTo>
                    <a:lnTo>
                      <a:pt x="95" y="267"/>
                    </a:lnTo>
                    <a:lnTo>
                      <a:pt x="94" y="270"/>
                    </a:lnTo>
                    <a:lnTo>
                      <a:pt x="93" y="273"/>
                    </a:lnTo>
                    <a:lnTo>
                      <a:pt x="91" y="275"/>
                    </a:lnTo>
                    <a:lnTo>
                      <a:pt x="90" y="277"/>
                    </a:lnTo>
                    <a:lnTo>
                      <a:pt x="89" y="280"/>
                    </a:lnTo>
                    <a:lnTo>
                      <a:pt x="87" y="282"/>
                    </a:lnTo>
                    <a:lnTo>
                      <a:pt x="86" y="284"/>
                    </a:lnTo>
                    <a:lnTo>
                      <a:pt x="86" y="286"/>
                    </a:lnTo>
                    <a:lnTo>
                      <a:pt x="85" y="288"/>
                    </a:lnTo>
                    <a:lnTo>
                      <a:pt x="83" y="289"/>
                    </a:lnTo>
                    <a:lnTo>
                      <a:pt x="82" y="292"/>
                    </a:lnTo>
                    <a:lnTo>
                      <a:pt x="82" y="293"/>
                    </a:lnTo>
                    <a:lnTo>
                      <a:pt x="81" y="294"/>
                    </a:lnTo>
                    <a:lnTo>
                      <a:pt x="79" y="297"/>
                    </a:lnTo>
                    <a:lnTo>
                      <a:pt x="79" y="298"/>
                    </a:lnTo>
                    <a:lnTo>
                      <a:pt x="78" y="300"/>
                    </a:lnTo>
                    <a:lnTo>
                      <a:pt x="76" y="301"/>
                    </a:lnTo>
                    <a:lnTo>
                      <a:pt x="76" y="302"/>
                    </a:lnTo>
                    <a:lnTo>
                      <a:pt x="75" y="304"/>
                    </a:lnTo>
                    <a:lnTo>
                      <a:pt x="74" y="306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5" name="Freeform 83"/>
              <p:cNvSpPr>
                <a:spLocks/>
              </p:cNvSpPr>
              <p:nvPr/>
            </p:nvSpPr>
            <p:spPr bwMode="auto">
              <a:xfrm>
                <a:off x="4915" y="1082"/>
                <a:ext cx="219" cy="329"/>
              </a:xfrm>
              <a:custGeom>
                <a:avLst/>
                <a:gdLst>
                  <a:gd name="T0" fmla="*/ 109 w 219"/>
                  <a:gd name="T1" fmla="*/ 227 h 329"/>
                  <a:gd name="T2" fmla="*/ 109 w 219"/>
                  <a:gd name="T3" fmla="*/ 227 h 329"/>
                  <a:gd name="T4" fmla="*/ 109 w 219"/>
                  <a:gd name="T5" fmla="*/ 227 h 329"/>
                  <a:gd name="T6" fmla="*/ 109 w 219"/>
                  <a:gd name="T7" fmla="*/ 226 h 329"/>
                  <a:gd name="T8" fmla="*/ 114 w 219"/>
                  <a:gd name="T9" fmla="*/ 199 h 329"/>
                  <a:gd name="T10" fmla="*/ 119 w 219"/>
                  <a:gd name="T11" fmla="*/ 161 h 329"/>
                  <a:gd name="T12" fmla="*/ 119 w 219"/>
                  <a:gd name="T13" fmla="*/ 150 h 329"/>
                  <a:gd name="T14" fmla="*/ 119 w 219"/>
                  <a:gd name="T15" fmla="*/ 150 h 329"/>
                  <a:gd name="T16" fmla="*/ 125 w 219"/>
                  <a:gd name="T17" fmla="*/ 156 h 329"/>
                  <a:gd name="T18" fmla="*/ 132 w 219"/>
                  <a:gd name="T19" fmla="*/ 162 h 329"/>
                  <a:gd name="T20" fmla="*/ 165 w 219"/>
                  <a:gd name="T21" fmla="*/ 192 h 329"/>
                  <a:gd name="T22" fmla="*/ 188 w 219"/>
                  <a:gd name="T23" fmla="*/ 246 h 329"/>
                  <a:gd name="T24" fmla="*/ 189 w 219"/>
                  <a:gd name="T25" fmla="*/ 278 h 329"/>
                  <a:gd name="T26" fmla="*/ 193 w 219"/>
                  <a:gd name="T27" fmla="*/ 300 h 329"/>
                  <a:gd name="T28" fmla="*/ 203 w 219"/>
                  <a:gd name="T29" fmla="*/ 316 h 329"/>
                  <a:gd name="T30" fmla="*/ 215 w 219"/>
                  <a:gd name="T31" fmla="*/ 328 h 329"/>
                  <a:gd name="T32" fmla="*/ 219 w 219"/>
                  <a:gd name="T33" fmla="*/ 329 h 329"/>
                  <a:gd name="T34" fmla="*/ 219 w 219"/>
                  <a:gd name="T35" fmla="*/ 328 h 329"/>
                  <a:gd name="T36" fmla="*/ 208 w 219"/>
                  <a:gd name="T37" fmla="*/ 317 h 329"/>
                  <a:gd name="T38" fmla="*/ 197 w 219"/>
                  <a:gd name="T39" fmla="*/ 298 h 329"/>
                  <a:gd name="T40" fmla="*/ 193 w 219"/>
                  <a:gd name="T41" fmla="*/ 282 h 329"/>
                  <a:gd name="T42" fmla="*/ 192 w 219"/>
                  <a:gd name="T43" fmla="*/ 266 h 329"/>
                  <a:gd name="T44" fmla="*/ 191 w 219"/>
                  <a:gd name="T45" fmla="*/ 240 h 329"/>
                  <a:gd name="T46" fmla="*/ 181 w 219"/>
                  <a:gd name="T47" fmla="*/ 214 h 329"/>
                  <a:gd name="T48" fmla="*/ 173 w 219"/>
                  <a:gd name="T49" fmla="*/ 197 h 329"/>
                  <a:gd name="T50" fmla="*/ 165 w 219"/>
                  <a:gd name="T51" fmla="*/ 187 h 329"/>
                  <a:gd name="T52" fmla="*/ 149 w 219"/>
                  <a:gd name="T53" fmla="*/ 172 h 329"/>
                  <a:gd name="T54" fmla="*/ 130 w 219"/>
                  <a:gd name="T55" fmla="*/ 154 h 329"/>
                  <a:gd name="T56" fmla="*/ 113 w 219"/>
                  <a:gd name="T57" fmla="*/ 127 h 329"/>
                  <a:gd name="T58" fmla="*/ 93 w 219"/>
                  <a:gd name="T59" fmla="*/ 101 h 329"/>
                  <a:gd name="T60" fmla="*/ 72 w 219"/>
                  <a:gd name="T61" fmla="*/ 86 h 329"/>
                  <a:gd name="T62" fmla="*/ 56 w 219"/>
                  <a:gd name="T63" fmla="*/ 71 h 329"/>
                  <a:gd name="T64" fmla="*/ 48 w 219"/>
                  <a:gd name="T65" fmla="*/ 62 h 329"/>
                  <a:gd name="T66" fmla="*/ 43 w 219"/>
                  <a:gd name="T67" fmla="*/ 55 h 329"/>
                  <a:gd name="T68" fmla="*/ 36 w 219"/>
                  <a:gd name="T69" fmla="*/ 47 h 329"/>
                  <a:gd name="T70" fmla="*/ 28 w 219"/>
                  <a:gd name="T71" fmla="*/ 37 h 329"/>
                  <a:gd name="T72" fmla="*/ 16 w 219"/>
                  <a:gd name="T73" fmla="*/ 23 h 329"/>
                  <a:gd name="T74" fmla="*/ 4 w 219"/>
                  <a:gd name="T75" fmla="*/ 4 h 329"/>
                  <a:gd name="T76" fmla="*/ 1 w 219"/>
                  <a:gd name="T77" fmla="*/ 0 h 329"/>
                  <a:gd name="T78" fmla="*/ 0 w 219"/>
                  <a:gd name="T79" fmla="*/ 0 h 329"/>
                  <a:gd name="T80" fmla="*/ 0 w 219"/>
                  <a:gd name="T81" fmla="*/ 0 h 329"/>
                  <a:gd name="T82" fmla="*/ 0 w 219"/>
                  <a:gd name="T83" fmla="*/ 0 h 329"/>
                  <a:gd name="T84" fmla="*/ 3 w 219"/>
                  <a:gd name="T85" fmla="*/ 7 h 329"/>
                  <a:gd name="T86" fmla="*/ 8 w 219"/>
                  <a:gd name="T87" fmla="*/ 13 h 329"/>
                  <a:gd name="T88" fmla="*/ 15 w 219"/>
                  <a:gd name="T89" fmla="*/ 24 h 329"/>
                  <a:gd name="T90" fmla="*/ 21 w 219"/>
                  <a:gd name="T91" fmla="*/ 33 h 329"/>
                  <a:gd name="T92" fmla="*/ 25 w 219"/>
                  <a:gd name="T93" fmla="*/ 39 h 329"/>
                  <a:gd name="T94" fmla="*/ 28 w 219"/>
                  <a:gd name="T95" fmla="*/ 43 h 329"/>
                  <a:gd name="T96" fmla="*/ 33 w 219"/>
                  <a:gd name="T97" fmla="*/ 50 h 329"/>
                  <a:gd name="T98" fmla="*/ 39 w 219"/>
                  <a:gd name="T99" fmla="*/ 58 h 329"/>
                  <a:gd name="T100" fmla="*/ 52 w 219"/>
                  <a:gd name="T101" fmla="*/ 72 h 329"/>
                  <a:gd name="T102" fmla="*/ 70 w 219"/>
                  <a:gd name="T103" fmla="*/ 89 h 329"/>
                  <a:gd name="T104" fmla="*/ 80 w 219"/>
                  <a:gd name="T105" fmla="*/ 97 h 329"/>
                  <a:gd name="T106" fmla="*/ 87 w 219"/>
                  <a:gd name="T107" fmla="*/ 103 h 329"/>
                  <a:gd name="T108" fmla="*/ 97 w 219"/>
                  <a:gd name="T109" fmla="*/ 111 h 329"/>
                  <a:gd name="T110" fmla="*/ 105 w 219"/>
                  <a:gd name="T111" fmla="*/ 119 h 329"/>
                  <a:gd name="T112" fmla="*/ 109 w 219"/>
                  <a:gd name="T113" fmla="*/ 127 h 329"/>
                  <a:gd name="T114" fmla="*/ 111 w 219"/>
                  <a:gd name="T115" fmla="*/ 133 h 329"/>
                  <a:gd name="T116" fmla="*/ 115 w 219"/>
                  <a:gd name="T117" fmla="*/ 170 h 329"/>
                  <a:gd name="T118" fmla="*/ 110 w 219"/>
                  <a:gd name="T119" fmla="*/ 215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329">
                    <a:moveTo>
                      <a:pt x="109" y="226"/>
                    </a:moveTo>
                    <a:lnTo>
                      <a:pt x="109" y="226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6"/>
                    </a:lnTo>
                    <a:lnTo>
                      <a:pt x="109" y="226"/>
                    </a:lnTo>
                    <a:lnTo>
                      <a:pt x="110" y="227"/>
                    </a:lnTo>
                    <a:lnTo>
                      <a:pt x="111" y="218"/>
                    </a:lnTo>
                    <a:lnTo>
                      <a:pt x="113" y="208"/>
                    </a:lnTo>
                    <a:lnTo>
                      <a:pt x="114" y="199"/>
                    </a:lnTo>
                    <a:lnTo>
                      <a:pt x="115" y="189"/>
                    </a:lnTo>
                    <a:lnTo>
                      <a:pt x="118" y="180"/>
                    </a:lnTo>
                    <a:lnTo>
                      <a:pt x="119" y="170"/>
                    </a:lnTo>
                    <a:lnTo>
                      <a:pt x="119" y="161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21" y="152"/>
                    </a:lnTo>
                    <a:lnTo>
                      <a:pt x="122" y="154"/>
                    </a:lnTo>
                    <a:lnTo>
                      <a:pt x="125" y="156"/>
                    </a:lnTo>
                    <a:lnTo>
                      <a:pt x="126" y="157"/>
                    </a:lnTo>
                    <a:lnTo>
                      <a:pt x="128" y="158"/>
                    </a:lnTo>
                    <a:lnTo>
                      <a:pt x="130" y="161"/>
                    </a:lnTo>
                    <a:lnTo>
                      <a:pt x="132" y="162"/>
                    </a:lnTo>
                    <a:lnTo>
                      <a:pt x="133" y="164"/>
                    </a:lnTo>
                    <a:lnTo>
                      <a:pt x="145" y="172"/>
                    </a:lnTo>
                    <a:lnTo>
                      <a:pt x="156" y="181"/>
                    </a:lnTo>
                    <a:lnTo>
                      <a:pt x="165" y="192"/>
                    </a:lnTo>
                    <a:lnTo>
                      <a:pt x="173" y="204"/>
                    </a:lnTo>
                    <a:lnTo>
                      <a:pt x="180" y="218"/>
                    </a:lnTo>
                    <a:lnTo>
                      <a:pt x="184" y="231"/>
                    </a:lnTo>
                    <a:lnTo>
                      <a:pt x="188" y="246"/>
                    </a:lnTo>
                    <a:lnTo>
                      <a:pt x="189" y="261"/>
                    </a:lnTo>
                    <a:lnTo>
                      <a:pt x="189" y="266"/>
                    </a:lnTo>
                    <a:lnTo>
                      <a:pt x="189" y="271"/>
                    </a:lnTo>
                    <a:lnTo>
                      <a:pt x="189" y="278"/>
                    </a:lnTo>
                    <a:lnTo>
                      <a:pt x="191" y="283"/>
                    </a:lnTo>
                    <a:lnTo>
                      <a:pt x="191" y="289"/>
                    </a:lnTo>
                    <a:lnTo>
                      <a:pt x="192" y="294"/>
                    </a:lnTo>
                    <a:lnTo>
                      <a:pt x="193" y="300"/>
                    </a:lnTo>
                    <a:lnTo>
                      <a:pt x="196" y="305"/>
                    </a:lnTo>
                    <a:lnTo>
                      <a:pt x="199" y="309"/>
                    </a:lnTo>
                    <a:lnTo>
                      <a:pt x="201" y="312"/>
                    </a:lnTo>
                    <a:lnTo>
                      <a:pt x="203" y="316"/>
                    </a:lnTo>
                    <a:lnTo>
                      <a:pt x="205" y="318"/>
                    </a:lnTo>
                    <a:lnTo>
                      <a:pt x="209" y="322"/>
                    </a:lnTo>
                    <a:lnTo>
                      <a:pt x="212" y="325"/>
                    </a:lnTo>
                    <a:lnTo>
                      <a:pt x="215" y="328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8"/>
                    </a:lnTo>
                    <a:lnTo>
                      <a:pt x="219" y="328"/>
                    </a:lnTo>
                    <a:lnTo>
                      <a:pt x="219" y="328"/>
                    </a:lnTo>
                    <a:lnTo>
                      <a:pt x="215" y="325"/>
                    </a:lnTo>
                    <a:lnTo>
                      <a:pt x="211" y="321"/>
                    </a:lnTo>
                    <a:lnTo>
                      <a:pt x="208" y="317"/>
                    </a:lnTo>
                    <a:lnTo>
                      <a:pt x="204" y="313"/>
                    </a:lnTo>
                    <a:lnTo>
                      <a:pt x="201" y="308"/>
                    </a:lnTo>
                    <a:lnTo>
                      <a:pt x="200" y="304"/>
                    </a:lnTo>
                    <a:lnTo>
                      <a:pt x="197" y="298"/>
                    </a:lnTo>
                    <a:lnTo>
                      <a:pt x="196" y="294"/>
                    </a:lnTo>
                    <a:lnTo>
                      <a:pt x="195" y="290"/>
                    </a:lnTo>
                    <a:lnTo>
                      <a:pt x="195" y="286"/>
                    </a:lnTo>
                    <a:lnTo>
                      <a:pt x="193" y="282"/>
                    </a:lnTo>
                    <a:lnTo>
                      <a:pt x="193" y="278"/>
                    </a:lnTo>
                    <a:lnTo>
                      <a:pt x="192" y="274"/>
                    </a:lnTo>
                    <a:lnTo>
                      <a:pt x="192" y="270"/>
                    </a:lnTo>
                    <a:lnTo>
                      <a:pt x="192" y="266"/>
                    </a:lnTo>
                    <a:lnTo>
                      <a:pt x="192" y="262"/>
                    </a:lnTo>
                    <a:lnTo>
                      <a:pt x="192" y="255"/>
                    </a:lnTo>
                    <a:lnTo>
                      <a:pt x="192" y="247"/>
                    </a:lnTo>
                    <a:lnTo>
                      <a:pt x="191" y="240"/>
                    </a:lnTo>
                    <a:lnTo>
                      <a:pt x="189" y="234"/>
                    </a:lnTo>
                    <a:lnTo>
                      <a:pt x="187" y="227"/>
                    </a:lnTo>
                    <a:lnTo>
                      <a:pt x="185" y="220"/>
                    </a:lnTo>
                    <a:lnTo>
                      <a:pt x="181" y="214"/>
                    </a:lnTo>
                    <a:lnTo>
                      <a:pt x="179" y="207"/>
                    </a:lnTo>
                    <a:lnTo>
                      <a:pt x="177" y="204"/>
                    </a:lnTo>
                    <a:lnTo>
                      <a:pt x="175" y="200"/>
                    </a:lnTo>
                    <a:lnTo>
                      <a:pt x="173" y="197"/>
                    </a:lnTo>
                    <a:lnTo>
                      <a:pt x="172" y="195"/>
                    </a:lnTo>
                    <a:lnTo>
                      <a:pt x="169" y="192"/>
                    </a:lnTo>
                    <a:lnTo>
                      <a:pt x="168" y="189"/>
                    </a:lnTo>
                    <a:lnTo>
                      <a:pt x="165" y="187"/>
                    </a:lnTo>
                    <a:lnTo>
                      <a:pt x="164" y="184"/>
                    </a:lnTo>
                    <a:lnTo>
                      <a:pt x="158" y="180"/>
                    </a:lnTo>
                    <a:lnTo>
                      <a:pt x="154" y="176"/>
                    </a:lnTo>
                    <a:lnTo>
                      <a:pt x="149" y="172"/>
                    </a:lnTo>
                    <a:lnTo>
                      <a:pt x="144" y="168"/>
                    </a:lnTo>
                    <a:lnTo>
                      <a:pt x="140" y="164"/>
                    </a:lnTo>
                    <a:lnTo>
                      <a:pt x="134" y="158"/>
                    </a:lnTo>
                    <a:lnTo>
                      <a:pt x="130" y="154"/>
                    </a:lnTo>
                    <a:lnTo>
                      <a:pt x="125" y="150"/>
                    </a:lnTo>
                    <a:lnTo>
                      <a:pt x="121" y="142"/>
                    </a:lnTo>
                    <a:lnTo>
                      <a:pt x="117" y="134"/>
                    </a:lnTo>
                    <a:lnTo>
                      <a:pt x="113" y="127"/>
                    </a:lnTo>
                    <a:lnTo>
                      <a:pt x="109" y="119"/>
                    </a:lnTo>
                    <a:lnTo>
                      <a:pt x="103" y="113"/>
                    </a:lnTo>
                    <a:lnTo>
                      <a:pt x="98" y="106"/>
                    </a:lnTo>
                    <a:lnTo>
                      <a:pt x="93" y="101"/>
                    </a:lnTo>
                    <a:lnTo>
                      <a:pt x="85" y="97"/>
                    </a:lnTo>
                    <a:lnTo>
                      <a:pt x="80" y="93"/>
                    </a:lnTo>
                    <a:lnTo>
                      <a:pt x="76" y="90"/>
                    </a:lnTo>
                    <a:lnTo>
                      <a:pt x="72" y="86"/>
                    </a:lnTo>
                    <a:lnTo>
                      <a:pt x="68" y="82"/>
                    </a:lnTo>
                    <a:lnTo>
                      <a:pt x="64" y="79"/>
                    </a:lnTo>
                    <a:lnTo>
                      <a:pt x="60" y="75"/>
                    </a:lnTo>
                    <a:lnTo>
                      <a:pt x="56" y="71"/>
                    </a:lnTo>
                    <a:lnTo>
                      <a:pt x="52" y="67"/>
                    </a:lnTo>
                    <a:lnTo>
                      <a:pt x="51" y="66"/>
                    </a:lnTo>
                    <a:lnTo>
                      <a:pt x="50" y="64"/>
                    </a:lnTo>
                    <a:lnTo>
                      <a:pt x="48" y="62"/>
                    </a:lnTo>
                    <a:lnTo>
                      <a:pt x="47" y="60"/>
                    </a:lnTo>
                    <a:lnTo>
                      <a:pt x="46" y="59"/>
                    </a:lnTo>
                    <a:lnTo>
                      <a:pt x="44" y="58"/>
                    </a:lnTo>
                    <a:lnTo>
                      <a:pt x="43" y="55"/>
                    </a:lnTo>
                    <a:lnTo>
                      <a:pt x="42" y="54"/>
                    </a:lnTo>
                    <a:lnTo>
                      <a:pt x="39" y="51"/>
                    </a:lnTo>
                    <a:lnTo>
                      <a:pt x="37" y="50"/>
                    </a:lnTo>
                    <a:lnTo>
                      <a:pt x="36" y="47"/>
                    </a:lnTo>
                    <a:lnTo>
                      <a:pt x="33" y="44"/>
                    </a:lnTo>
                    <a:lnTo>
                      <a:pt x="32" y="41"/>
                    </a:lnTo>
                    <a:lnTo>
                      <a:pt x="31" y="40"/>
                    </a:lnTo>
                    <a:lnTo>
                      <a:pt x="28" y="37"/>
                    </a:lnTo>
                    <a:lnTo>
                      <a:pt x="27" y="35"/>
                    </a:lnTo>
                    <a:lnTo>
                      <a:pt x="23" y="31"/>
                    </a:lnTo>
                    <a:lnTo>
                      <a:pt x="20" y="27"/>
                    </a:lnTo>
                    <a:lnTo>
                      <a:pt x="16" y="23"/>
                    </a:lnTo>
                    <a:lnTo>
                      <a:pt x="13" y="17"/>
                    </a:lnTo>
                    <a:lnTo>
                      <a:pt x="9" y="13"/>
                    </a:lnTo>
                    <a:lnTo>
                      <a:pt x="7" y="9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5" y="11"/>
                    </a:lnTo>
                    <a:lnTo>
                      <a:pt x="7" y="12"/>
                    </a:lnTo>
                    <a:lnTo>
                      <a:pt x="8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1"/>
                    </a:lnTo>
                    <a:lnTo>
                      <a:pt x="15" y="24"/>
                    </a:lnTo>
                    <a:lnTo>
                      <a:pt x="16" y="27"/>
                    </a:lnTo>
                    <a:lnTo>
                      <a:pt x="17" y="29"/>
                    </a:lnTo>
                    <a:lnTo>
                      <a:pt x="20" y="31"/>
                    </a:lnTo>
                    <a:lnTo>
                      <a:pt x="21" y="33"/>
                    </a:lnTo>
                    <a:lnTo>
                      <a:pt x="23" y="36"/>
                    </a:lnTo>
                    <a:lnTo>
                      <a:pt x="24" y="37"/>
                    </a:lnTo>
                    <a:lnTo>
                      <a:pt x="25" y="37"/>
                    </a:lnTo>
                    <a:lnTo>
                      <a:pt x="25" y="39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8" y="41"/>
                    </a:lnTo>
                    <a:lnTo>
                      <a:pt x="28" y="43"/>
                    </a:lnTo>
                    <a:lnTo>
                      <a:pt x="29" y="43"/>
                    </a:lnTo>
                    <a:lnTo>
                      <a:pt x="31" y="45"/>
                    </a:lnTo>
                    <a:lnTo>
                      <a:pt x="32" y="47"/>
                    </a:lnTo>
                    <a:lnTo>
                      <a:pt x="33" y="50"/>
                    </a:lnTo>
                    <a:lnTo>
                      <a:pt x="35" y="51"/>
                    </a:lnTo>
                    <a:lnTo>
                      <a:pt x="36" y="54"/>
                    </a:lnTo>
                    <a:lnTo>
                      <a:pt x="37" y="55"/>
                    </a:lnTo>
                    <a:lnTo>
                      <a:pt x="39" y="58"/>
                    </a:lnTo>
                    <a:lnTo>
                      <a:pt x="40" y="59"/>
                    </a:lnTo>
                    <a:lnTo>
                      <a:pt x="44" y="64"/>
                    </a:lnTo>
                    <a:lnTo>
                      <a:pt x="48" y="68"/>
                    </a:lnTo>
                    <a:lnTo>
                      <a:pt x="52" y="72"/>
                    </a:lnTo>
                    <a:lnTo>
                      <a:pt x="56" y="76"/>
                    </a:lnTo>
                    <a:lnTo>
                      <a:pt x="62" y="80"/>
                    </a:lnTo>
                    <a:lnTo>
                      <a:pt x="66" y="84"/>
                    </a:lnTo>
                    <a:lnTo>
                      <a:pt x="70" y="89"/>
                    </a:lnTo>
                    <a:lnTo>
                      <a:pt x="74" y="93"/>
                    </a:lnTo>
                    <a:lnTo>
                      <a:pt x="76" y="94"/>
                    </a:lnTo>
                    <a:lnTo>
                      <a:pt x="78" y="95"/>
                    </a:lnTo>
                    <a:lnTo>
                      <a:pt x="80" y="97"/>
                    </a:lnTo>
                    <a:lnTo>
                      <a:pt x="82" y="98"/>
                    </a:lnTo>
                    <a:lnTo>
                      <a:pt x="83" y="101"/>
                    </a:lnTo>
                    <a:lnTo>
                      <a:pt x="86" y="102"/>
                    </a:lnTo>
                    <a:lnTo>
                      <a:pt x="87" y="103"/>
                    </a:lnTo>
                    <a:lnTo>
                      <a:pt x="90" y="105"/>
                    </a:lnTo>
                    <a:lnTo>
                      <a:pt x="91" y="107"/>
                    </a:lnTo>
                    <a:lnTo>
                      <a:pt x="94" y="109"/>
                    </a:lnTo>
                    <a:lnTo>
                      <a:pt x="97" y="111"/>
                    </a:lnTo>
                    <a:lnTo>
                      <a:pt x="98" y="113"/>
                    </a:lnTo>
                    <a:lnTo>
                      <a:pt x="101" y="115"/>
                    </a:lnTo>
                    <a:lnTo>
                      <a:pt x="102" y="118"/>
                    </a:lnTo>
                    <a:lnTo>
                      <a:pt x="105" y="119"/>
                    </a:lnTo>
                    <a:lnTo>
                      <a:pt x="106" y="122"/>
                    </a:lnTo>
                    <a:lnTo>
                      <a:pt x="107" y="123"/>
                    </a:lnTo>
                    <a:lnTo>
                      <a:pt x="109" y="126"/>
                    </a:lnTo>
                    <a:lnTo>
                      <a:pt x="109" y="127"/>
                    </a:lnTo>
                    <a:lnTo>
                      <a:pt x="110" y="129"/>
                    </a:lnTo>
                    <a:lnTo>
                      <a:pt x="110" y="130"/>
                    </a:lnTo>
                    <a:lnTo>
                      <a:pt x="111" y="132"/>
                    </a:lnTo>
                    <a:lnTo>
                      <a:pt x="111" y="133"/>
                    </a:lnTo>
                    <a:lnTo>
                      <a:pt x="113" y="136"/>
                    </a:lnTo>
                    <a:lnTo>
                      <a:pt x="115" y="148"/>
                    </a:lnTo>
                    <a:lnTo>
                      <a:pt x="115" y="158"/>
                    </a:lnTo>
                    <a:lnTo>
                      <a:pt x="115" y="170"/>
                    </a:lnTo>
                    <a:lnTo>
                      <a:pt x="114" y="181"/>
                    </a:lnTo>
                    <a:lnTo>
                      <a:pt x="113" y="192"/>
                    </a:lnTo>
                    <a:lnTo>
                      <a:pt x="111" y="204"/>
                    </a:lnTo>
                    <a:lnTo>
                      <a:pt x="110" y="215"/>
                    </a:lnTo>
                    <a:lnTo>
                      <a:pt x="109" y="2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6" name="Freeform 84"/>
              <p:cNvSpPr>
                <a:spLocks/>
              </p:cNvSpPr>
              <p:nvPr/>
            </p:nvSpPr>
            <p:spPr bwMode="auto">
              <a:xfrm>
                <a:off x="4915" y="1082"/>
                <a:ext cx="219" cy="329"/>
              </a:xfrm>
              <a:custGeom>
                <a:avLst/>
                <a:gdLst>
                  <a:gd name="T0" fmla="*/ 109 w 219"/>
                  <a:gd name="T1" fmla="*/ 227 h 329"/>
                  <a:gd name="T2" fmla="*/ 109 w 219"/>
                  <a:gd name="T3" fmla="*/ 227 h 329"/>
                  <a:gd name="T4" fmla="*/ 109 w 219"/>
                  <a:gd name="T5" fmla="*/ 227 h 329"/>
                  <a:gd name="T6" fmla="*/ 109 w 219"/>
                  <a:gd name="T7" fmla="*/ 226 h 329"/>
                  <a:gd name="T8" fmla="*/ 114 w 219"/>
                  <a:gd name="T9" fmla="*/ 199 h 329"/>
                  <a:gd name="T10" fmla="*/ 119 w 219"/>
                  <a:gd name="T11" fmla="*/ 161 h 329"/>
                  <a:gd name="T12" fmla="*/ 119 w 219"/>
                  <a:gd name="T13" fmla="*/ 150 h 329"/>
                  <a:gd name="T14" fmla="*/ 119 w 219"/>
                  <a:gd name="T15" fmla="*/ 150 h 329"/>
                  <a:gd name="T16" fmla="*/ 125 w 219"/>
                  <a:gd name="T17" fmla="*/ 156 h 329"/>
                  <a:gd name="T18" fmla="*/ 132 w 219"/>
                  <a:gd name="T19" fmla="*/ 162 h 329"/>
                  <a:gd name="T20" fmla="*/ 165 w 219"/>
                  <a:gd name="T21" fmla="*/ 192 h 329"/>
                  <a:gd name="T22" fmla="*/ 188 w 219"/>
                  <a:gd name="T23" fmla="*/ 246 h 329"/>
                  <a:gd name="T24" fmla="*/ 189 w 219"/>
                  <a:gd name="T25" fmla="*/ 278 h 329"/>
                  <a:gd name="T26" fmla="*/ 193 w 219"/>
                  <a:gd name="T27" fmla="*/ 300 h 329"/>
                  <a:gd name="T28" fmla="*/ 203 w 219"/>
                  <a:gd name="T29" fmla="*/ 316 h 329"/>
                  <a:gd name="T30" fmla="*/ 215 w 219"/>
                  <a:gd name="T31" fmla="*/ 328 h 329"/>
                  <a:gd name="T32" fmla="*/ 219 w 219"/>
                  <a:gd name="T33" fmla="*/ 329 h 329"/>
                  <a:gd name="T34" fmla="*/ 219 w 219"/>
                  <a:gd name="T35" fmla="*/ 328 h 329"/>
                  <a:gd name="T36" fmla="*/ 208 w 219"/>
                  <a:gd name="T37" fmla="*/ 317 h 329"/>
                  <a:gd name="T38" fmla="*/ 197 w 219"/>
                  <a:gd name="T39" fmla="*/ 298 h 329"/>
                  <a:gd name="T40" fmla="*/ 193 w 219"/>
                  <a:gd name="T41" fmla="*/ 282 h 329"/>
                  <a:gd name="T42" fmla="*/ 192 w 219"/>
                  <a:gd name="T43" fmla="*/ 266 h 329"/>
                  <a:gd name="T44" fmla="*/ 191 w 219"/>
                  <a:gd name="T45" fmla="*/ 240 h 329"/>
                  <a:gd name="T46" fmla="*/ 181 w 219"/>
                  <a:gd name="T47" fmla="*/ 214 h 329"/>
                  <a:gd name="T48" fmla="*/ 173 w 219"/>
                  <a:gd name="T49" fmla="*/ 197 h 329"/>
                  <a:gd name="T50" fmla="*/ 165 w 219"/>
                  <a:gd name="T51" fmla="*/ 187 h 329"/>
                  <a:gd name="T52" fmla="*/ 149 w 219"/>
                  <a:gd name="T53" fmla="*/ 172 h 329"/>
                  <a:gd name="T54" fmla="*/ 130 w 219"/>
                  <a:gd name="T55" fmla="*/ 154 h 329"/>
                  <a:gd name="T56" fmla="*/ 113 w 219"/>
                  <a:gd name="T57" fmla="*/ 127 h 329"/>
                  <a:gd name="T58" fmla="*/ 93 w 219"/>
                  <a:gd name="T59" fmla="*/ 101 h 329"/>
                  <a:gd name="T60" fmla="*/ 72 w 219"/>
                  <a:gd name="T61" fmla="*/ 86 h 329"/>
                  <a:gd name="T62" fmla="*/ 56 w 219"/>
                  <a:gd name="T63" fmla="*/ 71 h 329"/>
                  <a:gd name="T64" fmla="*/ 48 w 219"/>
                  <a:gd name="T65" fmla="*/ 62 h 329"/>
                  <a:gd name="T66" fmla="*/ 43 w 219"/>
                  <a:gd name="T67" fmla="*/ 55 h 329"/>
                  <a:gd name="T68" fmla="*/ 36 w 219"/>
                  <a:gd name="T69" fmla="*/ 47 h 329"/>
                  <a:gd name="T70" fmla="*/ 28 w 219"/>
                  <a:gd name="T71" fmla="*/ 37 h 329"/>
                  <a:gd name="T72" fmla="*/ 16 w 219"/>
                  <a:gd name="T73" fmla="*/ 23 h 329"/>
                  <a:gd name="T74" fmla="*/ 4 w 219"/>
                  <a:gd name="T75" fmla="*/ 4 h 329"/>
                  <a:gd name="T76" fmla="*/ 1 w 219"/>
                  <a:gd name="T77" fmla="*/ 0 h 329"/>
                  <a:gd name="T78" fmla="*/ 0 w 219"/>
                  <a:gd name="T79" fmla="*/ 0 h 329"/>
                  <a:gd name="T80" fmla="*/ 0 w 219"/>
                  <a:gd name="T81" fmla="*/ 0 h 329"/>
                  <a:gd name="T82" fmla="*/ 0 w 219"/>
                  <a:gd name="T83" fmla="*/ 0 h 329"/>
                  <a:gd name="T84" fmla="*/ 3 w 219"/>
                  <a:gd name="T85" fmla="*/ 7 h 329"/>
                  <a:gd name="T86" fmla="*/ 8 w 219"/>
                  <a:gd name="T87" fmla="*/ 13 h 329"/>
                  <a:gd name="T88" fmla="*/ 15 w 219"/>
                  <a:gd name="T89" fmla="*/ 24 h 329"/>
                  <a:gd name="T90" fmla="*/ 21 w 219"/>
                  <a:gd name="T91" fmla="*/ 33 h 329"/>
                  <a:gd name="T92" fmla="*/ 25 w 219"/>
                  <a:gd name="T93" fmla="*/ 39 h 329"/>
                  <a:gd name="T94" fmla="*/ 28 w 219"/>
                  <a:gd name="T95" fmla="*/ 43 h 329"/>
                  <a:gd name="T96" fmla="*/ 33 w 219"/>
                  <a:gd name="T97" fmla="*/ 50 h 329"/>
                  <a:gd name="T98" fmla="*/ 39 w 219"/>
                  <a:gd name="T99" fmla="*/ 58 h 329"/>
                  <a:gd name="T100" fmla="*/ 52 w 219"/>
                  <a:gd name="T101" fmla="*/ 72 h 329"/>
                  <a:gd name="T102" fmla="*/ 70 w 219"/>
                  <a:gd name="T103" fmla="*/ 89 h 329"/>
                  <a:gd name="T104" fmla="*/ 80 w 219"/>
                  <a:gd name="T105" fmla="*/ 97 h 329"/>
                  <a:gd name="T106" fmla="*/ 87 w 219"/>
                  <a:gd name="T107" fmla="*/ 103 h 329"/>
                  <a:gd name="T108" fmla="*/ 97 w 219"/>
                  <a:gd name="T109" fmla="*/ 111 h 329"/>
                  <a:gd name="T110" fmla="*/ 105 w 219"/>
                  <a:gd name="T111" fmla="*/ 119 h 329"/>
                  <a:gd name="T112" fmla="*/ 109 w 219"/>
                  <a:gd name="T113" fmla="*/ 127 h 329"/>
                  <a:gd name="T114" fmla="*/ 111 w 219"/>
                  <a:gd name="T115" fmla="*/ 133 h 329"/>
                  <a:gd name="T116" fmla="*/ 115 w 219"/>
                  <a:gd name="T117" fmla="*/ 170 h 329"/>
                  <a:gd name="T118" fmla="*/ 110 w 219"/>
                  <a:gd name="T119" fmla="*/ 215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329">
                    <a:moveTo>
                      <a:pt x="109" y="226"/>
                    </a:moveTo>
                    <a:lnTo>
                      <a:pt x="109" y="226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6"/>
                    </a:lnTo>
                    <a:lnTo>
                      <a:pt x="109" y="226"/>
                    </a:lnTo>
                    <a:lnTo>
                      <a:pt x="110" y="227"/>
                    </a:lnTo>
                    <a:lnTo>
                      <a:pt x="111" y="218"/>
                    </a:lnTo>
                    <a:lnTo>
                      <a:pt x="113" y="208"/>
                    </a:lnTo>
                    <a:lnTo>
                      <a:pt x="114" y="199"/>
                    </a:lnTo>
                    <a:lnTo>
                      <a:pt x="115" y="189"/>
                    </a:lnTo>
                    <a:lnTo>
                      <a:pt x="118" y="180"/>
                    </a:lnTo>
                    <a:lnTo>
                      <a:pt x="119" y="170"/>
                    </a:lnTo>
                    <a:lnTo>
                      <a:pt x="119" y="161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21" y="152"/>
                    </a:lnTo>
                    <a:lnTo>
                      <a:pt x="122" y="154"/>
                    </a:lnTo>
                    <a:lnTo>
                      <a:pt x="125" y="156"/>
                    </a:lnTo>
                    <a:lnTo>
                      <a:pt x="126" y="157"/>
                    </a:lnTo>
                    <a:lnTo>
                      <a:pt x="128" y="158"/>
                    </a:lnTo>
                    <a:lnTo>
                      <a:pt x="130" y="161"/>
                    </a:lnTo>
                    <a:lnTo>
                      <a:pt x="132" y="162"/>
                    </a:lnTo>
                    <a:lnTo>
                      <a:pt x="133" y="164"/>
                    </a:lnTo>
                    <a:lnTo>
                      <a:pt x="145" y="172"/>
                    </a:lnTo>
                    <a:lnTo>
                      <a:pt x="156" y="181"/>
                    </a:lnTo>
                    <a:lnTo>
                      <a:pt x="165" y="192"/>
                    </a:lnTo>
                    <a:lnTo>
                      <a:pt x="173" y="204"/>
                    </a:lnTo>
                    <a:lnTo>
                      <a:pt x="180" y="218"/>
                    </a:lnTo>
                    <a:lnTo>
                      <a:pt x="184" y="231"/>
                    </a:lnTo>
                    <a:lnTo>
                      <a:pt x="188" y="246"/>
                    </a:lnTo>
                    <a:lnTo>
                      <a:pt x="189" y="261"/>
                    </a:lnTo>
                    <a:lnTo>
                      <a:pt x="189" y="266"/>
                    </a:lnTo>
                    <a:lnTo>
                      <a:pt x="189" y="271"/>
                    </a:lnTo>
                    <a:lnTo>
                      <a:pt x="189" y="278"/>
                    </a:lnTo>
                    <a:lnTo>
                      <a:pt x="191" y="283"/>
                    </a:lnTo>
                    <a:lnTo>
                      <a:pt x="191" y="289"/>
                    </a:lnTo>
                    <a:lnTo>
                      <a:pt x="192" y="294"/>
                    </a:lnTo>
                    <a:lnTo>
                      <a:pt x="193" y="300"/>
                    </a:lnTo>
                    <a:lnTo>
                      <a:pt x="196" y="305"/>
                    </a:lnTo>
                    <a:lnTo>
                      <a:pt x="199" y="309"/>
                    </a:lnTo>
                    <a:lnTo>
                      <a:pt x="201" y="312"/>
                    </a:lnTo>
                    <a:lnTo>
                      <a:pt x="203" y="316"/>
                    </a:lnTo>
                    <a:lnTo>
                      <a:pt x="205" y="318"/>
                    </a:lnTo>
                    <a:lnTo>
                      <a:pt x="209" y="322"/>
                    </a:lnTo>
                    <a:lnTo>
                      <a:pt x="212" y="325"/>
                    </a:lnTo>
                    <a:lnTo>
                      <a:pt x="215" y="328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8"/>
                    </a:lnTo>
                    <a:lnTo>
                      <a:pt x="219" y="328"/>
                    </a:lnTo>
                    <a:lnTo>
                      <a:pt x="219" y="328"/>
                    </a:lnTo>
                    <a:lnTo>
                      <a:pt x="215" y="325"/>
                    </a:lnTo>
                    <a:lnTo>
                      <a:pt x="211" y="321"/>
                    </a:lnTo>
                    <a:lnTo>
                      <a:pt x="208" y="317"/>
                    </a:lnTo>
                    <a:lnTo>
                      <a:pt x="204" y="313"/>
                    </a:lnTo>
                    <a:lnTo>
                      <a:pt x="201" y="308"/>
                    </a:lnTo>
                    <a:lnTo>
                      <a:pt x="200" y="304"/>
                    </a:lnTo>
                    <a:lnTo>
                      <a:pt x="197" y="298"/>
                    </a:lnTo>
                    <a:lnTo>
                      <a:pt x="196" y="294"/>
                    </a:lnTo>
                    <a:lnTo>
                      <a:pt x="195" y="290"/>
                    </a:lnTo>
                    <a:lnTo>
                      <a:pt x="195" y="286"/>
                    </a:lnTo>
                    <a:lnTo>
                      <a:pt x="193" y="282"/>
                    </a:lnTo>
                    <a:lnTo>
                      <a:pt x="193" y="278"/>
                    </a:lnTo>
                    <a:lnTo>
                      <a:pt x="192" y="274"/>
                    </a:lnTo>
                    <a:lnTo>
                      <a:pt x="192" y="270"/>
                    </a:lnTo>
                    <a:lnTo>
                      <a:pt x="192" y="266"/>
                    </a:lnTo>
                    <a:lnTo>
                      <a:pt x="192" y="262"/>
                    </a:lnTo>
                    <a:lnTo>
                      <a:pt x="192" y="255"/>
                    </a:lnTo>
                    <a:lnTo>
                      <a:pt x="192" y="247"/>
                    </a:lnTo>
                    <a:lnTo>
                      <a:pt x="191" y="240"/>
                    </a:lnTo>
                    <a:lnTo>
                      <a:pt x="189" y="234"/>
                    </a:lnTo>
                    <a:lnTo>
                      <a:pt x="187" y="227"/>
                    </a:lnTo>
                    <a:lnTo>
                      <a:pt x="185" y="220"/>
                    </a:lnTo>
                    <a:lnTo>
                      <a:pt x="181" y="214"/>
                    </a:lnTo>
                    <a:lnTo>
                      <a:pt x="179" y="207"/>
                    </a:lnTo>
                    <a:lnTo>
                      <a:pt x="177" y="204"/>
                    </a:lnTo>
                    <a:lnTo>
                      <a:pt x="175" y="200"/>
                    </a:lnTo>
                    <a:lnTo>
                      <a:pt x="173" y="197"/>
                    </a:lnTo>
                    <a:lnTo>
                      <a:pt x="172" y="195"/>
                    </a:lnTo>
                    <a:lnTo>
                      <a:pt x="169" y="192"/>
                    </a:lnTo>
                    <a:lnTo>
                      <a:pt x="168" y="189"/>
                    </a:lnTo>
                    <a:lnTo>
                      <a:pt x="165" y="187"/>
                    </a:lnTo>
                    <a:lnTo>
                      <a:pt x="164" y="184"/>
                    </a:lnTo>
                    <a:lnTo>
                      <a:pt x="158" y="180"/>
                    </a:lnTo>
                    <a:lnTo>
                      <a:pt x="154" y="176"/>
                    </a:lnTo>
                    <a:lnTo>
                      <a:pt x="149" y="172"/>
                    </a:lnTo>
                    <a:lnTo>
                      <a:pt x="144" y="168"/>
                    </a:lnTo>
                    <a:lnTo>
                      <a:pt x="140" y="164"/>
                    </a:lnTo>
                    <a:lnTo>
                      <a:pt x="134" y="158"/>
                    </a:lnTo>
                    <a:lnTo>
                      <a:pt x="130" y="154"/>
                    </a:lnTo>
                    <a:lnTo>
                      <a:pt x="125" y="150"/>
                    </a:lnTo>
                    <a:lnTo>
                      <a:pt x="121" y="142"/>
                    </a:lnTo>
                    <a:lnTo>
                      <a:pt x="117" y="134"/>
                    </a:lnTo>
                    <a:lnTo>
                      <a:pt x="113" y="127"/>
                    </a:lnTo>
                    <a:lnTo>
                      <a:pt x="109" y="119"/>
                    </a:lnTo>
                    <a:lnTo>
                      <a:pt x="103" y="113"/>
                    </a:lnTo>
                    <a:lnTo>
                      <a:pt x="98" y="106"/>
                    </a:lnTo>
                    <a:lnTo>
                      <a:pt x="93" y="101"/>
                    </a:lnTo>
                    <a:lnTo>
                      <a:pt x="85" y="97"/>
                    </a:lnTo>
                    <a:lnTo>
                      <a:pt x="80" y="93"/>
                    </a:lnTo>
                    <a:lnTo>
                      <a:pt x="76" y="90"/>
                    </a:lnTo>
                    <a:lnTo>
                      <a:pt x="72" y="86"/>
                    </a:lnTo>
                    <a:lnTo>
                      <a:pt x="68" y="82"/>
                    </a:lnTo>
                    <a:lnTo>
                      <a:pt x="64" y="79"/>
                    </a:lnTo>
                    <a:lnTo>
                      <a:pt x="60" y="75"/>
                    </a:lnTo>
                    <a:lnTo>
                      <a:pt x="56" y="71"/>
                    </a:lnTo>
                    <a:lnTo>
                      <a:pt x="52" y="67"/>
                    </a:lnTo>
                    <a:lnTo>
                      <a:pt x="51" y="66"/>
                    </a:lnTo>
                    <a:lnTo>
                      <a:pt x="50" y="64"/>
                    </a:lnTo>
                    <a:lnTo>
                      <a:pt x="48" y="62"/>
                    </a:lnTo>
                    <a:lnTo>
                      <a:pt x="47" y="60"/>
                    </a:lnTo>
                    <a:lnTo>
                      <a:pt x="46" y="59"/>
                    </a:lnTo>
                    <a:lnTo>
                      <a:pt x="44" y="58"/>
                    </a:lnTo>
                    <a:lnTo>
                      <a:pt x="43" y="55"/>
                    </a:lnTo>
                    <a:lnTo>
                      <a:pt x="42" y="54"/>
                    </a:lnTo>
                    <a:lnTo>
                      <a:pt x="39" y="51"/>
                    </a:lnTo>
                    <a:lnTo>
                      <a:pt x="37" y="50"/>
                    </a:lnTo>
                    <a:lnTo>
                      <a:pt x="36" y="47"/>
                    </a:lnTo>
                    <a:lnTo>
                      <a:pt x="33" y="44"/>
                    </a:lnTo>
                    <a:lnTo>
                      <a:pt x="32" y="41"/>
                    </a:lnTo>
                    <a:lnTo>
                      <a:pt x="31" y="40"/>
                    </a:lnTo>
                    <a:lnTo>
                      <a:pt x="28" y="37"/>
                    </a:lnTo>
                    <a:lnTo>
                      <a:pt x="27" y="35"/>
                    </a:lnTo>
                    <a:lnTo>
                      <a:pt x="23" y="31"/>
                    </a:lnTo>
                    <a:lnTo>
                      <a:pt x="20" y="27"/>
                    </a:lnTo>
                    <a:lnTo>
                      <a:pt x="16" y="23"/>
                    </a:lnTo>
                    <a:lnTo>
                      <a:pt x="13" y="17"/>
                    </a:lnTo>
                    <a:lnTo>
                      <a:pt x="9" y="13"/>
                    </a:lnTo>
                    <a:lnTo>
                      <a:pt x="7" y="9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5" y="11"/>
                    </a:lnTo>
                    <a:lnTo>
                      <a:pt x="7" y="12"/>
                    </a:lnTo>
                    <a:lnTo>
                      <a:pt x="8" y="13"/>
                    </a:lnTo>
                    <a:lnTo>
                      <a:pt x="9" y="16"/>
                    </a:lnTo>
                    <a:lnTo>
                      <a:pt x="11" y="19"/>
                    </a:lnTo>
                    <a:lnTo>
                      <a:pt x="12" y="21"/>
                    </a:lnTo>
                    <a:lnTo>
                      <a:pt x="15" y="24"/>
                    </a:lnTo>
                    <a:lnTo>
                      <a:pt x="16" y="27"/>
                    </a:lnTo>
                    <a:lnTo>
                      <a:pt x="17" y="29"/>
                    </a:lnTo>
                    <a:lnTo>
                      <a:pt x="20" y="31"/>
                    </a:lnTo>
                    <a:lnTo>
                      <a:pt x="21" y="33"/>
                    </a:lnTo>
                    <a:lnTo>
                      <a:pt x="23" y="36"/>
                    </a:lnTo>
                    <a:lnTo>
                      <a:pt x="24" y="37"/>
                    </a:lnTo>
                    <a:lnTo>
                      <a:pt x="25" y="37"/>
                    </a:lnTo>
                    <a:lnTo>
                      <a:pt x="25" y="39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8" y="41"/>
                    </a:lnTo>
                    <a:lnTo>
                      <a:pt x="28" y="43"/>
                    </a:lnTo>
                    <a:lnTo>
                      <a:pt x="29" y="43"/>
                    </a:lnTo>
                    <a:lnTo>
                      <a:pt x="31" y="45"/>
                    </a:lnTo>
                    <a:lnTo>
                      <a:pt x="32" y="47"/>
                    </a:lnTo>
                    <a:lnTo>
                      <a:pt x="33" y="50"/>
                    </a:lnTo>
                    <a:lnTo>
                      <a:pt x="35" y="51"/>
                    </a:lnTo>
                    <a:lnTo>
                      <a:pt x="36" y="54"/>
                    </a:lnTo>
                    <a:lnTo>
                      <a:pt x="37" y="55"/>
                    </a:lnTo>
                    <a:lnTo>
                      <a:pt x="39" y="58"/>
                    </a:lnTo>
                    <a:lnTo>
                      <a:pt x="40" y="59"/>
                    </a:lnTo>
                    <a:lnTo>
                      <a:pt x="44" y="64"/>
                    </a:lnTo>
                    <a:lnTo>
                      <a:pt x="48" y="68"/>
                    </a:lnTo>
                    <a:lnTo>
                      <a:pt x="52" y="72"/>
                    </a:lnTo>
                    <a:lnTo>
                      <a:pt x="56" y="76"/>
                    </a:lnTo>
                    <a:lnTo>
                      <a:pt x="62" y="80"/>
                    </a:lnTo>
                    <a:lnTo>
                      <a:pt x="66" y="84"/>
                    </a:lnTo>
                    <a:lnTo>
                      <a:pt x="70" y="89"/>
                    </a:lnTo>
                    <a:lnTo>
                      <a:pt x="74" y="93"/>
                    </a:lnTo>
                    <a:lnTo>
                      <a:pt x="76" y="94"/>
                    </a:lnTo>
                    <a:lnTo>
                      <a:pt x="78" y="95"/>
                    </a:lnTo>
                    <a:lnTo>
                      <a:pt x="80" y="97"/>
                    </a:lnTo>
                    <a:lnTo>
                      <a:pt x="82" y="98"/>
                    </a:lnTo>
                    <a:lnTo>
                      <a:pt x="83" y="101"/>
                    </a:lnTo>
                    <a:lnTo>
                      <a:pt x="86" y="102"/>
                    </a:lnTo>
                    <a:lnTo>
                      <a:pt x="87" y="103"/>
                    </a:lnTo>
                    <a:lnTo>
                      <a:pt x="90" y="105"/>
                    </a:lnTo>
                    <a:lnTo>
                      <a:pt x="91" y="107"/>
                    </a:lnTo>
                    <a:lnTo>
                      <a:pt x="94" y="109"/>
                    </a:lnTo>
                    <a:lnTo>
                      <a:pt x="97" y="111"/>
                    </a:lnTo>
                    <a:lnTo>
                      <a:pt x="98" y="113"/>
                    </a:lnTo>
                    <a:lnTo>
                      <a:pt x="101" y="115"/>
                    </a:lnTo>
                    <a:lnTo>
                      <a:pt x="102" y="118"/>
                    </a:lnTo>
                    <a:lnTo>
                      <a:pt x="105" y="119"/>
                    </a:lnTo>
                    <a:lnTo>
                      <a:pt x="106" y="122"/>
                    </a:lnTo>
                    <a:lnTo>
                      <a:pt x="107" y="123"/>
                    </a:lnTo>
                    <a:lnTo>
                      <a:pt x="109" y="126"/>
                    </a:lnTo>
                    <a:lnTo>
                      <a:pt x="109" y="127"/>
                    </a:lnTo>
                    <a:lnTo>
                      <a:pt x="110" y="129"/>
                    </a:lnTo>
                    <a:lnTo>
                      <a:pt x="110" y="130"/>
                    </a:lnTo>
                    <a:lnTo>
                      <a:pt x="111" y="132"/>
                    </a:lnTo>
                    <a:lnTo>
                      <a:pt x="111" y="133"/>
                    </a:lnTo>
                    <a:lnTo>
                      <a:pt x="113" y="136"/>
                    </a:lnTo>
                    <a:lnTo>
                      <a:pt x="115" y="148"/>
                    </a:lnTo>
                    <a:lnTo>
                      <a:pt x="115" y="158"/>
                    </a:lnTo>
                    <a:lnTo>
                      <a:pt x="115" y="170"/>
                    </a:lnTo>
                    <a:lnTo>
                      <a:pt x="114" y="181"/>
                    </a:lnTo>
                    <a:lnTo>
                      <a:pt x="113" y="192"/>
                    </a:lnTo>
                    <a:lnTo>
                      <a:pt x="111" y="204"/>
                    </a:lnTo>
                    <a:lnTo>
                      <a:pt x="110" y="215"/>
                    </a:lnTo>
                    <a:lnTo>
                      <a:pt x="109" y="226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7" name="Freeform 85"/>
              <p:cNvSpPr>
                <a:spLocks/>
              </p:cNvSpPr>
              <p:nvPr/>
            </p:nvSpPr>
            <p:spPr bwMode="auto">
              <a:xfrm>
                <a:off x="4479" y="1047"/>
                <a:ext cx="131" cy="160"/>
              </a:xfrm>
              <a:custGeom>
                <a:avLst/>
                <a:gdLst>
                  <a:gd name="T0" fmla="*/ 35 w 131"/>
                  <a:gd name="T1" fmla="*/ 128 h 160"/>
                  <a:gd name="T2" fmla="*/ 41 w 131"/>
                  <a:gd name="T3" fmla="*/ 129 h 160"/>
                  <a:gd name="T4" fmla="*/ 65 w 131"/>
                  <a:gd name="T5" fmla="*/ 137 h 160"/>
                  <a:gd name="T6" fmla="*/ 96 w 131"/>
                  <a:gd name="T7" fmla="*/ 142 h 160"/>
                  <a:gd name="T8" fmla="*/ 115 w 131"/>
                  <a:gd name="T9" fmla="*/ 149 h 160"/>
                  <a:gd name="T10" fmla="*/ 127 w 131"/>
                  <a:gd name="T11" fmla="*/ 157 h 160"/>
                  <a:gd name="T12" fmla="*/ 131 w 131"/>
                  <a:gd name="T13" fmla="*/ 158 h 160"/>
                  <a:gd name="T14" fmla="*/ 129 w 131"/>
                  <a:gd name="T15" fmla="*/ 156 h 160"/>
                  <a:gd name="T16" fmla="*/ 120 w 131"/>
                  <a:gd name="T17" fmla="*/ 149 h 160"/>
                  <a:gd name="T18" fmla="*/ 105 w 131"/>
                  <a:gd name="T19" fmla="*/ 142 h 160"/>
                  <a:gd name="T20" fmla="*/ 97 w 131"/>
                  <a:gd name="T21" fmla="*/ 132 h 160"/>
                  <a:gd name="T22" fmla="*/ 91 w 131"/>
                  <a:gd name="T23" fmla="*/ 119 h 160"/>
                  <a:gd name="T24" fmla="*/ 76 w 131"/>
                  <a:gd name="T25" fmla="*/ 102 h 160"/>
                  <a:gd name="T26" fmla="*/ 58 w 131"/>
                  <a:gd name="T27" fmla="*/ 83 h 160"/>
                  <a:gd name="T28" fmla="*/ 41 w 131"/>
                  <a:gd name="T29" fmla="*/ 64 h 160"/>
                  <a:gd name="T30" fmla="*/ 26 w 131"/>
                  <a:gd name="T31" fmla="*/ 44 h 160"/>
                  <a:gd name="T32" fmla="*/ 29 w 131"/>
                  <a:gd name="T33" fmla="*/ 29 h 160"/>
                  <a:gd name="T34" fmla="*/ 33 w 131"/>
                  <a:gd name="T35" fmla="*/ 21 h 160"/>
                  <a:gd name="T36" fmla="*/ 38 w 131"/>
                  <a:gd name="T37" fmla="*/ 15 h 160"/>
                  <a:gd name="T38" fmla="*/ 45 w 131"/>
                  <a:gd name="T39" fmla="*/ 8 h 160"/>
                  <a:gd name="T40" fmla="*/ 50 w 131"/>
                  <a:gd name="T41" fmla="*/ 5 h 160"/>
                  <a:gd name="T42" fmla="*/ 53 w 131"/>
                  <a:gd name="T43" fmla="*/ 3 h 160"/>
                  <a:gd name="T44" fmla="*/ 54 w 131"/>
                  <a:gd name="T45" fmla="*/ 1 h 160"/>
                  <a:gd name="T46" fmla="*/ 54 w 131"/>
                  <a:gd name="T47" fmla="*/ 1 h 160"/>
                  <a:gd name="T48" fmla="*/ 54 w 131"/>
                  <a:gd name="T49" fmla="*/ 1 h 160"/>
                  <a:gd name="T50" fmla="*/ 54 w 131"/>
                  <a:gd name="T51" fmla="*/ 0 h 160"/>
                  <a:gd name="T52" fmla="*/ 39 w 131"/>
                  <a:gd name="T53" fmla="*/ 9 h 160"/>
                  <a:gd name="T54" fmla="*/ 27 w 131"/>
                  <a:gd name="T55" fmla="*/ 25 h 160"/>
                  <a:gd name="T56" fmla="*/ 25 w 131"/>
                  <a:gd name="T57" fmla="*/ 31 h 160"/>
                  <a:gd name="T58" fmla="*/ 23 w 131"/>
                  <a:gd name="T59" fmla="*/ 32 h 160"/>
                  <a:gd name="T60" fmla="*/ 23 w 131"/>
                  <a:gd name="T61" fmla="*/ 33 h 160"/>
                  <a:gd name="T62" fmla="*/ 23 w 131"/>
                  <a:gd name="T63" fmla="*/ 33 h 160"/>
                  <a:gd name="T64" fmla="*/ 18 w 131"/>
                  <a:gd name="T65" fmla="*/ 20 h 160"/>
                  <a:gd name="T66" fmla="*/ 7 w 131"/>
                  <a:gd name="T67" fmla="*/ 4 h 160"/>
                  <a:gd name="T68" fmla="*/ 10 w 131"/>
                  <a:gd name="T69" fmla="*/ 11 h 160"/>
                  <a:gd name="T70" fmla="*/ 21 w 131"/>
                  <a:gd name="T71" fmla="*/ 37 h 160"/>
                  <a:gd name="T72" fmla="*/ 31 w 131"/>
                  <a:gd name="T73" fmla="*/ 59 h 160"/>
                  <a:gd name="T74" fmla="*/ 42 w 131"/>
                  <a:gd name="T75" fmla="*/ 72 h 160"/>
                  <a:gd name="T76" fmla="*/ 52 w 131"/>
                  <a:gd name="T77" fmla="*/ 80 h 160"/>
                  <a:gd name="T78" fmla="*/ 56 w 131"/>
                  <a:gd name="T79" fmla="*/ 85 h 160"/>
                  <a:gd name="T80" fmla="*/ 60 w 131"/>
                  <a:gd name="T81" fmla="*/ 89 h 160"/>
                  <a:gd name="T82" fmla="*/ 64 w 131"/>
                  <a:gd name="T83" fmla="*/ 93 h 160"/>
                  <a:gd name="T84" fmla="*/ 76 w 131"/>
                  <a:gd name="T85" fmla="*/ 106 h 160"/>
                  <a:gd name="T86" fmla="*/ 92 w 131"/>
                  <a:gd name="T87" fmla="*/ 126 h 160"/>
                  <a:gd name="T88" fmla="*/ 97 w 131"/>
                  <a:gd name="T89" fmla="*/ 138 h 160"/>
                  <a:gd name="T90" fmla="*/ 96 w 131"/>
                  <a:gd name="T91" fmla="*/ 140 h 160"/>
                  <a:gd name="T92" fmla="*/ 88 w 131"/>
                  <a:gd name="T93" fmla="*/ 137 h 160"/>
                  <a:gd name="T94" fmla="*/ 72 w 131"/>
                  <a:gd name="T95" fmla="*/ 133 h 160"/>
                  <a:gd name="T96" fmla="*/ 56 w 131"/>
                  <a:gd name="T97" fmla="*/ 130 h 160"/>
                  <a:gd name="T98" fmla="*/ 39 w 131"/>
                  <a:gd name="T99" fmla="*/ 126 h 160"/>
                  <a:gd name="T100" fmla="*/ 31 w 131"/>
                  <a:gd name="T101" fmla="*/ 125 h 160"/>
                  <a:gd name="T102" fmla="*/ 31 w 131"/>
                  <a:gd name="T103" fmla="*/ 12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1" h="160">
                    <a:moveTo>
                      <a:pt x="31" y="125"/>
                    </a:moveTo>
                    <a:lnTo>
                      <a:pt x="33" y="126"/>
                    </a:lnTo>
                    <a:lnTo>
                      <a:pt x="34" y="126"/>
                    </a:lnTo>
                    <a:lnTo>
                      <a:pt x="35" y="128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39" y="129"/>
                    </a:lnTo>
                    <a:lnTo>
                      <a:pt x="41" y="129"/>
                    </a:lnTo>
                    <a:lnTo>
                      <a:pt x="42" y="130"/>
                    </a:lnTo>
                    <a:lnTo>
                      <a:pt x="49" y="133"/>
                    </a:lnTo>
                    <a:lnTo>
                      <a:pt x="57" y="134"/>
                    </a:lnTo>
                    <a:lnTo>
                      <a:pt x="65" y="137"/>
                    </a:lnTo>
                    <a:lnTo>
                      <a:pt x="73" y="138"/>
                    </a:lnTo>
                    <a:lnTo>
                      <a:pt x="80" y="138"/>
                    </a:lnTo>
                    <a:lnTo>
                      <a:pt x="88" y="140"/>
                    </a:lnTo>
                    <a:lnTo>
                      <a:pt x="96" y="142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1" y="148"/>
                    </a:lnTo>
                    <a:lnTo>
                      <a:pt x="115" y="149"/>
                    </a:lnTo>
                    <a:lnTo>
                      <a:pt x="117" y="150"/>
                    </a:lnTo>
                    <a:lnTo>
                      <a:pt x="121" y="153"/>
                    </a:lnTo>
                    <a:lnTo>
                      <a:pt x="124" y="154"/>
                    </a:lnTo>
                    <a:lnTo>
                      <a:pt x="127" y="157"/>
                    </a:lnTo>
                    <a:lnTo>
                      <a:pt x="131" y="160"/>
                    </a:lnTo>
                    <a:lnTo>
                      <a:pt x="131" y="160"/>
                    </a:lnTo>
                    <a:lnTo>
                      <a:pt x="131" y="160"/>
                    </a:lnTo>
                    <a:lnTo>
                      <a:pt x="131" y="158"/>
                    </a:lnTo>
                    <a:lnTo>
                      <a:pt x="131" y="158"/>
                    </a:lnTo>
                    <a:lnTo>
                      <a:pt x="131" y="157"/>
                    </a:lnTo>
                    <a:lnTo>
                      <a:pt x="129" y="157"/>
                    </a:lnTo>
                    <a:lnTo>
                      <a:pt x="129" y="156"/>
                    </a:lnTo>
                    <a:lnTo>
                      <a:pt x="129" y="156"/>
                    </a:lnTo>
                    <a:lnTo>
                      <a:pt x="127" y="153"/>
                    </a:lnTo>
                    <a:lnTo>
                      <a:pt x="123" y="152"/>
                    </a:lnTo>
                    <a:lnTo>
                      <a:pt x="120" y="149"/>
                    </a:lnTo>
                    <a:lnTo>
                      <a:pt x="116" y="148"/>
                    </a:lnTo>
                    <a:lnTo>
                      <a:pt x="113" y="145"/>
                    </a:lnTo>
                    <a:lnTo>
                      <a:pt x="109" y="144"/>
                    </a:lnTo>
                    <a:lnTo>
                      <a:pt x="105" y="142"/>
                    </a:lnTo>
                    <a:lnTo>
                      <a:pt x="103" y="141"/>
                    </a:lnTo>
                    <a:lnTo>
                      <a:pt x="101" y="137"/>
                    </a:lnTo>
                    <a:lnTo>
                      <a:pt x="99" y="134"/>
                    </a:lnTo>
                    <a:lnTo>
                      <a:pt x="97" y="132"/>
                    </a:lnTo>
                    <a:lnTo>
                      <a:pt x="96" y="129"/>
                    </a:lnTo>
                    <a:lnTo>
                      <a:pt x="95" y="125"/>
                    </a:lnTo>
                    <a:lnTo>
                      <a:pt x="92" y="122"/>
                    </a:lnTo>
                    <a:lnTo>
                      <a:pt x="91" y="119"/>
                    </a:lnTo>
                    <a:lnTo>
                      <a:pt x="89" y="117"/>
                    </a:lnTo>
                    <a:lnTo>
                      <a:pt x="85" y="111"/>
                    </a:lnTo>
                    <a:lnTo>
                      <a:pt x="80" y="106"/>
                    </a:lnTo>
                    <a:lnTo>
                      <a:pt x="76" y="102"/>
                    </a:lnTo>
                    <a:lnTo>
                      <a:pt x="72" y="97"/>
                    </a:lnTo>
                    <a:lnTo>
                      <a:pt x="68" y="93"/>
                    </a:lnTo>
                    <a:lnTo>
                      <a:pt x="62" y="89"/>
                    </a:lnTo>
                    <a:lnTo>
                      <a:pt x="58" y="83"/>
                    </a:lnTo>
                    <a:lnTo>
                      <a:pt x="54" y="79"/>
                    </a:lnTo>
                    <a:lnTo>
                      <a:pt x="50" y="74"/>
                    </a:lnTo>
                    <a:lnTo>
                      <a:pt x="45" y="70"/>
                    </a:lnTo>
                    <a:lnTo>
                      <a:pt x="41" y="64"/>
                    </a:lnTo>
                    <a:lnTo>
                      <a:pt x="35" y="60"/>
                    </a:lnTo>
                    <a:lnTo>
                      <a:pt x="31" y="55"/>
                    </a:lnTo>
                    <a:lnTo>
                      <a:pt x="29" y="50"/>
                    </a:lnTo>
                    <a:lnTo>
                      <a:pt x="26" y="44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7" y="32"/>
                    </a:lnTo>
                    <a:lnTo>
                      <a:pt x="29" y="29"/>
                    </a:lnTo>
                    <a:lnTo>
                      <a:pt x="30" y="28"/>
                    </a:lnTo>
                    <a:lnTo>
                      <a:pt x="31" y="25"/>
                    </a:lnTo>
                    <a:lnTo>
                      <a:pt x="31" y="24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5" y="17"/>
                    </a:lnTo>
                    <a:lnTo>
                      <a:pt x="37" y="16"/>
                    </a:lnTo>
                    <a:lnTo>
                      <a:pt x="38" y="15"/>
                    </a:lnTo>
                    <a:lnTo>
                      <a:pt x="39" y="13"/>
                    </a:lnTo>
                    <a:lnTo>
                      <a:pt x="42" y="11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3" y="3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9" y="3"/>
                    </a:lnTo>
                    <a:lnTo>
                      <a:pt x="43" y="5"/>
                    </a:lnTo>
                    <a:lnTo>
                      <a:pt x="39" y="9"/>
                    </a:lnTo>
                    <a:lnTo>
                      <a:pt x="35" y="12"/>
                    </a:lnTo>
                    <a:lnTo>
                      <a:pt x="33" y="16"/>
                    </a:lnTo>
                    <a:lnTo>
                      <a:pt x="30" y="21"/>
                    </a:lnTo>
                    <a:lnTo>
                      <a:pt x="27" y="25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2" y="28"/>
                    </a:lnTo>
                    <a:lnTo>
                      <a:pt x="19" y="24"/>
                    </a:lnTo>
                    <a:lnTo>
                      <a:pt x="18" y="20"/>
                    </a:lnTo>
                    <a:lnTo>
                      <a:pt x="15" y="16"/>
                    </a:lnTo>
                    <a:lnTo>
                      <a:pt x="13" y="12"/>
                    </a:lnTo>
                    <a:lnTo>
                      <a:pt x="10" y="8"/>
                    </a:lnTo>
                    <a:lnTo>
                      <a:pt x="7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0" y="11"/>
                    </a:lnTo>
                    <a:lnTo>
                      <a:pt x="14" y="17"/>
                    </a:lnTo>
                    <a:lnTo>
                      <a:pt x="17" y="24"/>
                    </a:lnTo>
                    <a:lnTo>
                      <a:pt x="19" y="31"/>
                    </a:lnTo>
                    <a:lnTo>
                      <a:pt x="21" y="37"/>
                    </a:lnTo>
                    <a:lnTo>
                      <a:pt x="23" y="44"/>
                    </a:lnTo>
                    <a:lnTo>
                      <a:pt x="26" y="51"/>
                    </a:lnTo>
                    <a:lnTo>
                      <a:pt x="29" y="55"/>
                    </a:lnTo>
                    <a:lnTo>
                      <a:pt x="31" y="59"/>
                    </a:lnTo>
                    <a:lnTo>
                      <a:pt x="34" y="62"/>
                    </a:lnTo>
                    <a:lnTo>
                      <a:pt x="37" y="66"/>
                    </a:lnTo>
                    <a:lnTo>
                      <a:pt x="39" y="68"/>
                    </a:lnTo>
                    <a:lnTo>
                      <a:pt x="42" y="72"/>
                    </a:lnTo>
                    <a:lnTo>
                      <a:pt x="46" y="75"/>
                    </a:lnTo>
                    <a:lnTo>
                      <a:pt x="49" y="78"/>
                    </a:lnTo>
                    <a:lnTo>
                      <a:pt x="50" y="79"/>
                    </a:lnTo>
                    <a:lnTo>
                      <a:pt x="52" y="80"/>
                    </a:lnTo>
                    <a:lnTo>
                      <a:pt x="52" y="82"/>
                    </a:lnTo>
                    <a:lnTo>
                      <a:pt x="53" y="83"/>
                    </a:lnTo>
                    <a:lnTo>
                      <a:pt x="54" y="83"/>
                    </a:lnTo>
                    <a:lnTo>
                      <a:pt x="56" y="85"/>
                    </a:lnTo>
                    <a:lnTo>
                      <a:pt x="57" y="86"/>
                    </a:lnTo>
                    <a:lnTo>
                      <a:pt x="57" y="87"/>
                    </a:lnTo>
                    <a:lnTo>
                      <a:pt x="58" y="89"/>
                    </a:lnTo>
                    <a:lnTo>
                      <a:pt x="60" y="89"/>
                    </a:lnTo>
                    <a:lnTo>
                      <a:pt x="61" y="90"/>
                    </a:lnTo>
                    <a:lnTo>
                      <a:pt x="62" y="91"/>
                    </a:lnTo>
                    <a:lnTo>
                      <a:pt x="62" y="93"/>
                    </a:lnTo>
                    <a:lnTo>
                      <a:pt x="64" y="93"/>
                    </a:lnTo>
                    <a:lnTo>
                      <a:pt x="65" y="94"/>
                    </a:lnTo>
                    <a:lnTo>
                      <a:pt x="66" y="95"/>
                    </a:lnTo>
                    <a:lnTo>
                      <a:pt x="70" y="101"/>
                    </a:lnTo>
                    <a:lnTo>
                      <a:pt x="76" y="106"/>
                    </a:lnTo>
                    <a:lnTo>
                      <a:pt x="80" y="110"/>
                    </a:lnTo>
                    <a:lnTo>
                      <a:pt x="84" y="115"/>
                    </a:lnTo>
                    <a:lnTo>
                      <a:pt x="88" y="121"/>
                    </a:lnTo>
                    <a:lnTo>
                      <a:pt x="92" y="126"/>
                    </a:lnTo>
                    <a:lnTo>
                      <a:pt x="95" y="132"/>
                    </a:lnTo>
                    <a:lnTo>
                      <a:pt x="97" y="138"/>
                    </a:lnTo>
                    <a:lnTo>
                      <a:pt x="97" y="138"/>
                    </a:lnTo>
                    <a:lnTo>
                      <a:pt x="97" y="138"/>
                    </a:lnTo>
                    <a:lnTo>
                      <a:pt x="97" y="138"/>
                    </a:lnTo>
                    <a:lnTo>
                      <a:pt x="97" y="140"/>
                    </a:lnTo>
                    <a:lnTo>
                      <a:pt x="97" y="14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2" y="138"/>
                    </a:lnTo>
                    <a:lnTo>
                      <a:pt x="88" y="137"/>
                    </a:lnTo>
                    <a:lnTo>
                      <a:pt x="84" y="136"/>
                    </a:lnTo>
                    <a:lnTo>
                      <a:pt x="80" y="134"/>
                    </a:lnTo>
                    <a:lnTo>
                      <a:pt x="76" y="134"/>
                    </a:lnTo>
                    <a:lnTo>
                      <a:pt x="72" y="133"/>
                    </a:lnTo>
                    <a:lnTo>
                      <a:pt x="68" y="133"/>
                    </a:lnTo>
                    <a:lnTo>
                      <a:pt x="64" y="132"/>
                    </a:lnTo>
                    <a:lnTo>
                      <a:pt x="60" y="132"/>
                    </a:lnTo>
                    <a:lnTo>
                      <a:pt x="56" y="130"/>
                    </a:lnTo>
                    <a:lnTo>
                      <a:pt x="52" y="130"/>
                    </a:lnTo>
                    <a:lnTo>
                      <a:pt x="48" y="129"/>
                    </a:lnTo>
                    <a:lnTo>
                      <a:pt x="43" y="128"/>
                    </a:lnTo>
                    <a:lnTo>
                      <a:pt x="39" y="126"/>
                    </a:lnTo>
                    <a:lnTo>
                      <a:pt x="35" y="125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8" name="Freeform 86"/>
              <p:cNvSpPr>
                <a:spLocks/>
              </p:cNvSpPr>
              <p:nvPr/>
            </p:nvSpPr>
            <p:spPr bwMode="auto">
              <a:xfrm>
                <a:off x="4479" y="1047"/>
                <a:ext cx="131" cy="160"/>
              </a:xfrm>
              <a:custGeom>
                <a:avLst/>
                <a:gdLst>
                  <a:gd name="T0" fmla="*/ 35 w 131"/>
                  <a:gd name="T1" fmla="*/ 128 h 160"/>
                  <a:gd name="T2" fmla="*/ 41 w 131"/>
                  <a:gd name="T3" fmla="*/ 129 h 160"/>
                  <a:gd name="T4" fmla="*/ 65 w 131"/>
                  <a:gd name="T5" fmla="*/ 137 h 160"/>
                  <a:gd name="T6" fmla="*/ 96 w 131"/>
                  <a:gd name="T7" fmla="*/ 142 h 160"/>
                  <a:gd name="T8" fmla="*/ 115 w 131"/>
                  <a:gd name="T9" fmla="*/ 149 h 160"/>
                  <a:gd name="T10" fmla="*/ 127 w 131"/>
                  <a:gd name="T11" fmla="*/ 157 h 160"/>
                  <a:gd name="T12" fmla="*/ 131 w 131"/>
                  <a:gd name="T13" fmla="*/ 158 h 160"/>
                  <a:gd name="T14" fmla="*/ 129 w 131"/>
                  <a:gd name="T15" fmla="*/ 156 h 160"/>
                  <a:gd name="T16" fmla="*/ 120 w 131"/>
                  <a:gd name="T17" fmla="*/ 149 h 160"/>
                  <a:gd name="T18" fmla="*/ 105 w 131"/>
                  <a:gd name="T19" fmla="*/ 142 h 160"/>
                  <a:gd name="T20" fmla="*/ 97 w 131"/>
                  <a:gd name="T21" fmla="*/ 132 h 160"/>
                  <a:gd name="T22" fmla="*/ 91 w 131"/>
                  <a:gd name="T23" fmla="*/ 119 h 160"/>
                  <a:gd name="T24" fmla="*/ 76 w 131"/>
                  <a:gd name="T25" fmla="*/ 102 h 160"/>
                  <a:gd name="T26" fmla="*/ 58 w 131"/>
                  <a:gd name="T27" fmla="*/ 83 h 160"/>
                  <a:gd name="T28" fmla="*/ 41 w 131"/>
                  <a:gd name="T29" fmla="*/ 64 h 160"/>
                  <a:gd name="T30" fmla="*/ 26 w 131"/>
                  <a:gd name="T31" fmla="*/ 44 h 160"/>
                  <a:gd name="T32" fmla="*/ 29 w 131"/>
                  <a:gd name="T33" fmla="*/ 29 h 160"/>
                  <a:gd name="T34" fmla="*/ 33 w 131"/>
                  <a:gd name="T35" fmla="*/ 21 h 160"/>
                  <a:gd name="T36" fmla="*/ 38 w 131"/>
                  <a:gd name="T37" fmla="*/ 15 h 160"/>
                  <a:gd name="T38" fmla="*/ 45 w 131"/>
                  <a:gd name="T39" fmla="*/ 8 h 160"/>
                  <a:gd name="T40" fmla="*/ 50 w 131"/>
                  <a:gd name="T41" fmla="*/ 5 h 160"/>
                  <a:gd name="T42" fmla="*/ 53 w 131"/>
                  <a:gd name="T43" fmla="*/ 3 h 160"/>
                  <a:gd name="T44" fmla="*/ 54 w 131"/>
                  <a:gd name="T45" fmla="*/ 1 h 160"/>
                  <a:gd name="T46" fmla="*/ 54 w 131"/>
                  <a:gd name="T47" fmla="*/ 1 h 160"/>
                  <a:gd name="T48" fmla="*/ 54 w 131"/>
                  <a:gd name="T49" fmla="*/ 1 h 160"/>
                  <a:gd name="T50" fmla="*/ 54 w 131"/>
                  <a:gd name="T51" fmla="*/ 0 h 160"/>
                  <a:gd name="T52" fmla="*/ 39 w 131"/>
                  <a:gd name="T53" fmla="*/ 9 h 160"/>
                  <a:gd name="T54" fmla="*/ 27 w 131"/>
                  <a:gd name="T55" fmla="*/ 25 h 160"/>
                  <a:gd name="T56" fmla="*/ 25 w 131"/>
                  <a:gd name="T57" fmla="*/ 31 h 160"/>
                  <a:gd name="T58" fmla="*/ 23 w 131"/>
                  <a:gd name="T59" fmla="*/ 32 h 160"/>
                  <a:gd name="T60" fmla="*/ 23 w 131"/>
                  <a:gd name="T61" fmla="*/ 33 h 160"/>
                  <a:gd name="T62" fmla="*/ 23 w 131"/>
                  <a:gd name="T63" fmla="*/ 33 h 160"/>
                  <a:gd name="T64" fmla="*/ 18 w 131"/>
                  <a:gd name="T65" fmla="*/ 20 h 160"/>
                  <a:gd name="T66" fmla="*/ 7 w 131"/>
                  <a:gd name="T67" fmla="*/ 4 h 160"/>
                  <a:gd name="T68" fmla="*/ 10 w 131"/>
                  <a:gd name="T69" fmla="*/ 11 h 160"/>
                  <a:gd name="T70" fmla="*/ 21 w 131"/>
                  <a:gd name="T71" fmla="*/ 37 h 160"/>
                  <a:gd name="T72" fmla="*/ 31 w 131"/>
                  <a:gd name="T73" fmla="*/ 59 h 160"/>
                  <a:gd name="T74" fmla="*/ 42 w 131"/>
                  <a:gd name="T75" fmla="*/ 72 h 160"/>
                  <a:gd name="T76" fmla="*/ 52 w 131"/>
                  <a:gd name="T77" fmla="*/ 80 h 160"/>
                  <a:gd name="T78" fmla="*/ 56 w 131"/>
                  <a:gd name="T79" fmla="*/ 85 h 160"/>
                  <a:gd name="T80" fmla="*/ 60 w 131"/>
                  <a:gd name="T81" fmla="*/ 89 h 160"/>
                  <a:gd name="T82" fmla="*/ 64 w 131"/>
                  <a:gd name="T83" fmla="*/ 93 h 160"/>
                  <a:gd name="T84" fmla="*/ 76 w 131"/>
                  <a:gd name="T85" fmla="*/ 106 h 160"/>
                  <a:gd name="T86" fmla="*/ 92 w 131"/>
                  <a:gd name="T87" fmla="*/ 126 h 160"/>
                  <a:gd name="T88" fmla="*/ 97 w 131"/>
                  <a:gd name="T89" fmla="*/ 138 h 160"/>
                  <a:gd name="T90" fmla="*/ 96 w 131"/>
                  <a:gd name="T91" fmla="*/ 140 h 160"/>
                  <a:gd name="T92" fmla="*/ 88 w 131"/>
                  <a:gd name="T93" fmla="*/ 137 h 160"/>
                  <a:gd name="T94" fmla="*/ 72 w 131"/>
                  <a:gd name="T95" fmla="*/ 133 h 160"/>
                  <a:gd name="T96" fmla="*/ 56 w 131"/>
                  <a:gd name="T97" fmla="*/ 130 h 160"/>
                  <a:gd name="T98" fmla="*/ 39 w 131"/>
                  <a:gd name="T99" fmla="*/ 126 h 160"/>
                  <a:gd name="T100" fmla="*/ 31 w 131"/>
                  <a:gd name="T101" fmla="*/ 125 h 160"/>
                  <a:gd name="T102" fmla="*/ 31 w 131"/>
                  <a:gd name="T103" fmla="*/ 12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1" h="160">
                    <a:moveTo>
                      <a:pt x="31" y="125"/>
                    </a:moveTo>
                    <a:lnTo>
                      <a:pt x="33" y="126"/>
                    </a:lnTo>
                    <a:lnTo>
                      <a:pt x="34" y="126"/>
                    </a:lnTo>
                    <a:lnTo>
                      <a:pt x="35" y="128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39" y="129"/>
                    </a:lnTo>
                    <a:lnTo>
                      <a:pt x="41" y="129"/>
                    </a:lnTo>
                    <a:lnTo>
                      <a:pt x="42" y="130"/>
                    </a:lnTo>
                    <a:lnTo>
                      <a:pt x="49" y="133"/>
                    </a:lnTo>
                    <a:lnTo>
                      <a:pt x="57" y="134"/>
                    </a:lnTo>
                    <a:lnTo>
                      <a:pt x="65" y="137"/>
                    </a:lnTo>
                    <a:lnTo>
                      <a:pt x="73" y="138"/>
                    </a:lnTo>
                    <a:lnTo>
                      <a:pt x="80" y="138"/>
                    </a:lnTo>
                    <a:lnTo>
                      <a:pt x="88" y="140"/>
                    </a:lnTo>
                    <a:lnTo>
                      <a:pt x="96" y="142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1" y="148"/>
                    </a:lnTo>
                    <a:lnTo>
                      <a:pt x="115" y="149"/>
                    </a:lnTo>
                    <a:lnTo>
                      <a:pt x="117" y="150"/>
                    </a:lnTo>
                    <a:lnTo>
                      <a:pt x="121" y="153"/>
                    </a:lnTo>
                    <a:lnTo>
                      <a:pt x="124" y="154"/>
                    </a:lnTo>
                    <a:lnTo>
                      <a:pt x="127" y="157"/>
                    </a:lnTo>
                    <a:lnTo>
                      <a:pt x="131" y="160"/>
                    </a:lnTo>
                    <a:lnTo>
                      <a:pt x="131" y="160"/>
                    </a:lnTo>
                    <a:lnTo>
                      <a:pt x="131" y="160"/>
                    </a:lnTo>
                    <a:lnTo>
                      <a:pt x="131" y="158"/>
                    </a:lnTo>
                    <a:lnTo>
                      <a:pt x="131" y="158"/>
                    </a:lnTo>
                    <a:lnTo>
                      <a:pt x="131" y="157"/>
                    </a:lnTo>
                    <a:lnTo>
                      <a:pt x="129" y="157"/>
                    </a:lnTo>
                    <a:lnTo>
                      <a:pt x="129" y="156"/>
                    </a:lnTo>
                    <a:lnTo>
                      <a:pt x="129" y="156"/>
                    </a:lnTo>
                    <a:lnTo>
                      <a:pt x="127" y="153"/>
                    </a:lnTo>
                    <a:lnTo>
                      <a:pt x="123" y="152"/>
                    </a:lnTo>
                    <a:lnTo>
                      <a:pt x="120" y="149"/>
                    </a:lnTo>
                    <a:lnTo>
                      <a:pt x="116" y="148"/>
                    </a:lnTo>
                    <a:lnTo>
                      <a:pt x="113" y="145"/>
                    </a:lnTo>
                    <a:lnTo>
                      <a:pt x="109" y="144"/>
                    </a:lnTo>
                    <a:lnTo>
                      <a:pt x="105" y="142"/>
                    </a:lnTo>
                    <a:lnTo>
                      <a:pt x="103" y="141"/>
                    </a:lnTo>
                    <a:lnTo>
                      <a:pt x="101" y="137"/>
                    </a:lnTo>
                    <a:lnTo>
                      <a:pt x="99" y="134"/>
                    </a:lnTo>
                    <a:lnTo>
                      <a:pt x="97" y="132"/>
                    </a:lnTo>
                    <a:lnTo>
                      <a:pt x="96" y="129"/>
                    </a:lnTo>
                    <a:lnTo>
                      <a:pt x="95" y="125"/>
                    </a:lnTo>
                    <a:lnTo>
                      <a:pt x="92" y="122"/>
                    </a:lnTo>
                    <a:lnTo>
                      <a:pt x="91" y="119"/>
                    </a:lnTo>
                    <a:lnTo>
                      <a:pt x="89" y="117"/>
                    </a:lnTo>
                    <a:lnTo>
                      <a:pt x="85" y="111"/>
                    </a:lnTo>
                    <a:lnTo>
                      <a:pt x="80" y="106"/>
                    </a:lnTo>
                    <a:lnTo>
                      <a:pt x="76" y="102"/>
                    </a:lnTo>
                    <a:lnTo>
                      <a:pt x="72" y="97"/>
                    </a:lnTo>
                    <a:lnTo>
                      <a:pt x="68" y="93"/>
                    </a:lnTo>
                    <a:lnTo>
                      <a:pt x="62" y="89"/>
                    </a:lnTo>
                    <a:lnTo>
                      <a:pt x="58" y="83"/>
                    </a:lnTo>
                    <a:lnTo>
                      <a:pt x="54" y="79"/>
                    </a:lnTo>
                    <a:lnTo>
                      <a:pt x="50" y="74"/>
                    </a:lnTo>
                    <a:lnTo>
                      <a:pt x="45" y="70"/>
                    </a:lnTo>
                    <a:lnTo>
                      <a:pt x="41" y="64"/>
                    </a:lnTo>
                    <a:lnTo>
                      <a:pt x="35" y="60"/>
                    </a:lnTo>
                    <a:lnTo>
                      <a:pt x="31" y="55"/>
                    </a:lnTo>
                    <a:lnTo>
                      <a:pt x="29" y="50"/>
                    </a:lnTo>
                    <a:lnTo>
                      <a:pt x="26" y="44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7" y="32"/>
                    </a:lnTo>
                    <a:lnTo>
                      <a:pt x="29" y="29"/>
                    </a:lnTo>
                    <a:lnTo>
                      <a:pt x="30" y="28"/>
                    </a:lnTo>
                    <a:lnTo>
                      <a:pt x="31" y="25"/>
                    </a:lnTo>
                    <a:lnTo>
                      <a:pt x="31" y="24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5" y="17"/>
                    </a:lnTo>
                    <a:lnTo>
                      <a:pt x="37" y="16"/>
                    </a:lnTo>
                    <a:lnTo>
                      <a:pt x="38" y="15"/>
                    </a:lnTo>
                    <a:lnTo>
                      <a:pt x="39" y="13"/>
                    </a:lnTo>
                    <a:lnTo>
                      <a:pt x="42" y="11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3" y="3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9" y="3"/>
                    </a:lnTo>
                    <a:lnTo>
                      <a:pt x="43" y="5"/>
                    </a:lnTo>
                    <a:lnTo>
                      <a:pt x="39" y="9"/>
                    </a:lnTo>
                    <a:lnTo>
                      <a:pt x="35" y="12"/>
                    </a:lnTo>
                    <a:lnTo>
                      <a:pt x="33" y="16"/>
                    </a:lnTo>
                    <a:lnTo>
                      <a:pt x="30" y="21"/>
                    </a:lnTo>
                    <a:lnTo>
                      <a:pt x="27" y="25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2" y="28"/>
                    </a:lnTo>
                    <a:lnTo>
                      <a:pt x="19" y="24"/>
                    </a:lnTo>
                    <a:lnTo>
                      <a:pt x="18" y="20"/>
                    </a:lnTo>
                    <a:lnTo>
                      <a:pt x="15" y="16"/>
                    </a:lnTo>
                    <a:lnTo>
                      <a:pt x="13" y="12"/>
                    </a:lnTo>
                    <a:lnTo>
                      <a:pt x="10" y="8"/>
                    </a:lnTo>
                    <a:lnTo>
                      <a:pt x="7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0" y="11"/>
                    </a:lnTo>
                    <a:lnTo>
                      <a:pt x="14" y="17"/>
                    </a:lnTo>
                    <a:lnTo>
                      <a:pt x="17" y="24"/>
                    </a:lnTo>
                    <a:lnTo>
                      <a:pt x="19" y="31"/>
                    </a:lnTo>
                    <a:lnTo>
                      <a:pt x="21" y="37"/>
                    </a:lnTo>
                    <a:lnTo>
                      <a:pt x="23" y="44"/>
                    </a:lnTo>
                    <a:lnTo>
                      <a:pt x="26" y="51"/>
                    </a:lnTo>
                    <a:lnTo>
                      <a:pt x="29" y="55"/>
                    </a:lnTo>
                    <a:lnTo>
                      <a:pt x="31" y="59"/>
                    </a:lnTo>
                    <a:lnTo>
                      <a:pt x="34" y="62"/>
                    </a:lnTo>
                    <a:lnTo>
                      <a:pt x="37" y="66"/>
                    </a:lnTo>
                    <a:lnTo>
                      <a:pt x="39" y="68"/>
                    </a:lnTo>
                    <a:lnTo>
                      <a:pt x="42" y="72"/>
                    </a:lnTo>
                    <a:lnTo>
                      <a:pt x="46" y="75"/>
                    </a:lnTo>
                    <a:lnTo>
                      <a:pt x="49" y="78"/>
                    </a:lnTo>
                    <a:lnTo>
                      <a:pt x="50" y="79"/>
                    </a:lnTo>
                    <a:lnTo>
                      <a:pt x="52" y="80"/>
                    </a:lnTo>
                    <a:lnTo>
                      <a:pt x="52" y="82"/>
                    </a:lnTo>
                    <a:lnTo>
                      <a:pt x="53" y="83"/>
                    </a:lnTo>
                    <a:lnTo>
                      <a:pt x="54" y="83"/>
                    </a:lnTo>
                    <a:lnTo>
                      <a:pt x="56" y="85"/>
                    </a:lnTo>
                    <a:lnTo>
                      <a:pt x="57" y="86"/>
                    </a:lnTo>
                    <a:lnTo>
                      <a:pt x="57" y="87"/>
                    </a:lnTo>
                    <a:lnTo>
                      <a:pt x="58" y="89"/>
                    </a:lnTo>
                    <a:lnTo>
                      <a:pt x="60" y="89"/>
                    </a:lnTo>
                    <a:lnTo>
                      <a:pt x="61" y="90"/>
                    </a:lnTo>
                    <a:lnTo>
                      <a:pt x="62" y="91"/>
                    </a:lnTo>
                    <a:lnTo>
                      <a:pt x="62" y="93"/>
                    </a:lnTo>
                    <a:lnTo>
                      <a:pt x="64" y="93"/>
                    </a:lnTo>
                    <a:lnTo>
                      <a:pt x="65" y="94"/>
                    </a:lnTo>
                    <a:lnTo>
                      <a:pt x="66" y="95"/>
                    </a:lnTo>
                    <a:lnTo>
                      <a:pt x="70" y="101"/>
                    </a:lnTo>
                    <a:lnTo>
                      <a:pt x="76" y="106"/>
                    </a:lnTo>
                    <a:lnTo>
                      <a:pt x="80" y="110"/>
                    </a:lnTo>
                    <a:lnTo>
                      <a:pt x="84" y="115"/>
                    </a:lnTo>
                    <a:lnTo>
                      <a:pt x="88" y="121"/>
                    </a:lnTo>
                    <a:lnTo>
                      <a:pt x="92" y="126"/>
                    </a:lnTo>
                    <a:lnTo>
                      <a:pt x="95" y="132"/>
                    </a:lnTo>
                    <a:lnTo>
                      <a:pt x="97" y="138"/>
                    </a:lnTo>
                    <a:lnTo>
                      <a:pt x="97" y="138"/>
                    </a:lnTo>
                    <a:lnTo>
                      <a:pt x="97" y="138"/>
                    </a:lnTo>
                    <a:lnTo>
                      <a:pt x="97" y="138"/>
                    </a:lnTo>
                    <a:lnTo>
                      <a:pt x="97" y="140"/>
                    </a:lnTo>
                    <a:lnTo>
                      <a:pt x="97" y="14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2" y="138"/>
                    </a:lnTo>
                    <a:lnTo>
                      <a:pt x="88" y="137"/>
                    </a:lnTo>
                    <a:lnTo>
                      <a:pt x="84" y="136"/>
                    </a:lnTo>
                    <a:lnTo>
                      <a:pt x="80" y="134"/>
                    </a:lnTo>
                    <a:lnTo>
                      <a:pt x="76" y="134"/>
                    </a:lnTo>
                    <a:lnTo>
                      <a:pt x="72" y="133"/>
                    </a:lnTo>
                    <a:lnTo>
                      <a:pt x="68" y="133"/>
                    </a:lnTo>
                    <a:lnTo>
                      <a:pt x="64" y="132"/>
                    </a:lnTo>
                    <a:lnTo>
                      <a:pt x="60" y="132"/>
                    </a:lnTo>
                    <a:lnTo>
                      <a:pt x="56" y="130"/>
                    </a:lnTo>
                    <a:lnTo>
                      <a:pt x="52" y="130"/>
                    </a:lnTo>
                    <a:lnTo>
                      <a:pt x="48" y="129"/>
                    </a:lnTo>
                    <a:lnTo>
                      <a:pt x="43" y="128"/>
                    </a:lnTo>
                    <a:lnTo>
                      <a:pt x="39" y="126"/>
                    </a:lnTo>
                    <a:lnTo>
                      <a:pt x="35" y="125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9" name="Freeform 87"/>
              <p:cNvSpPr>
                <a:spLocks/>
              </p:cNvSpPr>
              <p:nvPr/>
            </p:nvSpPr>
            <p:spPr bwMode="auto">
              <a:xfrm>
                <a:off x="4080" y="1066"/>
                <a:ext cx="326" cy="274"/>
              </a:xfrm>
              <a:custGeom>
                <a:avLst/>
                <a:gdLst>
                  <a:gd name="T0" fmla="*/ 19 w 326"/>
                  <a:gd name="T1" fmla="*/ 236 h 274"/>
                  <a:gd name="T2" fmla="*/ 27 w 326"/>
                  <a:gd name="T3" fmla="*/ 221 h 274"/>
                  <a:gd name="T4" fmla="*/ 34 w 326"/>
                  <a:gd name="T5" fmla="*/ 234 h 274"/>
                  <a:gd name="T6" fmla="*/ 45 w 326"/>
                  <a:gd name="T7" fmla="*/ 252 h 274"/>
                  <a:gd name="T8" fmla="*/ 54 w 326"/>
                  <a:gd name="T9" fmla="*/ 263 h 274"/>
                  <a:gd name="T10" fmla="*/ 61 w 326"/>
                  <a:gd name="T11" fmla="*/ 270 h 274"/>
                  <a:gd name="T12" fmla="*/ 66 w 326"/>
                  <a:gd name="T13" fmla="*/ 274 h 274"/>
                  <a:gd name="T14" fmla="*/ 66 w 326"/>
                  <a:gd name="T15" fmla="*/ 274 h 274"/>
                  <a:gd name="T16" fmla="*/ 42 w 326"/>
                  <a:gd name="T17" fmla="*/ 242 h 274"/>
                  <a:gd name="T18" fmla="*/ 29 w 326"/>
                  <a:gd name="T19" fmla="*/ 213 h 274"/>
                  <a:gd name="T20" fmla="*/ 29 w 326"/>
                  <a:gd name="T21" fmla="*/ 197 h 274"/>
                  <a:gd name="T22" fmla="*/ 37 w 326"/>
                  <a:gd name="T23" fmla="*/ 181 h 274"/>
                  <a:gd name="T24" fmla="*/ 57 w 326"/>
                  <a:gd name="T25" fmla="*/ 157 h 274"/>
                  <a:gd name="T26" fmla="*/ 77 w 326"/>
                  <a:gd name="T27" fmla="*/ 141 h 274"/>
                  <a:gd name="T28" fmla="*/ 92 w 326"/>
                  <a:gd name="T29" fmla="*/ 138 h 274"/>
                  <a:gd name="T30" fmla="*/ 108 w 326"/>
                  <a:gd name="T31" fmla="*/ 153 h 274"/>
                  <a:gd name="T32" fmla="*/ 111 w 326"/>
                  <a:gd name="T33" fmla="*/ 156 h 274"/>
                  <a:gd name="T34" fmla="*/ 105 w 326"/>
                  <a:gd name="T35" fmla="*/ 148 h 274"/>
                  <a:gd name="T36" fmla="*/ 94 w 326"/>
                  <a:gd name="T37" fmla="*/ 134 h 274"/>
                  <a:gd name="T38" fmla="*/ 94 w 326"/>
                  <a:gd name="T39" fmla="*/ 133 h 274"/>
                  <a:gd name="T40" fmla="*/ 101 w 326"/>
                  <a:gd name="T41" fmla="*/ 126 h 274"/>
                  <a:gd name="T42" fmla="*/ 124 w 326"/>
                  <a:gd name="T43" fmla="*/ 115 h 274"/>
                  <a:gd name="T44" fmla="*/ 158 w 326"/>
                  <a:gd name="T45" fmla="*/ 107 h 274"/>
                  <a:gd name="T46" fmla="*/ 162 w 326"/>
                  <a:gd name="T47" fmla="*/ 110 h 274"/>
                  <a:gd name="T48" fmla="*/ 163 w 326"/>
                  <a:gd name="T49" fmla="*/ 119 h 274"/>
                  <a:gd name="T50" fmla="*/ 164 w 326"/>
                  <a:gd name="T51" fmla="*/ 126 h 274"/>
                  <a:gd name="T52" fmla="*/ 166 w 326"/>
                  <a:gd name="T53" fmla="*/ 122 h 274"/>
                  <a:gd name="T54" fmla="*/ 167 w 326"/>
                  <a:gd name="T55" fmla="*/ 96 h 274"/>
                  <a:gd name="T56" fmla="*/ 172 w 326"/>
                  <a:gd name="T57" fmla="*/ 86 h 274"/>
                  <a:gd name="T58" fmla="*/ 190 w 326"/>
                  <a:gd name="T59" fmla="*/ 71 h 274"/>
                  <a:gd name="T60" fmla="*/ 218 w 326"/>
                  <a:gd name="T61" fmla="*/ 60 h 274"/>
                  <a:gd name="T62" fmla="*/ 244 w 326"/>
                  <a:gd name="T63" fmla="*/ 57 h 274"/>
                  <a:gd name="T64" fmla="*/ 296 w 326"/>
                  <a:gd name="T65" fmla="*/ 36 h 274"/>
                  <a:gd name="T66" fmla="*/ 326 w 326"/>
                  <a:gd name="T67" fmla="*/ 1 h 274"/>
                  <a:gd name="T68" fmla="*/ 326 w 326"/>
                  <a:gd name="T69" fmla="*/ 0 h 274"/>
                  <a:gd name="T70" fmla="*/ 326 w 326"/>
                  <a:gd name="T71" fmla="*/ 0 h 274"/>
                  <a:gd name="T72" fmla="*/ 322 w 326"/>
                  <a:gd name="T73" fmla="*/ 5 h 274"/>
                  <a:gd name="T74" fmla="*/ 312 w 326"/>
                  <a:gd name="T75" fmla="*/ 17 h 274"/>
                  <a:gd name="T76" fmla="*/ 293 w 326"/>
                  <a:gd name="T77" fmla="*/ 33 h 274"/>
                  <a:gd name="T78" fmla="*/ 233 w 326"/>
                  <a:gd name="T79" fmla="*/ 55 h 274"/>
                  <a:gd name="T80" fmla="*/ 193 w 326"/>
                  <a:gd name="T81" fmla="*/ 64 h 274"/>
                  <a:gd name="T82" fmla="*/ 170 w 326"/>
                  <a:gd name="T83" fmla="*/ 82 h 274"/>
                  <a:gd name="T84" fmla="*/ 162 w 326"/>
                  <a:gd name="T85" fmla="*/ 105 h 274"/>
                  <a:gd name="T86" fmla="*/ 162 w 326"/>
                  <a:gd name="T87" fmla="*/ 106 h 274"/>
                  <a:gd name="T88" fmla="*/ 132 w 326"/>
                  <a:gd name="T89" fmla="*/ 109 h 274"/>
                  <a:gd name="T90" fmla="*/ 93 w 326"/>
                  <a:gd name="T91" fmla="*/ 127 h 274"/>
                  <a:gd name="T92" fmla="*/ 80 w 326"/>
                  <a:gd name="T93" fmla="*/ 134 h 274"/>
                  <a:gd name="T94" fmla="*/ 66 w 326"/>
                  <a:gd name="T95" fmla="*/ 145 h 274"/>
                  <a:gd name="T96" fmla="*/ 50 w 326"/>
                  <a:gd name="T97" fmla="*/ 160 h 274"/>
                  <a:gd name="T98" fmla="*/ 35 w 326"/>
                  <a:gd name="T99" fmla="*/ 176 h 274"/>
                  <a:gd name="T100" fmla="*/ 30 w 326"/>
                  <a:gd name="T101" fmla="*/ 185 h 274"/>
                  <a:gd name="T102" fmla="*/ 19 w 326"/>
                  <a:gd name="T103" fmla="*/ 225 h 274"/>
                  <a:gd name="T104" fmla="*/ 7 w 326"/>
                  <a:gd name="T105" fmla="*/ 252 h 274"/>
                  <a:gd name="T106" fmla="*/ 0 w 326"/>
                  <a:gd name="T107" fmla="*/ 262 h 274"/>
                  <a:gd name="T108" fmla="*/ 0 w 326"/>
                  <a:gd name="T109" fmla="*/ 26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6" h="274">
                    <a:moveTo>
                      <a:pt x="0" y="262"/>
                    </a:moveTo>
                    <a:lnTo>
                      <a:pt x="6" y="258"/>
                    </a:lnTo>
                    <a:lnTo>
                      <a:pt x="10" y="252"/>
                    </a:lnTo>
                    <a:lnTo>
                      <a:pt x="14" y="247"/>
                    </a:lnTo>
                    <a:lnTo>
                      <a:pt x="17" y="242"/>
                    </a:lnTo>
                    <a:lnTo>
                      <a:pt x="19" y="236"/>
                    </a:lnTo>
                    <a:lnTo>
                      <a:pt x="21" y="230"/>
                    </a:lnTo>
                    <a:lnTo>
                      <a:pt x="23" y="223"/>
                    </a:lnTo>
                    <a:lnTo>
                      <a:pt x="26" y="216"/>
                    </a:lnTo>
                    <a:lnTo>
                      <a:pt x="26" y="217"/>
                    </a:lnTo>
                    <a:lnTo>
                      <a:pt x="27" y="220"/>
                    </a:lnTo>
                    <a:lnTo>
                      <a:pt x="27" y="221"/>
                    </a:lnTo>
                    <a:lnTo>
                      <a:pt x="29" y="223"/>
                    </a:lnTo>
                    <a:lnTo>
                      <a:pt x="30" y="224"/>
                    </a:lnTo>
                    <a:lnTo>
                      <a:pt x="30" y="227"/>
                    </a:lnTo>
                    <a:lnTo>
                      <a:pt x="31" y="228"/>
                    </a:lnTo>
                    <a:lnTo>
                      <a:pt x="31" y="230"/>
                    </a:lnTo>
                    <a:lnTo>
                      <a:pt x="34" y="234"/>
                    </a:lnTo>
                    <a:lnTo>
                      <a:pt x="35" y="236"/>
                    </a:lnTo>
                    <a:lnTo>
                      <a:pt x="37" y="240"/>
                    </a:lnTo>
                    <a:lnTo>
                      <a:pt x="39" y="243"/>
                    </a:lnTo>
                    <a:lnTo>
                      <a:pt x="41" y="246"/>
                    </a:lnTo>
                    <a:lnTo>
                      <a:pt x="43" y="248"/>
                    </a:lnTo>
                    <a:lnTo>
                      <a:pt x="45" y="252"/>
                    </a:lnTo>
                    <a:lnTo>
                      <a:pt x="47" y="255"/>
                    </a:lnTo>
                    <a:lnTo>
                      <a:pt x="49" y="256"/>
                    </a:lnTo>
                    <a:lnTo>
                      <a:pt x="50" y="258"/>
                    </a:lnTo>
                    <a:lnTo>
                      <a:pt x="51" y="259"/>
                    </a:lnTo>
                    <a:lnTo>
                      <a:pt x="53" y="262"/>
                    </a:lnTo>
                    <a:lnTo>
                      <a:pt x="54" y="263"/>
                    </a:lnTo>
                    <a:lnTo>
                      <a:pt x="55" y="264"/>
                    </a:lnTo>
                    <a:lnTo>
                      <a:pt x="57" y="266"/>
                    </a:lnTo>
                    <a:lnTo>
                      <a:pt x="57" y="267"/>
                    </a:lnTo>
                    <a:lnTo>
                      <a:pt x="58" y="268"/>
                    </a:lnTo>
                    <a:lnTo>
                      <a:pt x="60" y="270"/>
                    </a:lnTo>
                    <a:lnTo>
                      <a:pt x="61" y="270"/>
                    </a:lnTo>
                    <a:lnTo>
                      <a:pt x="62" y="271"/>
                    </a:lnTo>
                    <a:lnTo>
                      <a:pt x="62" y="273"/>
                    </a:lnTo>
                    <a:lnTo>
                      <a:pt x="64" y="273"/>
                    </a:lnTo>
                    <a:lnTo>
                      <a:pt x="65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2" y="267"/>
                    </a:lnTo>
                    <a:lnTo>
                      <a:pt x="57" y="262"/>
                    </a:lnTo>
                    <a:lnTo>
                      <a:pt x="51" y="255"/>
                    </a:lnTo>
                    <a:lnTo>
                      <a:pt x="46" y="248"/>
                    </a:lnTo>
                    <a:lnTo>
                      <a:pt x="42" y="242"/>
                    </a:lnTo>
                    <a:lnTo>
                      <a:pt x="38" y="235"/>
                    </a:lnTo>
                    <a:lnTo>
                      <a:pt x="34" y="228"/>
                    </a:lnTo>
                    <a:lnTo>
                      <a:pt x="31" y="221"/>
                    </a:lnTo>
                    <a:lnTo>
                      <a:pt x="30" y="219"/>
                    </a:lnTo>
                    <a:lnTo>
                      <a:pt x="29" y="216"/>
                    </a:lnTo>
                    <a:lnTo>
                      <a:pt x="29" y="213"/>
                    </a:lnTo>
                    <a:lnTo>
                      <a:pt x="27" y="211"/>
                    </a:lnTo>
                    <a:lnTo>
                      <a:pt x="27" y="208"/>
                    </a:lnTo>
                    <a:lnTo>
                      <a:pt x="27" y="205"/>
                    </a:lnTo>
                    <a:lnTo>
                      <a:pt x="27" y="203"/>
                    </a:lnTo>
                    <a:lnTo>
                      <a:pt x="29" y="201"/>
                    </a:lnTo>
                    <a:lnTo>
                      <a:pt x="29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1" y="189"/>
                    </a:lnTo>
                    <a:lnTo>
                      <a:pt x="34" y="186"/>
                    </a:lnTo>
                    <a:lnTo>
                      <a:pt x="35" y="184"/>
                    </a:lnTo>
                    <a:lnTo>
                      <a:pt x="37" y="181"/>
                    </a:lnTo>
                    <a:lnTo>
                      <a:pt x="38" y="178"/>
                    </a:lnTo>
                    <a:lnTo>
                      <a:pt x="42" y="174"/>
                    </a:lnTo>
                    <a:lnTo>
                      <a:pt x="45" y="170"/>
                    </a:lnTo>
                    <a:lnTo>
                      <a:pt x="49" y="166"/>
                    </a:lnTo>
                    <a:lnTo>
                      <a:pt x="53" y="161"/>
                    </a:lnTo>
                    <a:lnTo>
                      <a:pt x="57" y="157"/>
                    </a:lnTo>
                    <a:lnTo>
                      <a:pt x="61" y="153"/>
                    </a:lnTo>
                    <a:lnTo>
                      <a:pt x="66" y="149"/>
                    </a:lnTo>
                    <a:lnTo>
                      <a:pt x="70" y="146"/>
                    </a:lnTo>
                    <a:lnTo>
                      <a:pt x="72" y="143"/>
                    </a:lnTo>
                    <a:lnTo>
                      <a:pt x="74" y="142"/>
                    </a:lnTo>
                    <a:lnTo>
                      <a:pt x="77" y="141"/>
                    </a:lnTo>
                    <a:lnTo>
                      <a:pt x="78" y="139"/>
                    </a:lnTo>
                    <a:lnTo>
                      <a:pt x="81" y="138"/>
                    </a:lnTo>
                    <a:lnTo>
                      <a:pt x="84" y="137"/>
                    </a:lnTo>
                    <a:lnTo>
                      <a:pt x="86" y="137"/>
                    </a:lnTo>
                    <a:lnTo>
                      <a:pt x="89" y="137"/>
                    </a:lnTo>
                    <a:lnTo>
                      <a:pt x="92" y="138"/>
                    </a:lnTo>
                    <a:lnTo>
                      <a:pt x="94" y="139"/>
                    </a:lnTo>
                    <a:lnTo>
                      <a:pt x="98" y="142"/>
                    </a:lnTo>
                    <a:lnTo>
                      <a:pt x="100" y="145"/>
                    </a:lnTo>
                    <a:lnTo>
                      <a:pt x="103" y="148"/>
                    </a:lnTo>
                    <a:lnTo>
                      <a:pt x="105" y="150"/>
                    </a:lnTo>
                    <a:lnTo>
                      <a:pt x="108" y="153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09" y="153"/>
                    </a:lnTo>
                    <a:lnTo>
                      <a:pt x="108" y="150"/>
                    </a:lnTo>
                    <a:lnTo>
                      <a:pt x="105" y="148"/>
                    </a:lnTo>
                    <a:lnTo>
                      <a:pt x="104" y="143"/>
                    </a:lnTo>
                    <a:lnTo>
                      <a:pt x="101" y="141"/>
                    </a:lnTo>
                    <a:lnTo>
                      <a:pt x="98" y="138"/>
                    </a:lnTo>
                    <a:lnTo>
                      <a:pt x="97" y="137"/>
                    </a:lnTo>
                    <a:lnTo>
                      <a:pt x="94" y="134"/>
                    </a:lnTo>
                    <a:lnTo>
                      <a:pt x="94" y="134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3" y="133"/>
                    </a:lnTo>
                    <a:lnTo>
                      <a:pt x="93" y="133"/>
                    </a:lnTo>
                    <a:lnTo>
                      <a:pt x="93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1"/>
                    </a:lnTo>
                    <a:lnTo>
                      <a:pt x="96" y="130"/>
                    </a:lnTo>
                    <a:lnTo>
                      <a:pt x="97" y="129"/>
                    </a:lnTo>
                    <a:lnTo>
                      <a:pt x="98" y="127"/>
                    </a:lnTo>
                    <a:lnTo>
                      <a:pt x="101" y="126"/>
                    </a:lnTo>
                    <a:lnTo>
                      <a:pt x="103" y="126"/>
                    </a:lnTo>
                    <a:lnTo>
                      <a:pt x="104" y="125"/>
                    </a:lnTo>
                    <a:lnTo>
                      <a:pt x="105" y="123"/>
                    </a:lnTo>
                    <a:lnTo>
                      <a:pt x="112" y="121"/>
                    </a:lnTo>
                    <a:lnTo>
                      <a:pt x="119" y="118"/>
                    </a:lnTo>
                    <a:lnTo>
                      <a:pt x="124" y="115"/>
                    </a:lnTo>
                    <a:lnTo>
                      <a:pt x="131" y="113"/>
                    </a:lnTo>
                    <a:lnTo>
                      <a:pt x="136" y="111"/>
                    </a:lnTo>
                    <a:lnTo>
                      <a:pt x="143" y="109"/>
                    </a:lnTo>
                    <a:lnTo>
                      <a:pt x="150" y="107"/>
                    </a:lnTo>
                    <a:lnTo>
                      <a:pt x="158" y="107"/>
                    </a:lnTo>
                    <a:lnTo>
                      <a:pt x="158" y="107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9" y="109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62" y="111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2" y="118"/>
                    </a:lnTo>
                    <a:lnTo>
                      <a:pt x="163" y="119"/>
                    </a:lnTo>
                    <a:lnTo>
                      <a:pt x="163" y="122"/>
                    </a:lnTo>
                    <a:lnTo>
                      <a:pt x="163" y="123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6" y="126"/>
                    </a:lnTo>
                    <a:lnTo>
                      <a:pt x="166" y="126"/>
                    </a:lnTo>
                    <a:lnTo>
                      <a:pt x="166" y="126"/>
                    </a:lnTo>
                    <a:lnTo>
                      <a:pt x="166" y="126"/>
                    </a:lnTo>
                    <a:lnTo>
                      <a:pt x="166" y="122"/>
                    </a:lnTo>
                    <a:lnTo>
                      <a:pt x="166" y="117"/>
                    </a:lnTo>
                    <a:lnTo>
                      <a:pt x="164" y="113"/>
                    </a:lnTo>
                    <a:lnTo>
                      <a:pt x="164" y="109"/>
                    </a:lnTo>
                    <a:lnTo>
                      <a:pt x="166" y="105"/>
                    </a:lnTo>
                    <a:lnTo>
                      <a:pt x="166" y="100"/>
                    </a:lnTo>
                    <a:lnTo>
                      <a:pt x="167" y="96"/>
                    </a:lnTo>
                    <a:lnTo>
                      <a:pt x="168" y="92"/>
                    </a:lnTo>
                    <a:lnTo>
                      <a:pt x="170" y="91"/>
                    </a:lnTo>
                    <a:lnTo>
                      <a:pt x="170" y="90"/>
                    </a:lnTo>
                    <a:lnTo>
                      <a:pt x="171" y="88"/>
                    </a:lnTo>
                    <a:lnTo>
                      <a:pt x="171" y="87"/>
                    </a:lnTo>
                    <a:lnTo>
                      <a:pt x="172" y="86"/>
                    </a:lnTo>
                    <a:lnTo>
                      <a:pt x="174" y="84"/>
                    </a:lnTo>
                    <a:lnTo>
                      <a:pt x="174" y="83"/>
                    </a:lnTo>
                    <a:lnTo>
                      <a:pt x="175" y="82"/>
                    </a:lnTo>
                    <a:lnTo>
                      <a:pt x="180" y="76"/>
                    </a:lnTo>
                    <a:lnTo>
                      <a:pt x="184" y="74"/>
                    </a:lnTo>
                    <a:lnTo>
                      <a:pt x="190" y="71"/>
                    </a:lnTo>
                    <a:lnTo>
                      <a:pt x="194" y="68"/>
                    </a:lnTo>
                    <a:lnTo>
                      <a:pt x="198" y="66"/>
                    </a:lnTo>
                    <a:lnTo>
                      <a:pt x="203" y="64"/>
                    </a:lnTo>
                    <a:lnTo>
                      <a:pt x="209" y="63"/>
                    </a:lnTo>
                    <a:lnTo>
                      <a:pt x="213" y="61"/>
                    </a:lnTo>
                    <a:lnTo>
                      <a:pt x="218" y="60"/>
                    </a:lnTo>
                    <a:lnTo>
                      <a:pt x="222" y="59"/>
                    </a:lnTo>
                    <a:lnTo>
                      <a:pt x="227" y="59"/>
                    </a:lnTo>
                    <a:lnTo>
                      <a:pt x="232" y="59"/>
                    </a:lnTo>
                    <a:lnTo>
                      <a:pt x="236" y="57"/>
                    </a:lnTo>
                    <a:lnTo>
                      <a:pt x="240" y="57"/>
                    </a:lnTo>
                    <a:lnTo>
                      <a:pt x="244" y="57"/>
                    </a:lnTo>
                    <a:lnTo>
                      <a:pt x="249" y="56"/>
                    </a:lnTo>
                    <a:lnTo>
                      <a:pt x="253" y="56"/>
                    </a:lnTo>
                    <a:lnTo>
                      <a:pt x="265" y="53"/>
                    </a:lnTo>
                    <a:lnTo>
                      <a:pt x="276" y="49"/>
                    </a:lnTo>
                    <a:lnTo>
                      <a:pt x="287" y="44"/>
                    </a:lnTo>
                    <a:lnTo>
                      <a:pt x="296" y="36"/>
                    </a:lnTo>
                    <a:lnTo>
                      <a:pt x="305" y="28"/>
                    </a:lnTo>
                    <a:lnTo>
                      <a:pt x="313" y="20"/>
                    </a:lnTo>
                    <a:lnTo>
                      <a:pt x="320" y="10"/>
                    </a:lnTo>
                    <a:lnTo>
                      <a:pt x="326" y="1"/>
                    </a:lnTo>
                    <a:lnTo>
                      <a:pt x="326" y="1"/>
                    </a:lnTo>
                    <a:lnTo>
                      <a:pt x="326" y="1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4" y="1"/>
                    </a:lnTo>
                    <a:lnTo>
                      <a:pt x="323" y="2"/>
                    </a:lnTo>
                    <a:lnTo>
                      <a:pt x="322" y="4"/>
                    </a:lnTo>
                    <a:lnTo>
                      <a:pt x="322" y="5"/>
                    </a:lnTo>
                    <a:lnTo>
                      <a:pt x="320" y="6"/>
                    </a:lnTo>
                    <a:lnTo>
                      <a:pt x="320" y="8"/>
                    </a:lnTo>
                    <a:lnTo>
                      <a:pt x="319" y="9"/>
                    </a:lnTo>
                    <a:lnTo>
                      <a:pt x="318" y="10"/>
                    </a:lnTo>
                    <a:lnTo>
                      <a:pt x="315" y="13"/>
                    </a:lnTo>
                    <a:lnTo>
                      <a:pt x="312" y="17"/>
                    </a:lnTo>
                    <a:lnTo>
                      <a:pt x="309" y="20"/>
                    </a:lnTo>
                    <a:lnTo>
                      <a:pt x="307" y="23"/>
                    </a:lnTo>
                    <a:lnTo>
                      <a:pt x="303" y="25"/>
                    </a:lnTo>
                    <a:lnTo>
                      <a:pt x="300" y="28"/>
                    </a:lnTo>
                    <a:lnTo>
                      <a:pt x="297" y="31"/>
                    </a:lnTo>
                    <a:lnTo>
                      <a:pt x="293" y="33"/>
                    </a:lnTo>
                    <a:lnTo>
                      <a:pt x="285" y="40"/>
                    </a:lnTo>
                    <a:lnTo>
                      <a:pt x="276" y="45"/>
                    </a:lnTo>
                    <a:lnTo>
                      <a:pt x="265" y="49"/>
                    </a:lnTo>
                    <a:lnTo>
                      <a:pt x="254" y="51"/>
                    </a:lnTo>
                    <a:lnTo>
                      <a:pt x="244" y="53"/>
                    </a:lnTo>
                    <a:lnTo>
                      <a:pt x="233" y="55"/>
                    </a:lnTo>
                    <a:lnTo>
                      <a:pt x="222" y="56"/>
                    </a:lnTo>
                    <a:lnTo>
                      <a:pt x="211" y="57"/>
                    </a:lnTo>
                    <a:lnTo>
                      <a:pt x="206" y="59"/>
                    </a:lnTo>
                    <a:lnTo>
                      <a:pt x="201" y="60"/>
                    </a:lnTo>
                    <a:lnTo>
                      <a:pt x="197" y="61"/>
                    </a:lnTo>
                    <a:lnTo>
                      <a:pt x="193" y="64"/>
                    </a:lnTo>
                    <a:lnTo>
                      <a:pt x="189" y="66"/>
                    </a:lnTo>
                    <a:lnTo>
                      <a:pt x="183" y="68"/>
                    </a:lnTo>
                    <a:lnTo>
                      <a:pt x="180" y="72"/>
                    </a:lnTo>
                    <a:lnTo>
                      <a:pt x="176" y="75"/>
                    </a:lnTo>
                    <a:lnTo>
                      <a:pt x="172" y="78"/>
                    </a:lnTo>
                    <a:lnTo>
                      <a:pt x="170" y="82"/>
                    </a:lnTo>
                    <a:lnTo>
                      <a:pt x="168" y="84"/>
                    </a:lnTo>
                    <a:lnTo>
                      <a:pt x="166" y="88"/>
                    </a:lnTo>
                    <a:lnTo>
                      <a:pt x="164" y="92"/>
                    </a:lnTo>
                    <a:lnTo>
                      <a:pt x="163" y="96"/>
                    </a:lnTo>
                    <a:lnTo>
                      <a:pt x="163" y="100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6"/>
                    </a:lnTo>
                    <a:lnTo>
                      <a:pt x="160" y="106"/>
                    </a:lnTo>
                    <a:lnTo>
                      <a:pt x="160" y="106"/>
                    </a:lnTo>
                    <a:lnTo>
                      <a:pt x="155" y="102"/>
                    </a:lnTo>
                    <a:lnTo>
                      <a:pt x="147" y="105"/>
                    </a:lnTo>
                    <a:lnTo>
                      <a:pt x="140" y="106"/>
                    </a:lnTo>
                    <a:lnTo>
                      <a:pt x="132" y="109"/>
                    </a:lnTo>
                    <a:lnTo>
                      <a:pt x="124" y="111"/>
                    </a:lnTo>
                    <a:lnTo>
                      <a:pt x="117" y="115"/>
                    </a:lnTo>
                    <a:lnTo>
                      <a:pt x="109" y="118"/>
                    </a:lnTo>
                    <a:lnTo>
                      <a:pt x="103" y="122"/>
                    </a:lnTo>
                    <a:lnTo>
                      <a:pt x="94" y="125"/>
                    </a:lnTo>
                    <a:lnTo>
                      <a:pt x="93" y="127"/>
                    </a:lnTo>
                    <a:lnTo>
                      <a:pt x="92" y="129"/>
                    </a:lnTo>
                    <a:lnTo>
                      <a:pt x="89" y="130"/>
                    </a:lnTo>
                    <a:lnTo>
                      <a:pt x="88" y="131"/>
                    </a:lnTo>
                    <a:lnTo>
                      <a:pt x="85" y="133"/>
                    </a:lnTo>
                    <a:lnTo>
                      <a:pt x="82" y="133"/>
                    </a:lnTo>
                    <a:lnTo>
                      <a:pt x="80" y="134"/>
                    </a:lnTo>
                    <a:lnTo>
                      <a:pt x="78" y="135"/>
                    </a:lnTo>
                    <a:lnTo>
                      <a:pt x="76" y="137"/>
                    </a:lnTo>
                    <a:lnTo>
                      <a:pt x="73" y="138"/>
                    </a:lnTo>
                    <a:lnTo>
                      <a:pt x="70" y="141"/>
                    </a:lnTo>
                    <a:lnTo>
                      <a:pt x="69" y="142"/>
                    </a:lnTo>
                    <a:lnTo>
                      <a:pt x="66" y="145"/>
                    </a:lnTo>
                    <a:lnTo>
                      <a:pt x="64" y="146"/>
                    </a:lnTo>
                    <a:lnTo>
                      <a:pt x="62" y="149"/>
                    </a:lnTo>
                    <a:lnTo>
                      <a:pt x="60" y="152"/>
                    </a:lnTo>
                    <a:lnTo>
                      <a:pt x="57" y="154"/>
                    </a:lnTo>
                    <a:lnTo>
                      <a:pt x="53" y="157"/>
                    </a:lnTo>
                    <a:lnTo>
                      <a:pt x="50" y="160"/>
                    </a:lnTo>
                    <a:lnTo>
                      <a:pt x="47" y="162"/>
                    </a:lnTo>
                    <a:lnTo>
                      <a:pt x="45" y="165"/>
                    </a:lnTo>
                    <a:lnTo>
                      <a:pt x="42" y="169"/>
                    </a:lnTo>
                    <a:lnTo>
                      <a:pt x="39" y="172"/>
                    </a:lnTo>
                    <a:lnTo>
                      <a:pt x="37" y="174"/>
                    </a:lnTo>
                    <a:lnTo>
                      <a:pt x="35" y="176"/>
                    </a:lnTo>
                    <a:lnTo>
                      <a:pt x="34" y="177"/>
                    </a:lnTo>
                    <a:lnTo>
                      <a:pt x="34" y="180"/>
                    </a:lnTo>
                    <a:lnTo>
                      <a:pt x="33" y="181"/>
                    </a:lnTo>
                    <a:lnTo>
                      <a:pt x="31" y="182"/>
                    </a:lnTo>
                    <a:lnTo>
                      <a:pt x="31" y="184"/>
                    </a:lnTo>
                    <a:lnTo>
                      <a:pt x="30" y="185"/>
                    </a:lnTo>
                    <a:lnTo>
                      <a:pt x="30" y="186"/>
                    </a:lnTo>
                    <a:lnTo>
                      <a:pt x="27" y="195"/>
                    </a:lnTo>
                    <a:lnTo>
                      <a:pt x="25" y="203"/>
                    </a:lnTo>
                    <a:lnTo>
                      <a:pt x="23" y="211"/>
                    </a:lnTo>
                    <a:lnTo>
                      <a:pt x="22" y="217"/>
                    </a:lnTo>
                    <a:lnTo>
                      <a:pt x="19" y="225"/>
                    </a:lnTo>
                    <a:lnTo>
                      <a:pt x="18" y="232"/>
                    </a:lnTo>
                    <a:lnTo>
                      <a:pt x="14" y="240"/>
                    </a:lnTo>
                    <a:lnTo>
                      <a:pt x="11" y="247"/>
                    </a:lnTo>
                    <a:lnTo>
                      <a:pt x="10" y="250"/>
                    </a:lnTo>
                    <a:lnTo>
                      <a:pt x="8" y="251"/>
                    </a:lnTo>
                    <a:lnTo>
                      <a:pt x="7" y="252"/>
                    </a:lnTo>
                    <a:lnTo>
                      <a:pt x="6" y="255"/>
                    </a:lnTo>
                    <a:lnTo>
                      <a:pt x="4" y="256"/>
                    </a:lnTo>
                    <a:lnTo>
                      <a:pt x="3" y="258"/>
                    </a:lnTo>
                    <a:lnTo>
                      <a:pt x="2" y="260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0" name="Freeform 88"/>
              <p:cNvSpPr>
                <a:spLocks/>
              </p:cNvSpPr>
              <p:nvPr/>
            </p:nvSpPr>
            <p:spPr bwMode="auto">
              <a:xfrm>
                <a:off x="4080" y="1066"/>
                <a:ext cx="326" cy="274"/>
              </a:xfrm>
              <a:custGeom>
                <a:avLst/>
                <a:gdLst>
                  <a:gd name="T0" fmla="*/ 19 w 326"/>
                  <a:gd name="T1" fmla="*/ 236 h 274"/>
                  <a:gd name="T2" fmla="*/ 27 w 326"/>
                  <a:gd name="T3" fmla="*/ 221 h 274"/>
                  <a:gd name="T4" fmla="*/ 34 w 326"/>
                  <a:gd name="T5" fmla="*/ 234 h 274"/>
                  <a:gd name="T6" fmla="*/ 45 w 326"/>
                  <a:gd name="T7" fmla="*/ 252 h 274"/>
                  <a:gd name="T8" fmla="*/ 54 w 326"/>
                  <a:gd name="T9" fmla="*/ 263 h 274"/>
                  <a:gd name="T10" fmla="*/ 61 w 326"/>
                  <a:gd name="T11" fmla="*/ 270 h 274"/>
                  <a:gd name="T12" fmla="*/ 66 w 326"/>
                  <a:gd name="T13" fmla="*/ 274 h 274"/>
                  <a:gd name="T14" fmla="*/ 66 w 326"/>
                  <a:gd name="T15" fmla="*/ 274 h 274"/>
                  <a:gd name="T16" fmla="*/ 42 w 326"/>
                  <a:gd name="T17" fmla="*/ 242 h 274"/>
                  <a:gd name="T18" fmla="*/ 29 w 326"/>
                  <a:gd name="T19" fmla="*/ 213 h 274"/>
                  <a:gd name="T20" fmla="*/ 29 w 326"/>
                  <a:gd name="T21" fmla="*/ 197 h 274"/>
                  <a:gd name="T22" fmla="*/ 37 w 326"/>
                  <a:gd name="T23" fmla="*/ 181 h 274"/>
                  <a:gd name="T24" fmla="*/ 57 w 326"/>
                  <a:gd name="T25" fmla="*/ 157 h 274"/>
                  <a:gd name="T26" fmla="*/ 77 w 326"/>
                  <a:gd name="T27" fmla="*/ 141 h 274"/>
                  <a:gd name="T28" fmla="*/ 92 w 326"/>
                  <a:gd name="T29" fmla="*/ 138 h 274"/>
                  <a:gd name="T30" fmla="*/ 108 w 326"/>
                  <a:gd name="T31" fmla="*/ 153 h 274"/>
                  <a:gd name="T32" fmla="*/ 111 w 326"/>
                  <a:gd name="T33" fmla="*/ 156 h 274"/>
                  <a:gd name="T34" fmla="*/ 105 w 326"/>
                  <a:gd name="T35" fmla="*/ 148 h 274"/>
                  <a:gd name="T36" fmla="*/ 94 w 326"/>
                  <a:gd name="T37" fmla="*/ 134 h 274"/>
                  <a:gd name="T38" fmla="*/ 94 w 326"/>
                  <a:gd name="T39" fmla="*/ 133 h 274"/>
                  <a:gd name="T40" fmla="*/ 101 w 326"/>
                  <a:gd name="T41" fmla="*/ 126 h 274"/>
                  <a:gd name="T42" fmla="*/ 124 w 326"/>
                  <a:gd name="T43" fmla="*/ 115 h 274"/>
                  <a:gd name="T44" fmla="*/ 158 w 326"/>
                  <a:gd name="T45" fmla="*/ 107 h 274"/>
                  <a:gd name="T46" fmla="*/ 162 w 326"/>
                  <a:gd name="T47" fmla="*/ 110 h 274"/>
                  <a:gd name="T48" fmla="*/ 163 w 326"/>
                  <a:gd name="T49" fmla="*/ 119 h 274"/>
                  <a:gd name="T50" fmla="*/ 164 w 326"/>
                  <a:gd name="T51" fmla="*/ 126 h 274"/>
                  <a:gd name="T52" fmla="*/ 166 w 326"/>
                  <a:gd name="T53" fmla="*/ 122 h 274"/>
                  <a:gd name="T54" fmla="*/ 167 w 326"/>
                  <a:gd name="T55" fmla="*/ 96 h 274"/>
                  <a:gd name="T56" fmla="*/ 172 w 326"/>
                  <a:gd name="T57" fmla="*/ 86 h 274"/>
                  <a:gd name="T58" fmla="*/ 190 w 326"/>
                  <a:gd name="T59" fmla="*/ 71 h 274"/>
                  <a:gd name="T60" fmla="*/ 218 w 326"/>
                  <a:gd name="T61" fmla="*/ 60 h 274"/>
                  <a:gd name="T62" fmla="*/ 244 w 326"/>
                  <a:gd name="T63" fmla="*/ 57 h 274"/>
                  <a:gd name="T64" fmla="*/ 296 w 326"/>
                  <a:gd name="T65" fmla="*/ 36 h 274"/>
                  <a:gd name="T66" fmla="*/ 326 w 326"/>
                  <a:gd name="T67" fmla="*/ 1 h 274"/>
                  <a:gd name="T68" fmla="*/ 326 w 326"/>
                  <a:gd name="T69" fmla="*/ 0 h 274"/>
                  <a:gd name="T70" fmla="*/ 326 w 326"/>
                  <a:gd name="T71" fmla="*/ 0 h 274"/>
                  <a:gd name="T72" fmla="*/ 322 w 326"/>
                  <a:gd name="T73" fmla="*/ 5 h 274"/>
                  <a:gd name="T74" fmla="*/ 312 w 326"/>
                  <a:gd name="T75" fmla="*/ 17 h 274"/>
                  <a:gd name="T76" fmla="*/ 293 w 326"/>
                  <a:gd name="T77" fmla="*/ 33 h 274"/>
                  <a:gd name="T78" fmla="*/ 233 w 326"/>
                  <a:gd name="T79" fmla="*/ 55 h 274"/>
                  <a:gd name="T80" fmla="*/ 193 w 326"/>
                  <a:gd name="T81" fmla="*/ 64 h 274"/>
                  <a:gd name="T82" fmla="*/ 170 w 326"/>
                  <a:gd name="T83" fmla="*/ 82 h 274"/>
                  <a:gd name="T84" fmla="*/ 162 w 326"/>
                  <a:gd name="T85" fmla="*/ 105 h 274"/>
                  <a:gd name="T86" fmla="*/ 162 w 326"/>
                  <a:gd name="T87" fmla="*/ 106 h 274"/>
                  <a:gd name="T88" fmla="*/ 132 w 326"/>
                  <a:gd name="T89" fmla="*/ 109 h 274"/>
                  <a:gd name="T90" fmla="*/ 93 w 326"/>
                  <a:gd name="T91" fmla="*/ 127 h 274"/>
                  <a:gd name="T92" fmla="*/ 80 w 326"/>
                  <a:gd name="T93" fmla="*/ 134 h 274"/>
                  <a:gd name="T94" fmla="*/ 66 w 326"/>
                  <a:gd name="T95" fmla="*/ 145 h 274"/>
                  <a:gd name="T96" fmla="*/ 50 w 326"/>
                  <a:gd name="T97" fmla="*/ 160 h 274"/>
                  <a:gd name="T98" fmla="*/ 35 w 326"/>
                  <a:gd name="T99" fmla="*/ 176 h 274"/>
                  <a:gd name="T100" fmla="*/ 30 w 326"/>
                  <a:gd name="T101" fmla="*/ 185 h 274"/>
                  <a:gd name="T102" fmla="*/ 19 w 326"/>
                  <a:gd name="T103" fmla="*/ 225 h 274"/>
                  <a:gd name="T104" fmla="*/ 7 w 326"/>
                  <a:gd name="T105" fmla="*/ 252 h 274"/>
                  <a:gd name="T106" fmla="*/ 0 w 326"/>
                  <a:gd name="T107" fmla="*/ 262 h 274"/>
                  <a:gd name="T108" fmla="*/ 0 w 326"/>
                  <a:gd name="T109" fmla="*/ 26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6" h="274">
                    <a:moveTo>
                      <a:pt x="0" y="262"/>
                    </a:moveTo>
                    <a:lnTo>
                      <a:pt x="6" y="258"/>
                    </a:lnTo>
                    <a:lnTo>
                      <a:pt x="10" y="252"/>
                    </a:lnTo>
                    <a:lnTo>
                      <a:pt x="14" y="247"/>
                    </a:lnTo>
                    <a:lnTo>
                      <a:pt x="17" y="242"/>
                    </a:lnTo>
                    <a:lnTo>
                      <a:pt x="19" y="236"/>
                    </a:lnTo>
                    <a:lnTo>
                      <a:pt x="21" y="230"/>
                    </a:lnTo>
                    <a:lnTo>
                      <a:pt x="23" y="223"/>
                    </a:lnTo>
                    <a:lnTo>
                      <a:pt x="26" y="216"/>
                    </a:lnTo>
                    <a:lnTo>
                      <a:pt x="26" y="217"/>
                    </a:lnTo>
                    <a:lnTo>
                      <a:pt x="27" y="220"/>
                    </a:lnTo>
                    <a:lnTo>
                      <a:pt x="27" y="221"/>
                    </a:lnTo>
                    <a:lnTo>
                      <a:pt x="29" y="223"/>
                    </a:lnTo>
                    <a:lnTo>
                      <a:pt x="30" y="224"/>
                    </a:lnTo>
                    <a:lnTo>
                      <a:pt x="30" y="227"/>
                    </a:lnTo>
                    <a:lnTo>
                      <a:pt x="31" y="228"/>
                    </a:lnTo>
                    <a:lnTo>
                      <a:pt x="31" y="230"/>
                    </a:lnTo>
                    <a:lnTo>
                      <a:pt x="34" y="234"/>
                    </a:lnTo>
                    <a:lnTo>
                      <a:pt x="35" y="236"/>
                    </a:lnTo>
                    <a:lnTo>
                      <a:pt x="37" y="240"/>
                    </a:lnTo>
                    <a:lnTo>
                      <a:pt x="39" y="243"/>
                    </a:lnTo>
                    <a:lnTo>
                      <a:pt x="41" y="246"/>
                    </a:lnTo>
                    <a:lnTo>
                      <a:pt x="43" y="248"/>
                    </a:lnTo>
                    <a:lnTo>
                      <a:pt x="45" y="252"/>
                    </a:lnTo>
                    <a:lnTo>
                      <a:pt x="47" y="255"/>
                    </a:lnTo>
                    <a:lnTo>
                      <a:pt x="49" y="256"/>
                    </a:lnTo>
                    <a:lnTo>
                      <a:pt x="50" y="258"/>
                    </a:lnTo>
                    <a:lnTo>
                      <a:pt x="51" y="259"/>
                    </a:lnTo>
                    <a:lnTo>
                      <a:pt x="53" y="262"/>
                    </a:lnTo>
                    <a:lnTo>
                      <a:pt x="54" y="263"/>
                    </a:lnTo>
                    <a:lnTo>
                      <a:pt x="55" y="264"/>
                    </a:lnTo>
                    <a:lnTo>
                      <a:pt x="57" y="266"/>
                    </a:lnTo>
                    <a:lnTo>
                      <a:pt x="57" y="267"/>
                    </a:lnTo>
                    <a:lnTo>
                      <a:pt x="58" y="268"/>
                    </a:lnTo>
                    <a:lnTo>
                      <a:pt x="60" y="270"/>
                    </a:lnTo>
                    <a:lnTo>
                      <a:pt x="61" y="270"/>
                    </a:lnTo>
                    <a:lnTo>
                      <a:pt x="62" y="271"/>
                    </a:lnTo>
                    <a:lnTo>
                      <a:pt x="62" y="273"/>
                    </a:lnTo>
                    <a:lnTo>
                      <a:pt x="64" y="273"/>
                    </a:lnTo>
                    <a:lnTo>
                      <a:pt x="65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2" y="267"/>
                    </a:lnTo>
                    <a:lnTo>
                      <a:pt x="57" y="262"/>
                    </a:lnTo>
                    <a:lnTo>
                      <a:pt x="51" y="255"/>
                    </a:lnTo>
                    <a:lnTo>
                      <a:pt x="46" y="248"/>
                    </a:lnTo>
                    <a:lnTo>
                      <a:pt x="42" y="242"/>
                    </a:lnTo>
                    <a:lnTo>
                      <a:pt x="38" y="235"/>
                    </a:lnTo>
                    <a:lnTo>
                      <a:pt x="34" y="228"/>
                    </a:lnTo>
                    <a:lnTo>
                      <a:pt x="31" y="221"/>
                    </a:lnTo>
                    <a:lnTo>
                      <a:pt x="30" y="219"/>
                    </a:lnTo>
                    <a:lnTo>
                      <a:pt x="29" y="216"/>
                    </a:lnTo>
                    <a:lnTo>
                      <a:pt x="29" y="213"/>
                    </a:lnTo>
                    <a:lnTo>
                      <a:pt x="27" y="211"/>
                    </a:lnTo>
                    <a:lnTo>
                      <a:pt x="27" y="208"/>
                    </a:lnTo>
                    <a:lnTo>
                      <a:pt x="27" y="205"/>
                    </a:lnTo>
                    <a:lnTo>
                      <a:pt x="27" y="203"/>
                    </a:lnTo>
                    <a:lnTo>
                      <a:pt x="29" y="201"/>
                    </a:lnTo>
                    <a:lnTo>
                      <a:pt x="29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1" y="189"/>
                    </a:lnTo>
                    <a:lnTo>
                      <a:pt x="34" y="186"/>
                    </a:lnTo>
                    <a:lnTo>
                      <a:pt x="35" y="184"/>
                    </a:lnTo>
                    <a:lnTo>
                      <a:pt x="37" y="181"/>
                    </a:lnTo>
                    <a:lnTo>
                      <a:pt x="38" y="178"/>
                    </a:lnTo>
                    <a:lnTo>
                      <a:pt x="42" y="174"/>
                    </a:lnTo>
                    <a:lnTo>
                      <a:pt x="45" y="170"/>
                    </a:lnTo>
                    <a:lnTo>
                      <a:pt x="49" y="166"/>
                    </a:lnTo>
                    <a:lnTo>
                      <a:pt x="53" y="161"/>
                    </a:lnTo>
                    <a:lnTo>
                      <a:pt x="57" y="157"/>
                    </a:lnTo>
                    <a:lnTo>
                      <a:pt x="61" y="153"/>
                    </a:lnTo>
                    <a:lnTo>
                      <a:pt x="66" y="149"/>
                    </a:lnTo>
                    <a:lnTo>
                      <a:pt x="70" y="146"/>
                    </a:lnTo>
                    <a:lnTo>
                      <a:pt x="72" y="143"/>
                    </a:lnTo>
                    <a:lnTo>
                      <a:pt x="74" y="142"/>
                    </a:lnTo>
                    <a:lnTo>
                      <a:pt x="77" y="141"/>
                    </a:lnTo>
                    <a:lnTo>
                      <a:pt x="78" y="139"/>
                    </a:lnTo>
                    <a:lnTo>
                      <a:pt x="81" y="138"/>
                    </a:lnTo>
                    <a:lnTo>
                      <a:pt x="84" y="137"/>
                    </a:lnTo>
                    <a:lnTo>
                      <a:pt x="86" y="137"/>
                    </a:lnTo>
                    <a:lnTo>
                      <a:pt x="89" y="137"/>
                    </a:lnTo>
                    <a:lnTo>
                      <a:pt x="92" y="138"/>
                    </a:lnTo>
                    <a:lnTo>
                      <a:pt x="94" y="139"/>
                    </a:lnTo>
                    <a:lnTo>
                      <a:pt x="98" y="142"/>
                    </a:lnTo>
                    <a:lnTo>
                      <a:pt x="100" y="145"/>
                    </a:lnTo>
                    <a:lnTo>
                      <a:pt x="103" y="148"/>
                    </a:lnTo>
                    <a:lnTo>
                      <a:pt x="105" y="150"/>
                    </a:lnTo>
                    <a:lnTo>
                      <a:pt x="108" y="153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09" y="153"/>
                    </a:lnTo>
                    <a:lnTo>
                      <a:pt x="108" y="150"/>
                    </a:lnTo>
                    <a:lnTo>
                      <a:pt x="105" y="148"/>
                    </a:lnTo>
                    <a:lnTo>
                      <a:pt x="104" y="143"/>
                    </a:lnTo>
                    <a:lnTo>
                      <a:pt x="101" y="141"/>
                    </a:lnTo>
                    <a:lnTo>
                      <a:pt x="98" y="138"/>
                    </a:lnTo>
                    <a:lnTo>
                      <a:pt x="97" y="137"/>
                    </a:lnTo>
                    <a:lnTo>
                      <a:pt x="94" y="134"/>
                    </a:lnTo>
                    <a:lnTo>
                      <a:pt x="94" y="134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3" y="133"/>
                    </a:lnTo>
                    <a:lnTo>
                      <a:pt x="93" y="133"/>
                    </a:lnTo>
                    <a:lnTo>
                      <a:pt x="93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1"/>
                    </a:lnTo>
                    <a:lnTo>
                      <a:pt x="96" y="130"/>
                    </a:lnTo>
                    <a:lnTo>
                      <a:pt x="97" y="129"/>
                    </a:lnTo>
                    <a:lnTo>
                      <a:pt x="98" y="127"/>
                    </a:lnTo>
                    <a:lnTo>
                      <a:pt x="101" y="126"/>
                    </a:lnTo>
                    <a:lnTo>
                      <a:pt x="103" y="126"/>
                    </a:lnTo>
                    <a:lnTo>
                      <a:pt x="104" y="125"/>
                    </a:lnTo>
                    <a:lnTo>
                      <a:pt x="105" y="123"/>
                    </a:lnTo>
                    <a:lnTo>
                      <a:pt x="112" y="121"/>
                    </a:lnTo>
                    <a:lnTo>
                      <a:pt x="119" y="118"/>
                    </a:lnTo>
                    <a:lnTo>
                      <a:pt x="124" y="115"/>
                    </a:lnTo>
                    <a:lnTo>
                      <a:pt x="131" y="113"/>
                    </a:lnTo>
                    <a:lnTo>
                      <a:pt x="136" y="111"/>
                    </a:lnTo>
                    <a:lnTo>
                      <a:pt x="143" y="109"/>
                    </a:lnTo>
                    <a:lnTo>
                      <a:pt x="150" y="107"/>
                    </a:lnTo>
                    <a:lnTo>
                      <a:pt x="158" y="107"/>
                    </a:lnTo>
                    <a:lnTo>
                      <a:pt x="158" y="107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9" y="109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62" y="111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2" y="118"/>
                    </a:lnTo>
                    <a:lnTo>
                      <a:pt x="163" y="119"/>
                    </a:lnTo>
                    <a:lnTo>
                      <a:pt x="163" y="122"/>
                    </a:lnTo>
                    <a:lnTo>
                      <a:pt x="163" y="123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6" y="126"/>
                    </a:lnTo>
                    <a:lnTo>
                      <a:pt x="166" y="126"/>
                    </a:lnTo>
                    <a:lnTo>
                      <a:pt x="166" y="126"/>
                    </a:lnTo>
                    <a:lnTo>
                      <a:pt x="166" y="126"/>
                    </a:lnTo>
                    <a:lnTo>
                      <a:pt x="166" y="122"/>
                    </a:lnTo>
                    <a:lnTo>
                      <a:pt x="166" y="117"/>
                    </a:lnTo>
                    <a:lnTo>
                      <a:pt x="164" y="113"/>
                    </a:lnTo>
                    <a:lnTo>
                      <a:pt x="164" y="109"/>
                    </a:lnTo>
                    <a:lnTo>
                      <a:pt x="166" y="105"/>
                    </a:lnTo>
                    <a:lnTo>
                      <a:pt x="166" y="100"/>
                    </a:lnTo>
                    <a:lnTo>
                      <a:pt x="167" y="96"/>
                    </a:lnTo>
                    <a:lnTo>
                      <a:pt x="168" y="92"/>
                    </a:lnTo>
                    <a:lnTo>
                      <a:pt x="170" y="91"/>
                    </a:lnTo>
                    <a:lnTo>
                      <a:pt x="170" y="90"/>
                    </a:lnTo>
                    <a:lnTo>
                      <a:pt x="171" y="88"/>
                    </a:lnTo>
                    <a:lnTo>
                      <a:pt x="171" y="87"/>
                    </a:lnTo>
                    <a:lnTo>
                      <a:pt x="172" y="86"/>
                    </a:lnTo>
                    <a:lnTo>
                      <a:pt x="174" y="84"/>
                    </a:lnTo>
                    <a:lnTo>
                      <a:pt x="174" y="83"/>
                    </a:lnTo>
                    <a:lnTo>
                      <a:pt x="175" y="82"/>
                    </a:lnTo>
                    <a:lnTo>
                      <a:pt x="180" y="76"/>
                    </a:lnTo>
                    <a:lnTo>
                      <a:pt x="184" y="74"/>
                    </a:lnTo>
                    <a:lnTo>
                      <a:pt x="190" y="71"/>
                    </a:lnTo>
                    <a:lnTo>
                      <a:pt x="194" y="68"/>
                    </a:lnTo>
                    <a:lnTo>
                      <a:pt x="198" y="66"/>
                    </a:lnTo>
                    <a:lnTo>
                      <a:pt x="203" y="64"/>
                    </a:lnTo>
                    <a:lnTo>
                      <a:pt x="209" y="63"/>
                    </a:lnTo>
                    <a:lnTo>
                      <a:pt x="213" y="61"/>
                    </a:lnTo>
                    <a:lnTo>
                      <a:pt x="218" y="60"/>
                    </a:lnTo>
                    <a:lnTo>
                      <a:pt x="222" y="59"/>
                    </a:lnTo>
                    <a:lnTo>
                      <a:pt x="227" y="59"/>
                    </a:lnTo>
                    <a:lnTo>
                      <a:pt x="232" y="59"/>
                    </a:lnTo>
                    <a:lnTo>
                      <a:pt x="236" y="57"/>
                    </a:lnTo>
                    <a:lnTo>
                      <a:pt x="240" y="57"/>
                    </a:lnTo>
                    <a:lnTo>
                      <a:pt x="244" y="57"/>
                    </a:lnTo>
                    <a:lnTo>
                      <a:pt x="249" y="56"/>
                    </a:lnTo>
                    <a:lnTo>
                      <a:pt x="253" y="56"/>
                    </a:lnTo>
                    <a:lnTo>
                      <a:pt x="265" y="53"/>
                    </a:lnTo>
                    <a:lnTo>
                      <a:pt x="276" y="49"/>
                    </a:lnTo>
                    <a:lnTo>
                      <a:pt x="287" y="44"/>
                    </a:lnTo>
                    <a:lnTo>
                      <a:pt x="296" y="36"/>
                    </a:lnTo>
                    <a:lnTo>
                      <a:pt x="305" y="28"/>
                    </a:lnTo>
                    <a:lnTo>
                      <a:pt x="313" y="20"/>
                    </a:lnTo>
                    <a:lnTo>
                      <a:pt x="320" y="10"/>
                    </a:lnTo>
                    <a:lnTo>
                      <a:pt x="326" y="1"/>
                    </a:lnTo>
                    <a:lnTo>
                      <a:pt x="326" y="1"/>
                    </a:lnTo>
                    <a:lnTo>
                      <a:pt x="326" y="1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4" y="1"/>
                    </a:lnTo>
                    <a:lnTo>
                      <a:pt x="323" y="2"/>
                    </a:lnTo>
                    <a:lnTo>
                      <a:pt x="322" y="4"/>
                    </a:lnTo>
                    <a:lnTo>
                      <a:pt x="322" y="5"/>
                    </a:lnTo>
                    <a:lnTo>
                      <a:pt x="320" y="6"/>
                    </a:lnTo>
                    <a:lnTo>
                      <a:pt x="320" y="8"/>
                    </a:lnTo>
                    <a:lnTo>
                      <a:pt x="319" y="9"/>
                    </a:lnTo>
                    <a:lnTo>
                      <a:pt x="318" y="10"/>
                    </a:lnTo>
                    <a:lnTo>
                      <a:pt x="315" y="13"/>
                    </a:lnTo>
                    <a:lnTo>
                      <a:pt x="312" y="17"/>
                    </a:lnTo>
                    <a:lnTo>
                      <a:pt x="309" y="20"/>
                    </a:lnTo>
                    <a:lnTo>
                      <a:pt x="307" y="23"/>
                    </a:lnTo>
                    <a:lnTo>
                      <a:pt x="303" y="25"/>
                    </a:lnTo>
                    <a:lnTo>
                      <a:pt x="300" y="28"/>
                    </a:lnTo>
                    <a:lnTo>
                      <a:pt x="297" y="31"/>
                    </a:lnTo>
                    <a:lnTo>
                      <a:pt x="293" y="33"/>
                    </a:lnTo>
                    <a:lnTo>
                      <a:pt x="285" y="40"/>
                    </a:lnTo>
                    <a:lnTo>
                      <a:pt x="276" y="45"/>
                    </a:lnTo>
                    <a:lnTo>
                      <a:pt x="265" y="49"/>
                    </a:lnTo>
                    <a:lnTo>
                      <a:pt x="254" y="51"/>
                    </a:lnTo>
                    <a:lnTo>
                      <a:pt x="244" y="53"/>
                    </a:lnTo>
                    <a:lnTo>
                      <a:pt x="233" y="55"/>
                    </a:lnTo>
                    <a:lnTo>
                      <a:pt x="222" y="56"/>
                    </a:lnTo>
                    <a:lnTo>
                      <a:pt x="211" y="57"/>
                    </a:lnTo>
                    <a:lnTo>
                      <a:pt x="206" y="59"/>
                    </a:lnTo>
                    <a:lnTo>
                      <a:pt x="201" y="60"/>
                    </a:lnTo>
                    <a:lnTo>
                      <a:pt x="197" y="61"/>
                    </a:lnTo>
                    <a:lnTo>
                      <a:pt x="193" y="64"/>
                    </a:lnTo>
                    <a:lnTo>
                      <a:pt x="189" y="66"/>
                    </a:lnTo>
                    <a:lnTo>
                      <a:pt x="183" y="68"/>
                    </a:lnTo>
                    <a:lnTo>
                      <a:pt x="180" y="72"/>
                    </a:lnTo>
                    <a:lnTo>
                      <a:pt x="176" y="75"/>
                    </a:lnTo>
                    <a:lnTo>
                      <a:pt x="172" y="78"/>
                    </a:lnTo>
                    <a:lnTo>
                      <a:pt x="170" y="82"/>
                    </a:lnTo>
                    <a:lnTo>
                      <a:pt x="168" y="84"/>
                    </a:lnTo>
                    <a:lnTo>
                      <a:pt x="166" y="88"/>
                    </a:lnTo>
                    <a:lnTo>
                      <a:pt x="164" y="92"/>
                    </a:lnTo>
                    <a:lnTo>
                      <a:pt x="163" y="96"/>
                    </a:lnTo>
                    <a:lnTo>
                      <a:pt x="163" y="100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6"/>
                    </a:lnTo>
                    <a:lnTo>
                      <a:pt x="160" y="106"/>
                    </a:lnTo>
                    <a:lnTo>
                      <a:pt x="160" y="106"/>
                    </a:lnTo>
                    <a:lnTo>
                      <a:pt x="155" y="102"/>
                    </a:lnTo>
                    <a:lnTo>
                      <a:pt x="147" y="105"/>
                    </a:lnTo>
                    <a:lnTo>
                      <a:pt x="140" y="106"/>
                    </a:lnTo>
                    <a:lnTo>
                      <a:pt x="132" y="109"/>
                    </a:lnTo>
                    <a:lnTo>
                      <a:pt x="124" y="111"/>
                    </a:lnTo>
                    <a:lnTo>
                      <a:pt x="117" y="115"/>
                    </a:lnTo>
                    <a:lnTo>
                      <a:pt x="109" y="118"/>
                    </a:lnTo>
                    <a:lnTo>
                      <a:pt x="103" y="122"/>
                    </a:lnTo>
                    <a:lnTo>
                      <a:pt x="94" y="125"/>
                    </a:lnTo>
                    <a:lnTo>
                      <a:pt x="93" y="127"/>
                    </a:lnTo>
                    <a:lnTo>
                      <a:pt x="92" y="129"/>
                    </a:lnTo>
                    <a:lnTo>
                      <a:pt x="89" y="130"/>
                    </a:lnTo>
                    <a:lnTo>
                      <a:pt x="88" y="131"/>
                    </a:lnTo>
                    <a:lnTo>
                      <a:pt x="85" y="133"/>
                    </a:lnTo>
                    <a:lnTo>
                      <a:pt x="82" y="133"/>
                    </a:lnTo>
                    <a:lnTo>
                      <a:pt x="80" y="134"/>
                    </a:lnTo>
                    <a:lnTo>
                      <a:pt x="78" y="135"/>
                    </a:lnTo>
                    <a:lnTo>
                      <a:pt x="76" y="137"/>
                    </a:lnTo>
                    <a:lnTo>
                      <a:pt x="73" y="138"/>
                    </a:lnTo>
                    <a:lnTo>
                      <a:pt x="70" y="141"/>
                    </a:lnTo>
                    <a:lnTo>
                      <a:pt x="69" y="142"/>
                    </a:lnTo>
                    <a:lnTo>
                      <a:pt x="66" y="145"/>
                    </a:lnTo>
                    <a:lnTo>
                      <a:pt x="64" y="146"/>
                    </a:lnTo>
                    <a:lnTo>
                      <a:pt x="62" y="149"/>
                    </a:lnTo>
                    <a:lnTo>
                      <a:pt x="60" y="152"/>
                    </a:lnTo>
                    <a:lnTo>
                      <a:pt x="57" y="154"/>
                    </a:lnTo>
                    <a:lnTo>
                      <a:pt x="53" y="157"/>
                    </a:lnTo>
                    <a:lnTo>
                      <a:pt x="50" y="160"/>
                    </a:lnTo>
                    <a:lnTo>
                      <a:pt x="47" y="162"/>
                    </a:lnTo>
                    <a:lnTo>
                      <a:pt x="45" y="165"/>
                    </a:lnTo>
                    <a:lnTo>
                      <a:pt x="42" y="169"/>
                    </a:lnTo>
                    <a:lnTo>
                      <a:pt x="39" y="172"/>
                    </a:lnTo>
                    <a:lnTo>
                      <a:pt x="37" y="174"/>
                    </a:lnTo>
                    <a:lnTo>
                      <a:pt x="35" y="176"/>
                    </a:lnTo>
                    <a:lnTo>
                      <a:pt x="34" y="177"/>
                    </a:lnTo>
                    <a:lnTo>
                      <a:pt x="34" y="180"/>
                    </a:lnTo>
                    <a:lnTo>
                      <a:pt x="33" y="181"/>
                    </a:lnTo>
                    <a:lnTo>
                      <a:pt x="31" y="182"/>
                    </a:lnTo>
                    <a:lnTo>
                      <a:pt x="31" y="184"/>
                    </a:lnTo>
                    <a:lnTo>
                      <a:pt x="30" y="185"/>
                    </a:lnTo>
                    <a:lnTo>
                      <a:pt x="30" y="186"/>
                    </a:lnTo>
                    <a:lnTo>
                      <a:pt x="27" y="195"/>
                    </a:lnTo>
                    <a:lnTo>
                      <a:pt x="25" y="203"/>
                    </a:lnTo>
                    <a:lnTo>
                      <a:pt x="23" y="211"/>
                    </a:lnTo>
                    <a:lnTo>
                      <a:pt x="22" y="217"/>
                    </a:lnTo>
                    <a:lnTo>
                      <a:pt x="19" y="225"/>
                    </a:lnTo>
                    <a:lnTo>
                      <a:pt x="18" y="232"/>
                    </a:lnTo>
                    <a:lnTo>
                      <a:pt x="14" y="240"/>
                    </a:lnTo>
                    <a:lnTo>
                      <a:pt x="11" y="247"/>
                    </a:lnTo>
                    <a:lnTo>
                      <a:pt x="10" y="250"/>
                    </a:lnTo>
                    <a:lnTo>
                      <a:pt x="8" y="251"/>
                    </a:lnTo>
                    <a:lnTo>
                      <a:pt x="7" y="252"/>
                    </a:lnTo>
                    <a:lnTo>
                      <a:pt x="6" y="255"/>
                    </a:lnTo>
                    <a:lnTo>
                      <a:pt x="4" y="256"/>
                    </a:lnTo>
                    <a:lnTo>
                      <a:pt x="3" y="258"/>
                    </a:lnTo>
                    <a:lnTo>
                      <a:pt x="2" y="260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1" name="Freeform 89"/>
              <p:cNvSpPr>
                <a:spLocks/>
              </p:cNvSpPr>
              <p:nvPr/>
            </p:nvSpPr>
            <p:spPr bwMode="auto">
              <a:xfrm>
                <a:off x="4162" y="1278"/>
                <a:ext cx="197" cy="165"/>
              </a:xfrm>
              <a:custGeom>
                <a:avLst/>
                <a:gdLst>
                  <a:gd name="T0" fmla="*/ 0 w 197"/>
                  <a:gd name="T1" fmla="*/ 116 h 165"/>
                  <a:gd name="T2" fmla="*/ 2 w 197"/>
                  <a:gd name="T3" fmla="*/ 116 h 165"/>
                  <a:gd name="T4" fmla="*/ 10 w 197"/>
                  <a:gd name="T5" fmla="*/ 116 h 165"/>
                  <a:gd name="T6" fmla="*/ 22 w 197"/>
                  <a:gd name="T7" fmla="*/ 117 h 165"/>
                  <a:gd name="T8" fmla="*/ 30 w 197"/>
                  <a:gd name="T9" fmla="*/ 133 h 165"/>
                  <a:gd name="T10" fmla="*/ 41 w 197"/>
                  <a:gd name="T11" fmla="*/ 151 h 165"/>
                  <a:gd name="T12" fmla="*/ 47 w 197"/>
                  <a:gd name="T13" fmla="*/ 159 h 165"/>
                  <a:gd name="T14" fmla="*/ 51 w 197"/>
                  <a:gd name="T15" fmla="*/ 165 h 165"/>
                  <a:gd name="T16" fmla="*/ 50 w 197"/>
                  <a:gd name="T17" fmla="*/ 160 h 165"/>
                  <a:gd name="T18" fmla="*/ 45 w 197"/>
                  <a:gd name="T19" fmla="*/ 151 h 165"/>
                  <a:gd name="T20" fmla="*/ 38 w 197"/>
                  <a:gd name="T21" fmla="*/ 140 h 165"/>
                  <a:gd name="T22" fmla="*/ 33 w 197"/>
                  <a:gd name="T23" fmla="*/ 128 h 165"/>
                  <a:gd name="T24" fmla="*/ 30 w 197"/>
                  <a:gd name="T25" fmla="*/ 121 h 165"/>
                  <a:gd name="T26" fmla="*/ 30 w 197"/>
                  <a:gd name="T27" fmla="*/ 117 h 165"/>
                  <a:gd name="T28" fmla="*/ 30 w 197"/>
                  <a:gd name="T29" fmla="*/ 117 h 165"/>
                  <a:gd name="T30" fmla="*/ 31 w 197"/>
                  <a:gd name="T31" fmla="*/ 116 h 165"/>
                  <a:gd name="T32" fmla="*/ 53 w 197"/>
                  <a:gd name="T33" fmla="*/ 113 h 165"/>
                  <a:gd name="T34" fmla="*/ 82 w 197"/>
                  <a:gd name="T35" fmla="*/ 113 h 165"/>
                  <a:gd name="T36" fmla="*/ 129 w 197"/>
                  <a:gd name="T37" fmla="*/ 106 h 165"/>
                  <a:gd name="T38" fmla="*/ 183 w 197"/>
                  <a:gd name="T39" fmla="*/ 98 h 165"/>
                  <a:gd name="T40" fmla="*/ 197 w 197"/>
                  <a:gd name="T41" fmla="*/ 93 h 165"/>
                  <a:gd name="T42" fmla="*/ 197 w 197"/>
                  <a:gd name="T43" fmla="*/ 93 h 165"/>
                  <a:gd name="T44" fmla="*/ 197 w 197"/>
                  <a:gd name="T45" fmla="*/ 93 h 165"/>
                  <a:gd name="T46" fmla="*/ 197 w 197"/>
                  <a:gd name="T47" fmla="*/ 91 h 165"/>
                  <a:gd name="T48" fmla="*/ 183 w 197"/>
                  <a:gd name="T49" fmla="*/ 95 h 165"/>
                  <a:gd name="T50" fmla="*/ 164 w 197"/>
                  <a:gd name="T51" fmla="*/ 99 h 165"/>
                  <a:gd name="T52" fmla="*/ 147 w 197"/>
                  <a:gd name="T53" fmla="*/ 101 h 165"/>
                  <a:gd name="T54" fmla="*/ 132 w 197"/>
                  <a:gd name="T55" fmla="*/ 102 h 165"/>
                  <a:gd name="T56" fmla="*/ 117 w 197"/>
                  <a:gd name="T57" fmla="*/ 104 h 165"/>
                  <a:gd name="T58" fmla="*/ 102 w 197"/>
                  <a:gd name="T59" fmla="*/ 105 h 165"/>
                  <a:gd name="T60" fmla="*/ 84 w 197"/>
                  <a:gd name="T61" fmla="*/ 105 h 165"/>
                  <a:gd name="T62" fmla="*/ 66 w 197"/>
                  <a:gd name="T63" fmla="*/ 94 h 165"/>
                  <a:gd name="T64" fmla="*/ 49 w 197"/>
                  <a:gd name="T65" fmla="*/ 78 h 165"/>
                  <a:gd name="T66" fmla="*/ 38 w 197"/>
                  <a:gd name="T67" fmla="*/ 55 h 165"/>
                  <a:gd name="T68" fmla="*/ 29 w 197"/>
                  <a:gd name="T69" fmla="*/ 32 h 165"/>
                  <a:gd name="T70" fmla="*/ 18 w 197"/>
                  <a:gd name="T71" fmla="*/ 12 h 165"/>
                  <a:gd name="T72" fmla="*/ 11 w 197"/>
                  <a:gd name="T73" fmla="*/ 5 h 165"/>
                  <a:gd name="T74" fmla="*/ 8 w 197"/>
                  <a:gd name="T75" fmla="*/ 3 h 165"/>
                  <a:gd name="T76" fmla="*/ 8 w 197"/>
                  <a:gd name="T77" fmla="*/ 1 h 165"/>
                  <a:gd name="T78" fmla="*/ 7 w 197"/>
                  <a:gd name="T79" fmla="*/ 1 h 165"/>
                  <a:gd name="T80" fmla="*/ 4 w 197"/>
                  <a:gd name="T81" fmla="*/ 0 h 165"/>
                  <a:gd name="T82" fmla="*/ 3 w 197"/>
                  <a:gd name="T83" fmla="*/ 0 h 165"/>
                  <a:gd name="T84" fmla="*/ 19 w 197"/>
                  <a:gd name="T85" fmla="*/ 20 h 165"/>
                  <a:gd name="T86" fmla="*/ 39 w 197"/>
                  <a:gd name="T87" fmla="*/ 65 h 165"/>
                  <a:gd name="T88" fmla="*/ 53 w 197"/>
                  <a:gd name="T89" fmla="*/ 87 h 165"/>
                  <a:gd name="T90" fmla="*/ 55 w 197"/>
                  <a:gd name="T91" fmla="*/ 90 h 165"/>
                  <a:gd name="T92" fmla="*/ 64 w 197"/>
                  <a:gd name="T93" fmla="*/ 95 h 165"/>
                  <a:gd name="T94" fmla="*/ 76 w 197"/>
                  <a:gd name="T95" fmla="*/ 105 h 165"/>
                  <a:gd name="T96" fmla="*/ 82 w 197"/>
                  <a:gd name="T97" fmla="*/ 109 h 165"/>
                  <a:gd name="T98" fmla="*/ 82 w 197"/>
                  <a:gd name="T99" fmla="*/ 109 h 165"/>
                  <a:gd name="T100" fmla="*/ 77 w 197"/>
                  <a:gd name="T101" fmla="*/ 112 h 165"/>
                  <a:gd name="T102" fmla="*/ 65 w 197"/>
                  <a:gd name="T103" fmla="*/ 110 h 165"/>
                  <a:gd name="T104" fmla="*/ 57 w 197"/>
                  <a:gd name="T105" fmla="*/ 109 h 165"/>
                  <a:gd name="T106" fmla="*/ 53 w 197"/>
                  <a:gd name="T107" fmla="*/ 109 h 165"/>
                  <a:gd name="T108" fmla="*/ 43 w 197"/>
                  <a:gd name="T109" fmla="*/ 109 h 165"/>
                  <a:gd name="T110" fmla="*/ 30 w 197"/>
                  <a:gd name="T111" fmla="*/ 112 h 165"/>
                  <a:gd name="T112" fmla="*/ 18 w 197"/>
                  <a:gd name="T113" fmla="*/ 114 h 165"/>
                  <a:gd name="T114" fmla="*/ 7 w 197"/>
                  <a:gd name="T115" fmla="*/ 114 h 165"/>
                  <a:gd name="T116" fmla="*/ 0 w 197"/>
                  <a:gd name="T117" fmla="*/ 116 h 165"/>
                  <a:gd name="T118" fmla="*/ 0 w 197"/>
                  <a:gd name="T119" fmla="*/ 1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7" h="165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4" y="116"/>
                    </a:lnTo>
                    <a:lnTo>
                      <a:pt x="7" y="116"/>
                    </a:lnTo>
                    <a:lnTo>
                      <a:pt x="10" y="116"/>
                    </a:lnTo>
                    <a:lnTo>
                      <a:pt x="12" y="116"/>
                    </a:lnTo>
                    <a:lnTo>
                      <a:pt x="15" y="116"/>
                    </a:lnTo>
                    <a:lnTo>
                      <a:pt x="18" y="117"/>
                    </a:lnTo>
                    <a:lnTo>
                      <a:pt x="22" y="117"/>
                    </a:lnTo>
                    <a:lnTo>
                      <a:pt x="25" y="118"/>
                    </a:lnTo>
                    <a:lnTo>
                      <a:pt x="26" y="124"/>
                    </a:lnTo>
                    <a:lnTo>
                      <a:pt x="29" y="128"/>
                    </a:lnTo>
                    <a:lnTo>
                      <a:pt x="30" y="133"/>
                    </a:lnTo>
                    <a:lnTo>
                      <a:pt x="33" y="137"/>
                    </a:lnTo>
                    <a:lnTo>
                      <a:pt x="35" y="141"/>
                    </a:lnTo>
                    <a:lnTo>
                      <a:pt x="38" y="147"/>
                    </a:lnTo>
                    <a:lnTo>
                      <a:pt x="41" y="151"/>
                    </a:lnTo>
                    <a:lnTo>
                      <a:pt x="43" y="155"/>
                    </a:lnTo>
                    <a:lnTo>
                      <a:pt x="45" y="156"/>
                    </a:lnTo>
                    <a:lnTo>
                      <a:pt x="46" y="157"/>
                    </a:lnTo>
                    <a:lnTo>
                      <a:pt x="47" y="159"/>
                    </a:lnTo>
                    <a:lnTo>
                      <a:pt x="47" y="160"/>
                    </a:lnTo>
                    <a:lnTo>
                      <a:pt x="49" y="161"/>
                    </a:lnTo>
                    <a:lnTo>
                      <a:pt x="50" y="163"/>
                    </a:lnTo>
                    <a:lnTo>
                      <a:pt x="51" y="165"/>
                    </a:lnTo>
                    <a:lnTo>
                      <a:pt x="53" y="165"/>
                    </a:lnTo>
                    <a:lnTo>
                      <a:pt x="51" y="164"/>
                    </a:lnTo>
                    <a:lnTo>
                      <a:pt x="51" y="161"/>
                    </a:lnTo>
                    <a:lnTo>
                      <a:pt x="50" y="160"/>
                    </a:lnTo>
                    <a:lnTo>
                      <a:pt x="49" y="157"/>
                    </a:lnTo>
                    <a:lnTo>
                      <a:pt x="47" y="156"/>
                    </a:lnTo>
                    <a:lnTo>
                      <a:pt x="46" y="153"/>
                    </a:lnTo>
                    <a:lnTo>
                      <a:pt x="45" y="151"/>
                    </a:lnTo>
                    <a:lnTo>
                      <a:pt x="45" y="149"/>
                    </a:lnTo>
                    <a:lnTo>
                      <a:pt x="42" y="147"/>
                    </a:lnTo>
                    <a:lnTo>
                      <a:pt x="41" y="143"/>
                    </a:lnTo>
                    <a:lnTo>
                      <a:pt x="38" y="140"/>
                    </a:lnTo>
                    <a:lnTo>
                      <a:pt x="37" y="137"/>
                    </a:lnTo>
                    <a:lnTo>
                      <a:pt x="35" y="134"/>
                    </a:lnTo>
                    <a:lnTo>
                      <a:pt x="34" y="130"/>
                    </a:lnTo>
                    <a:lnTo>
                      <a:pt x="33" y="128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2"/>
                    </a:lnTo>
                    <a:lnTo>
                      <a:pt x="30" y="121"/>
                    </a:lnTo>
                    <a:lnTo>
                      <a:pt x="30" y="121"/>
                    </a:lnTo>
                    <a:lnTo>
                      <a:pt x="30" y="120"/>
                    </a:lnTo>
                    <a:lnTo>
                      <a:pt x="30" y="118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8" y="113"/>
                    </a:lnTo>
                    <a:lnTo>
                      <a:pt x="46" y="113"/>
                    </a:lnTo>
                    <a:lnTo>
                      <a:pt x="53" y="113"/>
                    </a:lnTo>
                    <a:lnTo>
                      <a:pt x="61" y="114"/>
                    </a:lnTo>
                    <a:lnTo>
                      <a:pt x="68" y="114"/>
                    </a:lnTo>
                    <a:lnTo>
                      <a:pt x="74" y="114"/>
                    </a:lnTo>
                    <a:lnTo>
                      <a:pt x="82" y="113"/>
                    </a:lnTo>
                    <a:lnTo>
                      <a:pt x="89" y="110"/>
                    </a:lnTo>
                    <a:lnTo>
                      <a:pt x="102" y="109"/>
                    </a:lnTo>
                    <a:lnTo>
                      <a:pt x="116" y="108"/>
                    </a:lnTo>
                    <a:lnTo>
                      <a:pt x="129" y="106"/>
                    </a:lnTo>
                    <a:lnTo>
                      <a:pt x="143" y="105"/>
                    </a:lnTo>
                    <a:lnTo>
                      <a:pt x="156" y="104"/>
                    </a:lnTo>
                    <a:lnTo>
                      <a:pt x="170" y="101"/>
                    </a:lnTo>
                    <a:lnTo>
                      <a:pt x="183" y="98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1"/>
                    </a:lnTo>
                    <a:lnTo>
                      <a:pt x="197" y="91"/>
                    </a:lnTo>
                    <a:lnTo>
                      <a:pt x="197" y="91"/>
                    </a:lnTo>
                    <a:lnTo>
                      <a:pt x="197" y="91"/>
                    </a:lnTo>
                    <a:lnTo>
                      <a:pt x="197" y="91"/>
                    </a:lnTo>
                    <a:lnTo>
                      <a:pt x="191" y="93"/>
                    </a:lnTo>
                    <a:lnTo>
                      <a:pt x="187" y="94"/>
                    </a:lnTo>
                    <a:lnTo>
                      <a:pt x="183" y="95"/>
                    </a:lnTo>
                    <a:lnTo>
                      <a:pt x="178" y="97"/>
                    </a:lnTo>
                    <a:lnTo>
                      <a:pt x="174" y="98"/>
                    </a:lnTo>
                    <a:lnTo>
                      <a:pt x="168" y="98"/>
                    </a:lnTo>
                    <a:lnTo>
                      <a:pt x="164" y="99"/>
                    </a:lnTo>
                    <a:lnTo>
                      <a:pt x="159" y="101"/>
                    </a:lnTo>
                    <a:lnTo>
                      <a:pt x="155" y="101"/>
                    </a:lnTo>
                    <a:lnTo>
                      <a:pt x="151" y="101"/>
                    </a:lnTo>
                    <a:lnTo>
                      <a:pt x="147" y="101"/>
                    </a:lnTo>
                    <a:lnTo>
                      <a:pt x="144" y="101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2"/>
                    </a:lnTo>
                    <a:lnTo>
                      <a:pt x="128" y="102"/>
                    </a:lnTo>
                    <a:lnTo>
                      <a:pt x="124" y="104"/>
                    </a:lnTo>
                    <a:lnTo>
                      <a:pt x="120" y="104"/>
                    </a:lnTo>
                    <a:lnTo>
                      <a:pt x="117" y="104"/>
                    </a:lnTo>
                    <a:lnTo>
                      <a:pt x="113" y="105"/>
                    </a:lnTo>
                    <a:lnTo>
                      <a:pt x="109" y="105"/>
                    </a:lnTo>
                    <a:lnTo>
                      <a:pt x="105" y="105"/>
                    </a:lnTo>
                    <a:lnTo>
                      <a:pt x="102" y="105"/>
                    </a:lnTo>
                    <a:lnTo>
                      <a:pt x="98" y="105"/>
                    </a:lnTo>
                    <a:lnTo>
                      <a:pt x="93" y="106"/>
                    </a:lnTo>
                    <a:lnTo>
                      <a:pt x="88" y="106"/>
                    </a:lnTo>
                    <a:lnTo>
                      <a:pt x="84" y="105"/>
                    </a:lnTo>
                    <a:lnTo>
                      <a:pt x="78" y="102"/>
                    </a:lnTo>
                    <a:lnTo>
                      <a:pt x="74" y="101"/>
                    </a:lnTo>
                    <a:lnTo>
                      <a:pt x="70" y="97"/>
                    </a:lnTo>
                    <a:lnTo>
                      <a:pt x="66" y="94"/>
                    </a:lnTo>
                    <a:lnTo>
                      <a:pt x="62" y="91"/>
                    </a:lnTo>
                    <a:lnTo>
                      <a:pt x="57" y="87"/>
                    </a:lnTo>
                    <a:lnTo>
                      <a:pt x="53" y="82"/>
                    </a:lnTo>
                    <a:lnTo>
                      <a:pt x="49" y="78"/>
                    </a:lnTo>
                    <a:lnTo>
                      <a:pt x="46" y="71"/>
                    </a:lnTo>
                    <a:lnTo>
                      <a:pt x="43" y="66"/>
                    </a:lnTo>
                    <a:lnTo>
                      <a:pt x="41" y="61"/>
                    </a:lnTo>
                    <a:lnTo>
                      <a:pt x="38" y="55"/>
                    </a:lnTo>
                    <a:lnTo>
                      <a:pt x="35" y="48"/>
                    </a:lnTo>
                    <a:lnTo>
                      <a:pt x="33" y="43"/>
                    </a:lnTo>
                    <a:lnTo>
                      <a:pt x="31" y="38"/>
                    </a:lnTo>
                    <a:lnTo>
                      <a:pt x="29" y="32"/>
                    </a:lnTo>
                    <a:lnTo>
                      <a:pt x="26" y="27"/>
                    </a:lnTo>
                    <a:lnTo>
                      <a:pt x="23" y="22"/>
                    </a:lnTo>
                    <a:lnTo>
                      <a:pt x="21" y="18"/>
                    </a:lnTo>
                    <a:lnTo>
                      <a:pt x="18" y="12"/>
                    </a:lnTo>
                    <a:lnTo>
                      <a:pt x="14" y="8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2" y="9"/>
                    </a:lnTo>
                    <a:lnTo>
                      <a:pt x="19" y="20"/>
                    </a:lnTo>
                    <a:lnTo>
                      <a:pt x="25" y="31"/>
                    </a:lnTo>
                    <a:lnTo>
                      <a:pt x="30" y="42"/>
                    </a:lnTo>
                    <a:lnTo>
                      <a:pt x="34" y="54"/>
                    </a:lnTo>
                    <a:lnTo>
                      <a:pt x="39" y="65"/>
                    </a:lnTo>
                    <a:lnTo>
                      <a:pt x="45" y="75"/>
                    </a:lnTo>
                    <a:lnTo>
                      <a:pt x="51" y="86"/>
                    </a:lnTo>
                    <a:lnTo>
                      <a:pt x="51" y="86"/>
                    </a:lnTo>
                    <a:lnTo>
                      <a:pt x="53" y="87"/>
                    </a:lnTo>
                    <a:lnTo>
                      <a:pt x="53" y="87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91"/>
                    </a:lnTo>
                    <a:lnTo>
                      <a:pt x="59" y="94"/>
                    </a:lnTo>
                    <a:lnTo>
                      <a:pt x="64" y="95"/>
                    </a:lnTo>
                    <a:lnTo>
                      <a:pt x="66" y="98"/>
                    </a:lnTo>
                    <a:lnTo>
                      <a:pt x="69" y="101"/>
                    </a:lnTo>
                    <a:lnTo>
                      <a:pt x="73" y="104"/>
                    </a:lnTo>
                    <a:lnTo>
                      <a:pt x="76" y="105"/>
                    </a:lnTo>
                    <a:lnTo>
                      <a:pt x="80" y="106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0" y="110"/>
                    </a:lnTo>
                    <a:lnTo>
                      <a:pt x="77" y="112"/>
                    </a:lnTo>
                    <a:lnTo>
                      <a:pt x="74" y="112"/>
                    </a:lnTo>
                    <a:lnTo>
                      <a:pt x="72" y="110"/>
                    </a:lnTo>
                    <a:lnTo>
                      <a:pt x="69" y="110"/>
                    </a:lnTo>
                    <a:lnTo>
                      <a:pt x="65" y="110"/>
                    </a:lnTo>
                    <a:lnTo>
                      <a:pt x="62" y="109"/>
                    </a:lnTo>
                    <a:lnTo>
                      <a:pt x="59" y="109"/>
                    </a:lnTo>
                    <a:lnTo>
                      <a:pt x="58" y="109"/>
                    </a:lnTo>
                    <a:lnTo>
                      <a:pt x="57" y="109"/>
                    </a:lnTo>
                    <a:lnTo>
                      <a:pt x="55" y="109"/>
                    </a:lnTo>
                    <a:lnTo>
                      <a:pt x="54" y="109"/>
                    </a:lnTo>
                    <a:lnTo>
                      <a:pt x="54" y="109"/>
                    </a:lnTo>
                    <a:lnTo>
                      <a:pt x="53" y="109"/>
                    </a:lnTo>
                    <a:lnTo>
                      <a:pt x="51" y="109"/>
                    </a:lnTo>
                    <a:lnTo>
                      <a:pt x="50" y="109"/>
                    </a:lnTo>
                    <a:lnTo>
                      <a:pt x="46" y="109"/>
                    </a:lnTo>
                    <a:lnTo>
                      <a:pt x="43" y="109"/>
                    </a:lnTo>
                    <a:lnTo>
                      <a:pt x="39" y="109"/>
                    </a:lnTo>
                    <a:lnTo>
                      <a:pt x="37" y="110"/>
                    </a:lnTo>
                    <a:lnTo>
                      <a:pt x="33" y="112"/>
                    </a:lnTo>
                    <a:lnTo>
                      <a:pt x="30" y="112"/>
                    </a:lnTo>
                    <a:lnTo>
                      <a:pt x="27" y="113"/>
                    </a:lnTo>
                    <a:lnTo>
                      <a:pt x="25" y="114"/>
                    </a:lnTo>
                    <a:lnTo>
                      <a:pt x="21" y="114"/>
                    </a:lnTo>
                    <a:lnTo>
                      <a:pt x="18" y="114"/>
                    </a:lnTo>
                    <a:lnTo>
                      <a:pt x="15" y="113"/>
                    </a:lnTo>
                    <a:lnTo>
                      <a:pt x="12" y="113"/>
                    </a:lnTo>
                    <a:lnTo>
                      <a:pt x="10" y="113"/>
                    </a:lnTo>
                    <a:lnTo>
                      <a:pt x="7" y="114"/>
                    </a:lnTo>
                    <a:lnTo>
                      <a:pt x="3" y="1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2" name="Freeform 90"/>
              <p:cNvSpPr>
                <a:spLocks/>
              </p:cNvSpPr>
              <p:nvPr/>
            </p:nvSpPr>
            <p:spPr bwMode="auto">
              <a:xfrm>
                <a:off x="4162" y="1278"/>
                <a:ext cx="197" cy="165"/>
              </a:xfrm>
              <a:custGeom>
                <a:avLst/>
                <a:gdLst>
                  <a:gd name="T0" fmla="*/ 0 w 197"/>
                  <a:gd name="T1" fmla="*/ 116 h 165"/>
                  <a:gd name="T2" fmla="*/ 2 w 197"/>
                  <a:gd name="T3" fmla="*/ 116 h 165"/>
                  <a:gd name="T4" fmla="*/ 10 w 197"/>
                  <a:gd name="T5" fmla="*/ 116 h 165"/>
                  <a:gd name="T6" fmla="*/ 22 w 197"/>
                  <a:gd name="T7" fmla="*/ 117 h 165"/>
                  <a:gd name="T8" fmla="*/ 30 w 197"/>
                  <a:gd name="T9" fmla="*/ 133 h 165"/>
                  <a:gd name="T10" fmla="*/ 41 w 197"/>
                  <a:gd name="T11" fmla="*/ 151 h 165"/>
                  <a:gd name="T12" fmla="*/ 47 w 197"/>
                  <a:gd name="T13" fmla="*/ 159 h 165"/>
                  <a:gd name="T14" fmla="*/ 51 w 197"/>
                  <a:gd name="T15" fmla="*/ 165 h 165"/>
                  <a:gd name="T16" fmla="*/ 50 w 197"/>
                  <a:gd name="T17" fmla="*/ 160 h 165"/>
                  <a:gd name="T18" fmla="*/ 45 w 197"/>
                  <a:gd name="T19" fmla="*/ 151 h 165"/>
                  <a:gd name="T20" fmla="*/ 38 w 197"/>
                  <a:gd name="T21" fmla="*/ 140 h 165"/>
                  <a:gd name="T22" fmla="*/ 33 w 197"/>
                  <a:gd name="T23" fmla="*/ 128 h 165"/>
                  <a:gd name="T24" fmla="*/ 30 w 197"/>
                  <a:gd name="T25" fmla="*/ 121 h 165"/>
                  <a:gd name="T26" fmla="*/ 30 w 197"/>
                  <a:gd name="T27" fmla="*/ 117 h 165"/>
                  <a:gd name="T28" fmla="*/ 30 w 197"/>
                  <a:gd name="T29" fmla="*/ 117 h 165"/>
                  <a:gd name="T30" fmla="*/ 31 w 197"/>
                  <a:gd name="T31" fmla="*/ 116 h 165"/>
                  <a:gd name="T32" fmla="*/ 53 w 197"/>
                  <a:gd name="T33" fmla="*/ 113 h 165"/>
                  <a:gd name="T34" fmla="*/ 82 w 197"/>
                  <a:gd name="T35" fmla="*/ 113 h 165"/>
                  <a:gd name="T36" fmla="*/ 129 w 197"/>
                  <a:gd name="T37" fmla="*/ 106 h 165"/>
                  <a:gd name="T38" fmla="*/ 183 w 197"/>
                  <a:gd name="T39" fmla="*/ 98 h 165"/>
                  <a:gd name="T40" fmla="*/ 197 w 197"/>
                  <a:gd name="T41" fmla="*/ 93 h 165"/>
                  <a:gd name="T42" fmla="*/ 197 w 197"/>
                  <a:gd name="T43" fmla="*/ 93 h 165"/>
                  <a:gd name="T44" fmla="*/ 197 w 197"/>
                  <a:gd name="T45" fmla="*/ 93 h 165"/>
                  <a:gd name="T46" fmla="*/ 197 w 197"/>
                  <a:gd name="T47" fmla="*/ 91 h 165"/>
                  <a:gd name="T48" fmla="*/ 183 w 197"/>
                  <a:gd name="T49" fmla="*/ 95 h 165"/>
                  <a:gd name="T50" fmla="*/ 164 w 197"/>
                  <a:gd name="T51" fmla="*/ 99 h 165"/>
                  <a:gd name="T52" fmla="*/ 147 w 197"/>
                  <a:gd name="T53" fmla="*/ 101 h 165"/>
                  <a:gd name="T54" fmla="*/ 132 w 197"/>
                  <a:gd name="T55" fmla="*/ 102 h 165"/>
                  <a:gd name="T56" fmla="*/ 117 w 197"/>
                  <a:gd name="T57" fmla="*/ 104 h 165"/>
                  <a:gd name="T58" fmla="*/ 102 w 197"/>
                  <a:gd name="T59" fmla="*/ 105 h 165"/>
                  <a:gd name="T60" fmla="*/ 84 w 197"/>
                  <a:gd name="T61" fmla="*/ 105 h 165"/>
                  <a:gd name="T62" fmla="*/ 66 w 197"/>
                  <a:gd name="T63" fmla="*/ 94 h 165"/>
                  <a:gd name="T64" fmla="*/ 49 w 197"/>
                  <a:gd name="T65" fmla="*/ 78 h 165"/>
                  <a:gd name="T66" fmla="*/ 38 w 197"/>
                  <a:gd name="T67" fmla="*/ 55 h 165"/>
                  <a:gd name="T68" fmla="*/ 29 w 197"/>
                  <a:gd name="T69" fmla="*/ 32 h 165"/>
                  <a:gd name="T70" fmla="*/ 18 w 197"/>
                  <a:gd name="T71" fmla="*/ 12 h 165"/>
                  <a:gd name="T72" fmla="*/ 11 w 197"/>
                  <a:gd name="T73" fmla="*/ 5 h 165"/>
                  <a:gd name="T74" fmla="*/ 8 w 197"/>
                  <a:gd name="T75" fmla="*/ 3 h 165"/>
                  <a:gd name="T76" fmla="*/ 8 w 197"/>
                  <a:gd name="T77" fmla="*/ 1 h 165"/>
                  <a:gd name="T78" fmla="*/ 7 w 197"/>
                  <a:gd name="T79" fmla="*/ 1 h 165"/>
                  <a:gd name="T80" fmla="*/ 4 w 197"/>
                  <a:gd name="T81" fmla="*/ 0 h 165"/>
                  <a:gd name="T82" fmla="*/ 3 w 197"/>
                  <a:gd name="T83" fmla="*/ 0 h 165"/>
                  <a:gd name="T84" fmla="*/ 19 w 197"/>
                  <a:gd name="T85" fmla="*/ 20 h 165"/>
                  <a:gd name="T86" fmla="*/ 39 w 197"/>
                  <a:gd name="T87" fmla="*/ 65 h 165"/>
                  <a:gd name="T88" fmla="*/ 53 w 197"/>
                  <a:gd name="T89" fmla="*/ 87 h 165"/>
                  <a:gd name="T90" fmla="*/ 55 w 197"/>
                  <a:gd name="T91" fmla="*/ 90 h 165"/>
                  <a:gd name="T92" fmla="*/ 64 w 197"/>
                  <a:gd name="T93" fmla="*/ 95 h 165"/>
                  <a:gd name="T94" fmla="*/ 76 w 197"/>
                  <a:gd name="T95" fmla="*/ 105 h 165"/>
                  <a:gd name="T96" fmla="*/ 82 w 197"/>
                  <a:gd name="T97" fmla="*/ 109 h 165"/>
                  <a:gd name="T98" fmla="*/ 82 w 197"/>
                  <a:gd name="T99" fmla="*/ 109 h 165"/>
                  <a:gd name="T100" fmla="*/ 77 w 197"/>
                  <a:gd name="T101" fmla="*/ 112 h 165"/>
                  <a:gd name="T102" fmla="*/ 65 w 197"/>
                  <a:gd name="T103" fmla="*/ 110 h 165"/>
                  <a:gd name="T104" fmla="*/ 57 w 197"/>
                  <a:gd name="T105" fmla="*/ 109 h 165"/>
                  <a:gd name="T106" fmla="*/ 53 w 197"/>
                  <a:gd name="T107" fmla="*/ 109 h 165"/>
                  <a:gd name="T108" fmla="*/ 43 w 197"/>
                  <a:gd name="T109" fmla="*/ 109 h 165"/>
                  <a:gd name="T110" fmla="*/ 30 w 197"/>
                  <a:gd name="T111" fmla="*/ 112 h 165"/>
                  <a:gd name="T112" fmla="*/ 18 w 197"/>
                  <a:gd name="T113" fmla="*/ 114 h 165"/>
                  <a:gd name="T114" fmla="*/ 7 w 197"/>
                  <a:gd name="T115" fmla="*/ 114 h 165"/>
                  <a:gd name="T116" fmla="*/ 0 w 197"/>
                  <a:gd name="T117" fmla="*/ 116 h 165"/>
                  <a:gd name="T118" fmla="*/ 0 w 197"/>
                  <a:gd name="T119" fmla="*/ 1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7" h="165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4" y="116"/>
                    </a:lnTo>
                    <a:lnTo>
                      <a:pt x="7" y="116"/>
                    </a:lnTo>
                    <a:lnTo>
                      <a:pt x="10" y="116"/>
                    </a:lnTo>
                    <a:lnTo>
                      <a:pt x="12" y="116"/>
                    </a:lnTo>
                    <a:lnTo>
                      <a:pt x="15" y="116"/>
                    </a:lnTo>
                    <a:lnTo>
                      <a:pt x="18" y="117"/>
                    </a:lnTo>
                    <a:lnTo>
                      <a:pt x="22" y="117"/>
                    </a:lnTo>
                    <a:lnTo>
                      <a:pt x="25" y="118"/>
                    </a:lnTo>
                    <a:lnTo>
                      <a:pt x="26" y="124"/>
                    </a:lnTo>
                    <a:lnTo>
                      <a:pt x="29" y="128"/>
                    </a:lnTo>
                    <a:lnTo>
                      <a:pt x="30" y="133"/>
                    </a:lnTo>
                    <a:lnTo>
                      <a:pt x="33" y="137"/>
                    </a:lnTo>
                    <a:lnTo>
                      <a:pt x="35" y="141"/>
                    </a:lnTo>
                    <a:lnTo>
                      <a:pt x="38" y="147"/>
                    </a:lnTo>
                    <a:lnTo>
                      <a:pt x="41" y="151"/>
                    </a:lnTo>
                    <a:lnTo>
                      <a:pt x="43" y="155"/>
                    </a:lnTo>
                    <a:lnTo>
                      <a:pt x="45" y="156"/>
                    </a:lnTo>
                    <a:lnTo>
                      <a:pt x="46" y="157"/>
                    </a:lnTo>
                    <a:lnTo>
                      <a:pt x="47" y="159"/>
                    </a:lnTo>
                    <a:lnTo>
                      <a:pt x="47" y="160"/>
                    </a:lnTo>
                    <a:lnTo>
                      <a:pt x="49" y="161"/>
                    </a:lnTo>
                    <a:lnTo>
                      <a:pt x="50" y="163"/>
                    </a:lnTo>
                    <a:lnTo>
                      <a:pt x="51" y="165"/>
                    </a:lnTo>
                    <a:lnTo>
                      <a:pt x="53" y="165"/>
                    </a:lnTo>
                    <a:lnTo>
                      <a:pt x="51" y="164"/>
                    </a:lnTo>
                    <a:lnTo>
                      <a:pt x="51" y="161"/>
                    </a:lnTo>
                    <a:lnTo>
                      <a:pt x="50" y="160"/>
                    </a:lnTo>
                    <a:lnTo>
                      <a:pt x="49" y="157"/>
                    </a:lnTo>
                    <a:lnTo>
                      <a:pt x="47" y="156"/>
                    </a:lnTo>
                    <a:lnTo>
                      <a:pt x="46" y="153"/>
                    </a:lnTo>
                    <a:lnTo>
                      <a:pt x="45" y="151"/>
                    </a:lnTo>
                    <a:lnTo>
                      <a:pt x="45" y="149"/>
                    </a:lnTo>
                    <a:lnTo>
                      <a:pt x="42" y="147"/>
                    </a:lnTo>
                    <a:lnTo>
                      <a:pt x="41" y="143"/>
                    </a:lnTo>
                    <a:lnTo>
                      <a:pt x="38" y="140"/>
                    </a:lnTo>
                    <a:lnTo>
                      <a:pt x="37" y="137"/>
                    </a:lnTo>
                    <a:lnTo>
                      <a:pt x="35" y="134"/>
                    </a:lnTo>
                    <a:lnTo>
                      <a:pt x="34" y="130"/>
                    </a:lnTo>
                    <a:lnTo>
                      <a:pt x="33" y="128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2"/>
                    </a:lnTo>
                    <a:lnTo>
                      <a:pt x="30" y="121"/>
                    </a:lnTo>
                    <a:lnTo>
                      <a:pt x="30" y="121"/>
                    </a:lnTo>
                    <a:lnTo>
                      <a:pt x="30" y="120"/>
                    </a:lnTo>
                    <a:lnTo>
                      <a:pt x="30" y="118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8" y="113"/>
                    </a:lnTo>
                    <a:lnTo>
                      <a:pt x="46" y="113"/>
                    </a:lnTo>
                    <a:lnTo>
                      <a:pt x="53" y="113"/>
                    </a:lnTo>
                    <a:lnTo>
                      <a:pt x="61" y="114"/>
                    </a:lnTo>
                    <a:lnTo>
                      <a:pt x="68" y="114"/>
                    </a:lnTo>
                    <a:lnTo>
                      <a:pt x="74" y="114"/>
                    </a:lnTo>
                    <a:lnTo>
                      <a:pt x="82" y="113"/>
                    </a:lnTo>
                    <a:lnTo>
                      <a:pt x="89" y="110"/>
                    </a:lnTo>
                    <a:lnTo>
                      <a:pt x="102" y="109"/>
                    </a:lnTo>
                    <a:lnTo>
                      <a:pt x="116" y="108"/>
                    </a:lnTo>
                    <a:lnTo>
                      <a:pt x="129" y="106"/>
                    </a:lnTo>
                    <a:lnTo>
                      <a:pt x="143" y="105"/>
                    </a:lnTo>
                    <a:lnTo>
                      <a:pt x="156" y="104"/>
                    </a:lnTo>
                    <a:lnTo>
                      <a:pt x="170" y="101"/>
                    </a:lnTo>
                    <a:lnTo>
                      <a:pt x="183" y="98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1"/>
                    </a:lnTo>
                    <a:lnTo>
                      <a:pt x="197" y="91"/>
                    </a:lnTo>
                    <a:lnTo>
                      <a:pt x="197" y="91"/>
                    </a:lnTo>
                    <a:lnTo>
                      <a:pt x="197" y="91"/>
                    </a:lnTo>
                    <a:lnTo>
                      <a:pt x="197" y="91"/>
                    </a:lnTo>
                    <a:lnTo>
                      <a:pt x="191" y="93"/>
                    </a:lnTo>
                    <a:lnTo>
                      <a:pt x="187" y="94"/>
                    </a:lnTo>
                    <a:lnTo>
                      <a:pt x="183" y="95"/>
                    </a:lnTo>
                    <a:lnTo>
                      <a:pt x="178" y="97"/>
                    </a:lnTo>
                    <a:lnTo>
                      <a:pt x="174" y="98"/>
                    </a:lnTo>
                    <a:lnTo>
                      <a:pt x="168" y="98"/>
                    </a:lnTo>
                    <a:lnTo>
                      <a:pt x="164" y="99"/>
                    </a:lnTo>
                    <a:lnTo>
                      <a:pt x="159" y="101"/>
                    </a:lnTo>
                    <a:lnTo>
                      <a:pt x="155" y="101"/>
                    </a:lnTo>
                    <a:lnTo>
                      <a:pt x="151" y="101"/>
                    </a:lnTo>
                    <a:lnTo>
                      <a:pt x="147" y="101"/>
                    </a:lnTo>
                    <a:lnTo>
                      <a:pt x="144" y="101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2"/>
                    </a:lnTo>
                    <a:lnTo>
                      <a:pt x="128" y="102"/>
                    </a:lnTo>
                    <a:lnTo>
                      <a:pt x="124" y="104"/>
                    </a:lnTo>
                    <a:lnTo>
                      <a:pt x="120" y="104"/>
                    </a:lnTo>
                    <a:lnTo>
                      <a:pt x="117" y="104"/>
                    </a:lnTo>
                    <a:lnTo>
                      <a:pt x="113" y="105"/>
                    </a:lnTo>
                    <a:lnTo>
                      <a:pt x="109" y="105"/>
                    </a:lnTo>
                    <a:lnTo>
                      <a:pt x="105" y="105"/>
                    </a:lnTo>
                    <a:lnTo>
                      <a:pt x="102" y="105"/>
                    </a:lnTo>
                    <a:lnTo>
                      <a:pt x="98" y="105"/>
                    </a:lnTo>
                    <a:lnTo>
                      <a:pt x="93" y="106"/>
                    </a:lnTo>
                    <a:lnTo>
                      <a:pt x="88" y="106"/>
                    </a:lnTo>
                    <a:lnTo>
                      <a:pt x="84" y="105"/>
                    </a:lnTo>
                    <a:lnTo>
                      <a:pt x="78" y="102"/>
                    </a:lnTo>
                    <a:lnTo>
                      <a:pt x="74" y="101"/>
                    </a:lnTo>
                    <a:lnTo>
                      <a:pt x="70" y="97"/>
                    </a:lnTo>
                    <a:lnTo>
                      <a:pt x="66" y="94"/>
                    </a:lnTo>
                    <a:lnTo>
                      <a:pt x="62" y="91"/>
                    </a:lnTo>
                    <a:lnTo>
                      <a:pt x="57" y="87"/>
                    </a:lnTo>
                    <a:lnTo>
                      <a:pt x="53" y="82"/>
                    </a:lnTo>
                    <a:lnTo>
                      <a:pt x="49" y="78"/>
                    </a:lnTo>
                    <a:lnTo>
                      <a:pt x="46" y="71"/>
                    </a:lnTo>
                    <a:lnTo>
                      <a:pt x="43" y="66"/>
                    </a:lnTo>
                    <a:lnTo>
                      <a:pt x="41" y="61"/>
                    </a:lnTo>
                    <a:lnTo>
                      <a:pt x="38" y="55"/>
                    </a:lnTo>
                    <a:lnTo>
                      <a:pt x="35" y="48"/>
                    </a:lnTo>
                    <a:lnTo>
                      <a:pt x="33" y="43"/>
                    </a:lnTo>
                    <a:lnTo>
                      <a:pt x="31" y="38"/>
                    </a:lnTo>
                    <a:lnTo>
                      <a:pt x="29" y="32"/>
                    </a:lnTo>
                    <a:lnTo>
                      <a:pt x="26" y="27"/>
                    </a:lnTo>
                    <a:lnTo>
                      <a:pt x="23" y="22"/>
                    </a:lnTo>
                    <a:lnTo>
                      <a:pt x="21" y="18"/>
                    </a:lnTo>
                    <a:lnTo>
                      <a:pt x="18" y="12"/>
                    </a:lnTo>
                    <a:lnTo>
                      <a:pt x="14" y="8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2" y="9"/>
                    </a:lnTo>
                    <a:lnTo>
                      <a:pt x="19" y="20"/>
                    </a:lnTo>
                    <a:lnTo>
                      <a:pt x="25" y="31"/>
                    </a:lnTo>
                    <a:lnTo>
                      <a:pt x="30" y="42"/>
                    </a:lnTo>
                    <a:lnTo>
                      <a:pt x="34" y="54"/>
                    </a:lnTo>
                    <a:lnTo>
                      <a:pt x="39" y="65"/>
                    </a:lnTo>
                    <a:lnTo>
                      <a:pt x="45" y="75"/>
                    </a:lnTo>
                    <a:lnTo>
                      <a:pt x="51" y="86"/>
                    </a:lnTo>
                    <a:lnTo>
                      <a:pt x="51" y="86"/>
                    </a:lnTo>
                    <a:lnTo>
                      <a:pt x="53" y="87"/>
                    </a:lnTo>
                    <a:lnTo>
                      <a:pt x="53" y="87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91"/>
                    </a:lnTo>
                    <a:lnTo>
                      <a:pt x="59" y="94"/>
                    </a:lnTo>
                    <a:lnTo>
                      <a:pt x="64" y="95"/>
                    </a:lnTo>
                    <a:lnTo>
                      <a:pt x="66" y="98"/>
                    </a:lnTo>
                    <a:lnTo>
                      <a:pt x="69" y="101"/>
                    </a:lnTo>
                    <a:lnTo>
                      <a:pt x="73" y="104"/>
                    </a:lnTo>
                    <a:lnTo>
                      <a:pt x="76" y="105"/>
                    </a:lnTo>
                    <a:lnTo>
                      <a:pt x="80" y="106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0" y="110"/>
                    </a:lnTo>
                    <a:lnTo>
                      <a:pt x="77" y="112"/>
                    </a:lnTo>
                    <a:lnTo>
                      <a:pt x="74" y="112"/>
                    </a:lnTo>
                    <a:lnTo>
                      <a:pt x="72" y="110"/>
                    </a:lnTo>
                    <a:lnTo>
                      <a:pt x="69" y="110"/>
                    </a:lnTo>
                    <a:lnTo>
                      <a:pt x="65" y="110"/>
                    </a:lnTo>
                    <a:lnTo>
                      <a:pt x="62" y="109"/>
                    </a:lnTo>
                    <a:lnTo>
                      <a:pt x="59" y="109"/>
                    </a:lnTo>
                    <a:lnTo>
                      <a:pt x="58" y="109"/>
                    </a:lnTo>
                    <a:lnTo>
                      <a:pt x="57" y="109"/>
                    </a:lnTo>
                    <a:lnTo>
                      <a:pt x="55" y="109"/>
                    </a:lnTo>
                    <a:lnTo>
                      <a:pt x="54" y="109"/>
                    </a:lnTo>
                    <a:lnTo>
                      <a:pt x="54" y="109"/>
                    </a:lnTo>
                    <a:lnTo>
                      <a:pt x="53" y="109"/>
                    </a:lnTo>
                    <a:lnTo>
                      <a:pt x="51" y="109"/>
                    </a:lnTo>
                    <a:lnTo>
                      <a:pt x="50" y="109"/>
                    </a:lnTo>
                    <a:lnTo>
                      <a:pt x="46" y="109"/>
                    </a:lnTo>
                    <a:lnTo>
                      <a:pt x="43" y="109"/>
                    </a:lnTo>
                    <a:lnTo>
                      <a:pt x="39" y="109"/>
                    </a:lnTo>
                    <a:lnTo>
                      <a:pt x="37" y="110"/>
                    </a:lnTo>
                    <a:lnTo>
                      <a:pt x="33" y="112"/>
                    </a:lnTo>
                    <a:lnTo>
                      <a:pt x="30" y="112"/>
                    </a:lnTo>
                    <a:lnTo>
                      <a:pt x="27" y="113"/>
                    </a:lnTo>
                    <a:lnTo>
                      <a:pt x="25" y="114"/>
                    </a:lnTo>
                    <a:lnTo>
                      <a:pt x="21" y="114"/>
                    </a:lnTo>
                    <a:lnTo>
                      <a:pt x="18" y="114"/>
                    </a:lnTo>
                    <a:lnTo>
                      <a:pt x="15" y="113"/>
                    </a:lnTo>
                    <a:lnTo>
                      <a:pt x="12" y="113"/>
                    </a:lnTo>
                    <a:lnTo>
                      <a:pt x="10" y="113"/>
                    </a:lnTo>
                    <a:lnTo>
                      <a:pt x="7" y="114"/>
                    </a:lnTo>
                    <a:lnTo>
                      <a:pt x="3" y="1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3" name="Freeform 91"/>
              <p:cNvSpPr>
                <a:spLocks/>
              </p:cNvSpPr>
              <p:nvPr/>
            </p:nvSpPr>
            <p:spPr bwMode="auto">
              <a:xfrm>
                <a:off x="4416" y="1267"/>
                <a:ext cx="338" cy="270"/>
              </a:xfrm>
              <a:custGeom>
                <a:avLst/>
                <a:gdLst>
                  <a:gd name="T0" fmla="*/ 15 w 338"/>
                  <a:gd name="T1" fmla="*/ 80 h 270"/>
                  <a:gd name="T2" fmla="*/ 20 w 338"/>
                  <a:gd name="T3" fmla="*/ 77 h 270"/>
                  <a:gd name="T4" fmla="*/ 26 w 338"/>
                  <a:gd name="T5" fmla="*/ 81 h 270"/>
                  <a:gd name="T6" fmla="*/ 35 w 338"/>
                  <a:gd name="T7" fmla="*/ 86 h 270"/>
                  <a:gd name="T8" fmla="*/ 46 w 338"/>
                  <a:gd name="T9" fmla="*/ 93 h 270"/>
                  <a:gd name="T10" fmla="*/ 58 w 338"/>
                  <a:gd name="T11" fmla="*/ 100 h 270"/>
                  <a:gd name="T12" fmla="*/ 70 w 338"/>
                  <a:gd name="T13" fmla="*/ 109 h 270"/>
                  <a:gd name="T14" fmla="*/ 94 w 338"/>
                  <a:gd name="T15" fmla="*/ 127 h 270"/>
                  <a:gd name="T16" fmla="*/ 109 w 338"/>
                  <a:gd name="T17" fmla="*/ 133 h 270"/>
                  <a:gd name="T18" fmla="*/ 129 w 338"/>
                  <a:gd name="T19" fmla="*/ 137 h 270"/>
                  <a:gd name="T20" fmla="*/ 176 w 338"/>
                  <a:gd name="T21" fmla="*/ 136 h 270"/>
                  <a:gd name="T22" fmla="*/ 178 w 338"/>
                  <a:gd name="T23" fmla="*/ 136 h 270"/>
                  <a:gd name="T24" fmla="*/ 198 w 338"/>
                  <a:gd name="T25" fmla="*/ 143 h 270"/>
                  <a:gd name="T26" fmla="*/ 226 w 338"/>
                  <a:gd name="T27" fmla="*/ 160 h 270"/>
                  <a:gd name="T28" fmla="*/ 262 w 338"/>
                  <a:gd name="T29" fmla="*/ 176 h 270"/>
                  <a:gd name="T30" fmla="*/ 260 w 338"/>
                  <a:gd name="T31" fmla="*/ 202 h 270"/>
                  <a:gd name="T32" fmla="*/ 264 w 338"/>
                  <a:gd name="T33" fmla="*/ 241 h 270"/>
                  <a:gd name="T34" fmla="*/ 280 w 338"/>
                  <a:gd name="T35" fmla="*/ 266 h 270"/>
                  <a:gd name="T36" fmla="*/ 284 w 338"/>
                  <a:gd name="T37" fmla="*/ 268 h 270"/>
                  <a:gd name="T38" fmla="*/ 287 w 338"/>
                  <a:gd name="T39" fmla="*/ 269 h 270"/>
                  <a:gd name="T40" fmla="*/ 293 w 338"/>
                  <a:gd name="T41" fmla="*/ 270 h 270"/>
                  <a:gd name="T42" fmla="*/ 308 w 338"/>
                  <a:gd name="T43" fmla="*/ 270 h 270"/>
                  <a:gd name="T44" fmla="*/ 332 w 338"/>
                  <a:gd name="T45" fmla="*/ 269 h 270"/>
                  <a:gd name="T46" fmla="*/ 336 w 338"/>
                  <a:gd name="T47" fmla="*/ 269 h 270"/>
                  <a:gd name="T48" fmla="*/ 338 w 338"/>
                  <a:gd name="T49" fmla="*/ 268 h 270"/>
                  <a:gd name="T50" fmla="*/ 321 w 338"/>
                  <a:gd name="T51" fmla="*/ 266 h 270"/>
                  <a:gd name="T52" fmla="*/ 276 w 338"/>
                  <a:gd name="T53" fmla="*/ 258 h 270"/>
                  <a:gd name="T54" fmla="*/ 268 w 338"/>
                  <a:gd name="T55" fmla="*/ 241 h 270"/>
                  <a:gd name="T56" fmla="*/ 262 w 338"/>
                  <a:gd name="T57" fmla="*/ 201 h 270"/>
                  <a:gd name="T58" fmla="*/ 273 w 338"/>
                  <a:gd name="T59" fmla="*/ 164 h 270"/>
                  <a:gd name="T60" fmla="*/ 281 w 338"/>
                  <a:gd name="T61" fmla="*/ 152 h 270"/>
                  <a:gd name="T62" fmla="*/ 281 w 338"/>
                  <a:gd name="T63" fmla="*/ 152 h 270"/>
                  <a:gd name="T64" fmla="*/ 272 w 338"/>
                  <a:gd name="T65" fmla="*/ 160 h 270"/>
                  <a:gd name="T66" fmla="*/ 258 w 338"/>
                  <a:gd name="T67" fmla="*/ 171 h 270"/>
                  <a:gd name="T68" fmla="*/ 241 w 338"/>
                  <a:gd name="T69" fmla="*/ 164 h 270"/>
                  <a:gd name="T70" fmla="*/ 226 w 338"/>
                  <a:gd name="T71" fmla="*/ 156 h 270"/>
                  <a:gd name="T72" fmla="*/ 213 w 338"/>
                  <a:gd name="T73" fmla="*/ 147 h 270"/>
                  <a:gd name="T74" fmla="*/ 198 w 338"/>
                  <a:gd name="T75" fmla="*/ 139 h 270"/>
                  <a:gd name="T76" fmla="*/ 186 w 338"/>
                  <a:gd name="T77" fmla="*/ 135 h 270"/>
                  <a:gd name="T78" fmla="*/ 155 w 338"/>
                  <a:gd name="T79" fmla="*/ 129 h 270"/>
                  <a:gd name="T80" fmla="*/ 135 w 338"/>
                  <a:gd name="T81" fmla="*/ 133 h 270"/>
                  <a:gd name="T82" fmla="*/ 119 w 338"/>
                  <a:gd name="T83" fmla="*/ 135 h 270"/>
                  <a:gd name="T84" fmla="*/ 102 w 338"/>
                  <a:gd name="T85" fmla="*/ 125 h 270"/>
                  <a:gd name="T86" fmla="*/ 72 w 338"/>
                  <a:gd name="T87" fmla="*/ 106 h 270"/>
                  <a:gd name="T88" fmla="*/ 55 w 338"/>
                  <a:gd name="T89" fmla="*/ 94 h 270"/>
                  <a:gd name="T90" fmla="*/ 41 w 338"/>
                  <a:gd name="T91" fmla="*/ 88 h 270"/>
                  <a:gd name="T92" fmla="*/ 20 w 338"/>
                  <a:gd name="T93" fmla="*/ 73 h 270"/>
                  <a:gd name="T94" fmla="*/ 20 w 338"/>
                  <a:gd name="T95" fmla="*/ 66 h 270"/>
                  <a:gd name="T96" fmla="*/ 20 w 338"/>
                  <a:gd name="T97" fmla="*/ 54 h 270"/>
                  <a:gd name="T98" fmla="*/ 19 w 338"/>
                  <a:gd name="T99" fmla="*/ 39 h 270"/>
                  <a:gd name="T100" fmla="*/ 15 w 338"/>
                  <a:gd name="T101" fmla="*/ 22 h 270"/>
                  <a:gd name="T102" fmla="*/ 6 w 338"/>
                  <a:gd name="T103" fmla="*/ 6 h 270"/>
                  <a:gd name="T104" fmla="*/ 2 w 338"/>
                  <a:gd name="T105" fmla="*/ 0 h 270"/>
                  <a:gd name="T106" fmla="*/ 2 w 338"/>
                  <a:gd name="T107" fmla="*/ 3 h 270"/>
                  <a:gd name="T108" fmla="*/ 4 w 338"/>
                  <a:gd name="T109" fmla="*/ 8 h 270"/>
                  <a:gd name="T110" fmla="*/ 16 w 338"/>
                  <a:gd name="T111" fmla="*/ 39 h 270"/>
                  <a:gd name="T112" fmla="*/ 18 w 338"/>
                  <a:gd name="T113" fmla="*/ 53 h 270"/>
                  <a:gd name="T114" fmla="*/ 18 w 338"/>
                  <a:gd name="T115" fmla="*/ 61 h 270"/>
                  <a:gd name="T116" fmla="*/ 15 w 338"/>
                  <a:gd name="T117" fmla="*/ 8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8" h="270">
                    <a:moveTo>
                      <a:pt x="15" y="80"/>
                    </a:move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8" y="76"/>
                    </a:lnTo>
                    <a:lnTo>
                      <a:pt x="19" y="76"/>
                    </a:lnTo>
                    <a:lnTo>
                      <a:pt x="20" y="77"/>
                    </a:lnTo>
                    <a:lnTo>
                      <a:pt x="22" y="77"/>
                    </a:lnTo>
                    <a:lnTo>
                      <a:pt x="22" y="78"/>
                    </a:lnTo>
                    <a:lnTo>
                      <a:pt x="23" y="78"/>
                    </a:lnTo>
                    <a:lnTo>
                      <a:pt x="25" y="80"/>
                    </a:lnTo>
                    <a:lnTo>
                      <a:pt x="26" y="80"/>
                    </a:lnTo>
                    <a:lnTo>
                      <a:pt x="26" y="81"/>
                    </a:lnTo>
                    <a:lnTo>
                      <a:pt x="27" y="82"/>
                    </a:lnTo>
                    <a:lnTo>
                      <a:pt x="30" y="82"/>
                    </a:lnTo>
                    <a:lnTo>
                      <a:pt x="31" y="84"/>
                    </a:lnTo>
                    <a:lnTo>
                      <a:pt x="33" y="85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7" y="88"/>
                    </a:lnTo>
                    <a:lnTo>
                      <a:pt x="38" y="89"/>
                    </a:lnTo>
                    <a:lnTo>
                      <a:pt x="39" y="90"/>
                    </a:lnTo>
                    <a:lnTo>
                      <a:pt x="42" y="92"/>
                    </a:lnTo>
                    <a:lnTo>
                      <a:pt x="43" y="93"/>
                    </a:lnTo>
                    <a:lnTo>
                      <a:pt x="46" y="93"/>
                    </a:lnTo>
                    <a:lnTo>
                      <a:pt x="47" y="94"/>
                    </a:lnTo>
                    <a:lnTo>
                      <a:pt x="50" y="96"/>
                    </a:lnTo>
                    <a:lnTo>
                      <a:pt x="51" y="96"/>
                    </a:lnTo>
                    <a:lnTo>
                      <a:pt x="54" y="97"/>
                    </a:lnTo>
                    <a:lnTo>
                      <a:pt x="57" y="98"/>
                    </a:lnTo>
                    <a:lnTo>
                      <a:pt x="58" y="100"/>
                    </a:lnTo>
                    <a:lnTo>
                      <a:pt x="61" y="101"/>
                    </a:lnTo>
                    <a:lnTo>
                      <a:pt x="62" y="102"/>
                    </a:lnTo>
                    <a:lnTo>
                      <a:pt x="65" y="104"/>
                    </a:lnTo>
                    <a:lnTo>
                      <a:pt x="66" y="105"/>
                    </a:lnTo>
                    <a:lnTo>
                      <a:pt x="69" y="108"/>
                    </a:lnTo>
                    <a:lnTo>
                      <a:pt x="70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2" y="119"/>
                    </a:lnTo>
                    <a:lnTo>
                      <a:pt x="86" y="121"/>
                    </a:lnTo>
                    <a:lnTo>
                      <a:pt x="90" y="124"/>
                    </a:lnTo>
                    <a:lnTo>
                      <a:pt x="94" y="127"/>
                    </a:lnTo>
                    <a:lnTo>
                      <a:pt x="98" y="128"/>
                    </a:lnTo>
                    <a:lnTo>
                      <a:pt x="102" y="131"/>
                    </a:lnTo>
                    <a:lnTo>
                      <a:pt x="104" y="132"/>
                    </a:lnTo>
                    <a:lnTo>
                      <a:pt x="105" y="132"/>
                    </a:lnTo>
                    <a:lnTo>
                      <a:pt x="106" y="133"/>
                    </a:lnTo>
                    <a:lnTo>
                      <a:pt x="109" y="133"/>
                    </a:lnTo>
                    <a:lnTo>
                      <a:pt x="111" y="135"/>
                    </a:lnTo>
                    <a:lnTo>
                      <a:pt x="112" y="136"/>
                    </a:lnTo>
                    <a:lnTo>
                      <a:pt x="113" y="136"/>
                    </a:lnTo>
                    <a:lnTo>
                      <a:pt x="115" y="137"/>
                    </a:lnTo>
                    <a:lnTo>
                      <a:pt x="123" y="137"/>
                    </a:lnTo>
                    <a:lnTo>
                      <a:pt x="129" y="137"/>
                    </a:lnTo>
                    <a:lnTo>
                      <a:pt x="137" y="136"/>
                    </a:lnTo>
                    <a:lnTo>
                      <a:pt x="145" y="135"/>
                    </a:lnTo>
                    <a:lnTo>
                      <a:pt x="154" y="133"/>
                    </a:lnTo>
                    <a:lnTo>
                      <a:pt x="162" y="133"/>
                    </a:lnTo>
                    <a:lnTo>
                      <a:pt x="170" y="133"/>
                    </a:lnTo>
                    <a:lnTo>
                      <a:pt x="176" y="136"/>
                    </a:lnTo>
                    <a:lnTo>
                      <a:pt x="176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83" y="137"/>
                    </a:lnTo>
                    <a:lnTo>
                      <a:pt x="188" y="139"/>
                    </a:lnTo>
                    <a:lnTo>
                      <a:pt x="192" y="140"/>
                    </a:lnTo>
                    <a:lnTo>
                      <a:pt x="198" y="143"/>
                    </a:lnTo>
                    <a:lnTo>
                      <a:pt x="202" y="144"/>
                    </a:lnTo>
                    <a:lnTo>
                      <a:pt x="207" y="147"/>
                    </a:lnTo>
                    <a:lnTo>
                      <a:pt x="211" y="149"/>
                    </a:lnTo>
                    <a:lnTo>
                      <a:pt x="215" y="154"/>
                    </a:lnTo>
                    <a:lnTo>
                      <a:pt x="221" y="156"/>
                    </a:lnTo>
                    <a:lnTo>
                      <a:pt x="226" y="160"/>
                    </a:lnTo>
                    <a:lnTo>
                      <a:pt x="231" y="163"/>
                    </a:lnTo>
                    <a:lnTo>
                      <a:pt x="237" y="166"/>
                    </a:lnTo>
                    <a:lnTo>
                      <a:pt x="244" y="168"/>
                    </a:lnTo>
                    <a:lnTo>
                      <a:pt x="249" y="171"/>
                    </a:lnTo>
                    <a:lnTo>
                      <a:pt x="256" y="174"/>
                    </a:lnTo>
                    <a:lnTo>
                      <a:pt x="262" y="176"/>
                    </a:lnTo>
                    <a:lnTo>
                      <a:pt x="261" y="180"/>
                    </a:lnTo>
                    <a:lnTo>
                      <a:pt x="261" y="184"/>
                    </a:lnTo>
                    <a:lnTo>
                      <a:pt x="261" y="188"/>
                    </a:lnTo>
                    <a:lnTo>
                      <a:pt x="260" y="192"/>
                    </a:lnTo>
                    <a:lnTo>
                      <a:pt x="260" y="197"/>
                    </a:lnTo>
                    <a:lnTo>
                      <a:pt x="260" y="202"/>
                    </a:lnTo>
                    <a:lnTo>
                      <a:pt x="260" y="206"/>
                    </a:lnTo>
                    <a:lnTo>
                      <a:pt x="260" y="210"/>
                    </a:lnTo>
                    <a:lnTo>
                      <a:pt x="260" y="218"/>
                    </a:lnTo>
                    <a:lnTo>
                      <a:pt x="261" y="225"/>
                    </a:lnTo>
                    <a:lnTo>
                      <a:pt x="262" y="233"/>
                    </a:lnTo>
                    <a:lnTo>
                      <a:pt x="264" y="241"/>
                    </a:lnTo>
                    <a:lnTo>
                      <a:pt x="265" y="248"/>
                    </a:lnTo>
                    <a:lnTo>
                      <a:pt x="269" y="254"/>
                    </a:lnTo>
                    <a:lnTo>
                      <a:pt x="273" y="261"/>
                    </a:lnTo>
                    <a:lnTo>
                      <a:pt x="278" y="266"/>
                    </a:lnTo>
                    <a:lnTo>
                      <a:pt x="278" y="266"/>
                    </a:lnTo>
                    <a:lnTo>
                      <a:pt x="280" y="266"/>
                    </a:lnTo>
                    <a:lnTo>
                      <a:pt x="280" y="266"/>
                    </a:lnTo>
                    <a:lnTo>
                      <a:pt x="281" y="268"/>
                    </a:lnTo>
                    <a:lnTo>
                      <a:pt x="281" y="268"/>
                    </a:lnTo>
                    <a:lnTo>
                      <a:pt x="283" y="268"/>
                    </a:lnTo>
                    <a:lnTo>
                      <a:pt x="283" y="26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85" y="268"/>
                    </a:lnTo>
                    <a:lnTo>
                      <a:pt x="285" y="268"/>
                    </a:lnTo>
                    <a:lnTo>
                      <a:pt x="285" y="269"/>
                    </a:lnTo>
                    <a:lnTo>
                      <a:pt x="285" y="269"/>
                    </a:lnTo>
                    <a:lnTo>
                      <a:pt x="287" y="269"/>
                    </a:lnTo>
                    <a:lnTo>
                      <a:pt x="287" y="269"/>
                    </a:lnTo>
                    <a:lnTo>
                      <a:pt x="287" y="269"/>
                    </a:lnTo>
                    <a:lnTo>
                      <a:pt x="288" y="269"/>
                    </a:lnTo>
                    <a:lnTo>
                      <a:pt x="289" y="269"/>
                    </a:lnTo>
                    <a:lnTo>
                      <a:pt x="292" y="269"/>
                    </a:lnTo>
                    <a:lnTo>
                      <a:pt x="293" y="270"/>
                    </a:lnTo>
                    <a:lnTo>
                      <a:pt x="295" y="270"/>
                    </a:lnTo>
                    <a:lnTo>
                      <a:pt x="296" y="270"/>
                    </a:lnTo>
                    <a:lnTo>
                      <a:pt x="299" y="270"/>
                    </a:lnTo>
                    <a:lnTo>
                      <a:pt x="300" y="270"/>
                    </a:lnTo>
                    <a:lnTo>
                      <a:pt x="304" y="270"/>
                    </a:lnTo>
                    <a:lnTo>
                      <a:pt x="308" y="270"/>
                    </a:lnTo>
                    <a:lnTo>
                      <a:pt x="312" y="270"/>
                    </a:lnTo>
                    <a:lnTo>
                      <a:pt x="316" y="270"/>
                    </a:lnTo>
                    <a:lnTo>
                      <a:pt x="320" y="269"/>
                    </a:lnTo>
                    <a:lnTo>
                      <a:pt x="324" y="269"/>
                    </a:lnTo>
                    <a:lnTo>
                      <a:pt x="328" y="269"/>
                    </a:lnTo>
                    <a:lnTo>
                      <a:pt x="332" y="269"/>
                    </a:lnTo>
                    <a:lnTo>
                      <a:pt x="334" y="269"/>
                    </a:lnTo>
                    <a:lnTo>
                      <a:pt x="334" y="269"/>
                    </a:lnTo>
                    <a:lnTo>
                      <a:pt x="335" y="269"/>
                    </a:lnTo>
                    <a:lnTo>
                      <a:pt x="335" y="269"/>
                    </a:lnTo>
                    <a:lnTo>
                      <a:pt x="335" y="269"/>
                    </a:lnTo>
                    <a:lnTo>
                      <a:pt x="336" y="269"/>
                    </a:lnTo>
                    <a:lnTo>
                      <a:pt x="336" y="269"/>
                    </a:lnTo>
                    <a:lnTo>
                      <a:pt x="338" y="269"/>
                    </a:lnTo>
                    <a:lnTo>
                      <a:pt x="338" y="269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0" y="266"/>
                    </a:lnTo>
                    <a:lnTo>
                      <a:pt x="321" y="266"/>
                    </a:lnTo>
                    <a:lnTo>
                      <a:pt x="313" y="266"/>
                    </a:lnTo>
                    <a:lnTo>
                      <a:pt x="305" y="266"/>
                    </a:lnTo>
                    <a:lnTo>
                      <a:pt x="297" y="266"/>
                    </a:lnTo>
                    <a:lnTo>
                      <a:pt x="289" y="265"/>
                    </a:lnTo>
                    <a:lnTo>
                      <a:pt x="281" y="262"/>
                    </a:lnTo>
                    <a:lnTo>
                      <a:pt x="276" y="258"/>
                    </a:lnTo>
                    <a:lnTo>
                      <a:pt x="273" y="256"/>
                    </a:lnTo>
                    <a:lnTo>
                      <a:pt x="272" y="253"/>
                    </a:lnTo>
                    <a:lnTo>
                      <a:pt x="270" y="250"/>
                    </a:lnTo>
                    <a:lnTo>
                      <a:pt x="269" y="248"/>
                    </a:lnTo>
                    <a:lnTo>
                      <a:pt x="269" y="245"/>
                    </a:lnTo>
                    <a:lnTo>
                      <a:pt x="268" y="241"/>
                    </a:lnTo>
                    <a:lnTo>
                      <a:pt x="266" y="238"/>
                    </a:lnTo>
                    <a:lnTo>
                      <a:pt x="266" y="235"/>
                    </a:lnTo>
                    <a:lnTo>
                      <a:pt x="265" y="226"/>
                    </a:lnTo>
                    <a:lnTo>
                      <a:pt x="264" y="218"/>
                    </a:lnTo>
                    <a:lnTo>
                      <a:pt x="262" y="209"/>
                    </a:lnTo>
                    <a:lnTo>
                      <a:pt x="262" y="201"/>
                    </a:lnTo>
                    <a:lnTo>
                      <a:pt x="264" y="192"/>
                    </a:lnTo>
                    <a:lnTo>
                      <a:pt x="265" y="184"/>
                    </a:lnTo>
                    <a:lnTo>
                      <a:pt x="266" y="176"/>
                    </a:lnTo>
                    <a:lnTo>
                      <a:pt x="270" y="168"/>
                    </a:lnTo>
                    <a:lnTo>
                      <a:pt x="272" y="166"/>
                    </a:lnTo>
                    <a:lnTo>
                      <a:pt x="273" y="164"/>
                    </a:lnTo>
                    <a:lnTo>
                      <a:pt x="274" y="162"/>
                    </a:lnTo>
                    <a:lnTo>
                      <a:pt x="276" y="160"/>
                    </a:lnTo>
                    <a:lnTo>
                      <a:pt x="277" y="158"/>
                    </a:lnTo>
                    <a:lnTo>
                      <a:pt x="278" y="156"/>
                    </a:lnTo>
                    <a:lnTo>
                      <a:pt x="280" y="154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78" y="154"/>
                    </a:lnTo>
                    <a:lnTo>
                      <a:pt x="276" y="156"/>
                    </a:lnTo>
                    <a:lnTo>
                      <a:pt x="273" y="158"/>
                    </a:lnTo>
                    <a:lnTo>
                      <a:pt x="272" y="160"/>
                    </a:lnTo>
                    <a:lnTo>
                      <a:pt x="269" y="163"/>
                    </a:lnTo>
                    <a:lnTo>
                      <a:pt x="268" y="166"/>
                    </a:lnTo>
                    <a:lnTo>
                      <a:pt x="265" y="170"/>
                    </a:lnTo>
                    <a:lnTo>
                      <a:pt x="264" y="172"/>
                    </a:lnTo>
                    <a:lnTo>
                      <a:pt x="261" y="172"/>
                    </a:lnTo>
                    <a:lnTo>
                      <a:pt x="258" y="171"/>
                    </a:lnTo>
                    <a:lnTo>
                      <a:pt x="256" y="170"/>
                    </a:lnTo>
                    <a:lnTo>
                      <a:pt x="253" y="170"/>
                    </a:lnTo>
                    <a:lnTo>
                      <a:pt x="249" y="168"/>
                    </a:lnTo>
                    <a:lnTo>
                      <a:pt x="246" y="167"/>
                    </a:lnTo>
                    <a:lnTo>
                      <a:pt x="244" y="166"/>
                    </a:lnTo>
                    <a:lnTo>
                      <a:pt x="241" y="164"/>
                    </a:lnTo>
                    <a:lnTo>
                      <a:pt x="238" y="163"/>
                    </a:lnTo>
                    <a:lnTo>
                      <a:pt x="235" y="162"/>
                    </a:lnTo>
                    <a:lnTo>
                      <a:pt x="234" y="160"/>
                    </a:lnTo>
                    <a:lnTo>
                      <a:pt x="231" y="159"/>
                    </a:lnTo>
                    <a:lnTo>
                      <a:pt x="229" y="158"/>
                    </a:lnTo>
                    <a:lnTo>
                      <a:pt x="226" y="156"/>
                    </a:lnTo>
                    <a:lnTo>
                      <a:pt x="223" y="155"/>
                    </a:lnTo>
                    <a:lnTo>
                      <a:pt x="222" y="154"/>
                    </a:lnTo>
                    <a:lnTo>
                      <a:pt x="219" y="152"/>
                    </a:lnTo>
                    <a:lnTo>
                      <a:pt x="217" y="149"/>
                    </a:lnTo>
                    <a:lnTo>
                      <a:pt x="214" y="148"/>
                    </a:lnTo>
                    <a:lnTo>
                      <a:pt x="213" y="147"/>
                    </a:lnTo>
                    <a:lnTo>
                      <a:pt x="210" y="145"/>
                    </a:lnTo>
                    <a:lnTo>
                      <a:pt x="207" y="144"/>
                    </a:lnTo>
                    <a:lnTo>
                      <a:pt x="205" y="143"/>
                    </a:lnTo>
                    <a:lnTo>
                      <a:pt x="202" y="141"/>
                    </a:lnTo>
                    <a:lnTo>
                      <a:pt x="201" y="140"/>
                    </a:lnTo>
                    <a:lnTo>
                      <a:pt x="198" y="139"/>
                    </a:lnTo>
                    <a:lnTo>
                      <a:pt x="197" y="139"/>
                    </a:lnTo>
                    <a:lnTo>
                      <a:pt x="194" y="137"/>
                    </a:lnTo>
                    <a:lnTo>
                      <a:pt x="191" y="136"/>
                    </a:lnTo>
                    <a:lnTo>
                      <a:pt x="190" y="136"/>
                    </a:lnTo>
                    <a:lnTo>
                      <a:pt x="187" y="135"/>
                    </a:lnTo>
                    <a:lnTo>
                      <a:pt x="186" y="135"/>
                    </a:lnTo>
                    <a:lnTo>
                      <a:pt x="180" y="132"/>
                    </a:lnTo>
                    <a:lnTo>
                      <a:pt x="175" y="131"/>
                    </a:lnTo>
                    <a:lnTo>
                      <a:pt x="171" y="131"/>
                    </a:lnTo>
                    <a:lnTo>
                      <a:pt x="166" y="129"/>
                    </a:lnTo>
                    <a:lnTo>
                      <a:pt x="160" y="129"/>
                    </a:lnTo>
                    <a:lnTo>
                      <a:pt x="155" y="129"/>
                    </a:lnTo>
                    <a:lnTo>
                      <a:pt x="151" y="131"/>
                    </a:lnTo>
                    <a:lnTo>
                      <a:pt x="145" y="131"/>
                    </a:lnTo>
                    <a:lnTo>
                      <a:pt x="143" y="132"/>
                    </a:lnTo>
                    <a:lnTo>
                      <a:pt x="140" y="132"/>
                    </a:lnTo>
                    <a:lnTo>
                      <a:pt x="137" y="132"/>
                    </a:lnTo>
                    <a:lnTo>
                      <a:pt x="135" y="133"/>
                    </a:lnTo>
                    <a:lnTo>
                      <a:pt x="132" y="133"/>
                    </a:lnTo>
                    <a:lnTo>
                      <a:pt x="131" y="133"/>
                    </a:lnTo>
                    <a:lnTo>
                      <a:pt x="128" y="135"/>
                    </a:lnTo>
                    <a:lnTo>
                      <a:pt x="125" y="135"/>
                    </a:lnTo>
                    <a:lnTo>
                      <a:pt x="121" y="135"/>
                    </a:lnTo>
                    <a:lnTo>
                      <a:pt x="119" y="135"/>
                    </a:lnTo>
                    <a:lnTo>
                      <a:pt x="116" y="133"/>
                    </a:lnTo>
                    <a:lnTo>
                      <a:pt x="113" y="132"/>
                    </a:lnTo>
                    <a:lnTo>
                      <a:pt x="111" y="131"/>
                    </a:lnTo>
                    <a:lnTo>
                      <a:pt x="108" y="128"/>
                    </a:lnTo>
                    <a:lnTo>
                      <a:pt x="105" y="127"/>
                    </a:lnTo>
                    <a:lnTo>
                      <a:pt x="102" y="125"/>
                    </a:lnTo>
                    <a:lnTo>
                      <a:pt x="96" y="124"/>
                    </a:lnTo>
                    <a:lnTo>
                      <a:pt x="90" y="120"/>
                    </a:lnTo>
                    <a:lnTo>
                      <a:pt x="86" y="117"/>
                    </a:lnTo>
                    <a:lnTo>
                      <a:pt x="81" y="113"/>
                    </a:lnTo>
                    <a:lnTo>
                      <a:pt x="76" y="110"/>
                    </a:lnTo>
                    <a:lnTo>
                      <a:pt x="72" y="106"/>
                    </a:lnTo>
                    <a:lnTo>
                      <a:pt x="66" y="102"/>
                    </a:lnTo>
                    <a:lnTo>
                      <a:pt x="62" y="97"/>
                    </a:lnTo>
                    <a:lnTo>
                      <a:pt x="61" y="97"/>
                    </a:lnTo>
                    <a:lnTo>
                      <a:pt x="58" y="96"/>
                    </a:lnTo>
                    <a:lnTo>
                      <a:pt x="57" y="94"/>
                    </a:lnTo>
                    <a:lnTo>
                      <a:pt x="55" y="94"/>
                    </a:lnTo>
                    <a:lnTo>
                      <a:pt x="53" y="94"/>
                    </a:lnTo>
                    <a:lnTo>
                      <a:pt x="51" y="93"/>
                    </a:lnTo>
                    <a:lnTo>
                      <a:pt x="50" y="92"/>
                    </a:lnTo>
                    <a:lnTo>
                      <a:pt x="49" y="92"/>
                    </a:lnTo>
                    <a:lnTo>
                      <a:pt x="45" y="89"/>
                    </a:lnTo>
                    <a:lnTo>
                      <a:pt x="41" y="88"/>
                    </a:lnTo>
                    <a:lnTo>
                      <a:pt x="38" y="85"/>
                    </a:lnTo>
                    <a:lnTo>
                      <a:pt x="34" y="82"/>
                    </a:lnTo>
                    <a:lnTo>
                      <a:pt x="30" y="80"/>
                    </a:lnTo>
                    <a:lnTo>
                      <a:pt x="27" y="77"/>
                    </a:lnTo>
                    <a:lnTo>
                      <a:pt x="23" y="76"/>
                    </a:lnTo>
                    <a:lnTo>
                      <a:pt x="20" y="73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4"/>
                    </a:lnTo>
                    <a:lnTo>
                      <a:pt x="20" y="51"/>
                    </a:lnTo>
                    <a:lnTo>
                      <a:pt x="20" y="50"/>
                    </a:lnTo>
                    <a:lnTo>
                      <a:pt x="20" y="47"/>
                    </a:lnTo>
                    <a:lnTo>
                      <a:pt x="20" y="45"/>
                    </a:lnTo>
                    <a:lnTo>
                      <a:pt x="19" y="42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6" y="27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4" y="19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10" y="11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7" y="12"/>
                    </a:lnTo>
                    <a:lnTo>
                      <a:pt x="10" y="18"/>
                    </a:lnTo>
                    <a:lnTo>
                      <a:pt x="11" y="23"/>
                    </a:lnTo>
                    <a:lnTo>
                      <a:pt x="14" y="29"/>
                    </a:lnTo>
                    <a:lnTo>
                      <a:pt x="15" y="34"/>
                    </a:lnTo>
                    <a:lnTo>
                      <a:pt x="16" y="39"/>
                    </a:lnTo>
                    <a:lnTo>
                      <a:pt x="18" y="45"/>
                    </a:lnTo>
                    <a:lnTo>
                      <a:pt x="18" y="50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5"/>
                    </a:lnTo>
                    <a:lnTo>
                      <a:pt x="18" y="58"/>
                    </a:lnTo>
                    <a:lnTo>
                      <a:pt x="18" y="61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6" y="70"/>
                    </a:lnTo>
                    <a:lnTo>
                      <a:pt x="16" y="73"/>
                    </a:lnTo>
                    <a:lnTo>
                      <a:pt x="15" y="77"/>
                    </a:lnTo>
                    <a:lnTo>
                      <a:pt x="15" y="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4" name="Freeform 92"/>
              <p:cNvSpPr>
                <a:spLocks/>
              </p:cNvSpPr>
              <p:nvPr/>
            </p:nvSpPr>
            <p:spPr bwMode="auto">
              <a:xfrm>
                <a:off x="4416" y="1267"/>
                <a:ext cx="338" cy="270"/>
              </a:xfrm>
              <a:custGeom>
                <a:avLst/>
                <a:gdLst>
                  <a:gd name="T0" fmla="*/ 15 w 338"/>
                  <a:gd name="T1" fmla="*/ 80 h 270"/>
                  <a:gd name="T2" fmla="*/ 20 w 338"/>
                  <a:gd name="T3" fmla="*/ 77 h 270"/>
                  <a:gd name="T4" fmla="*/ 26 w 338"/>
                  <a:gd name="T5" fmla="*/ 81 h 270"/>
                  <a:gd name="T6" fmla="*/ 35 w 338"/>
                  <a:gd name="T7" fmla="*/ 86 h 270"/>
                  <a:gd name="T8" fmla="*/ 46 w 338"/>
                  <a:gd name="T9" fmla="*/ 93 h 270"/>
                  <a:gd name="T10" fmla="*/ 58 w 338"/>
                  <a:gd name="T11" fmla="*/ 100 h 270"/>
                  <a:gd name="T12" fmla="*/ 70 w 338"/>
                  <a:gd name="T13" fmla="*/ 109 h 270"/>
                  <a:gd name="T14" fmla="*/ 94 w 338"/>
                  <a:gd name="T15" fmla="*/ 127 h 270"/>
                  <a:gd name="T16" fmla="*/ 109 w 338"/>
                  <a:gd name="T17" fmla="*/ 133 h 270"/>
                  <a:gd name="T18" fmla="*/ 129 w 338"/>
                  <a:gd name="T19" fmla="*/ 137 h 270"/>
                  <a:gd name="T20" fmla="*/ 176 w 338"/>
                  <a:gd name="T21" fmla="*/ 136 h 270"/>
                  <a:gd name="T22" fmla="*/ 178 w 338"/>
                  <a:gd name="T23" fmla="*/ 136 h 270"/>
                  <a:gd name="T24" fmla="*/ 198 w 338"/>
                  <a:gd name="T25" fmla="*/ 143 h 270"/>
                  <a:gd name="T26" fmla="*/ 226 w 338"/>
                  <a:gd name="T27" fmla="*/ 160 h 270"/>
                  <a:gd name="T28" fmla="*/ 262 w 338"/>
                  <a:gd name="T29" fmla="*/ 176 h 270"/>
                  <a:gd name="T30" fmla="*/ 260 w 338"/>
                  <a:gd name="T31" fmla="*/ 202 h 270"/>
                  <a:gd name="T32" fmla="*/ 264 w 338"/>
                  <a:gd name="T33" fmla="*/ 241 h 270"/>
                  <a:gd name="T34" fmla="*/ 280 w 338"/>
                  <a:gd name="T35" fmla="*/ 266 h 270"/>
                  <a:gd name="T36" fmla="*/ 284 w 338"/>
                  <a:gd name="T37" fmla="*/ 268 h 270"/>
                  <a:gd name="T38" fmla="*/ 287 w 338"/>
                  <a:gd name="T39" fmla="*/ 269 h 270"/>
                  <a:gd name="T40" fmla="*/ 293 w 338"/>
                  <a:gd name="T41" fmla="*/ 270 h 270"/>
                  <a:gd name="T42" fmla="*/ 308 w 338"/>
                  <a:gd name="T43" fmla="*/ 270 h 270"/>
                  <a:gd name="T44" fmla="*/ 332 w 338"/>
                  <a:gd name="T45" fmla="*/ 269 h 270"/>
                  <a:gd name="T46" fmla="*/ 336 w 338"/>
                  <a:gd name="T47" fmla="*/ 269 h 270"/>
                  <a:gd name="T48" fmla="*/ 338 w 338"/>
                  <a:gd name="T49" fmla="*/ 268 h 270"/>
                  <a:gd name="T50" fmla="*/ 321 w 338"/>
                  <a:gd name="T51" fmla="*/ 266 h 270"/>
                  <a:gd name="T52" fmla="*/ 276 w 338"/>
                  <a:gd name="T53" fmla="*/ 258 h 270"/>
                  <a:gd name="T54" fmla="*/ 268 w 338"/>
                  <a:gd name="T55" fmla="*/ 241 h 270"/>
                  <a:gd name="T56" fmla="*/ 262 w 338"/>
                  <a:gd name="T57" fmla="*/ 201 h 270"/>
                  <a:gd name="T58" fmla="*/ 273 w 338"/>
                  <a:gd name="T59" fmla="*/ 164 h 270"/>
                  <a:gd name="T60" fmla="*/ 281 w 338"/>
                  <a:gd name="T61" fmla="*/ 152 h 270"/>
                  <a:gd name="T62" fmla="*/ 281 w 338"/>
                  <a:gd name="T63" fmla="*/ 152 h 270"/>
                  <a:gd name="T64" fmla="*/ 272 w 338"/>
                  <a:gd name="T65" fmla="*/ 160 h 270"/>
                  <a:gd name="T66" fmla="*/ 258 w 338"/>
                  <a:gd name="T67" fmla="*/ 171 h 270"/>
                  <a:gd name="T68" fmla="*/ 241 w 338"/>
                  <a:gd name="T69" fmla="*/ 164 h 270"/>
                  <a:gd name="T70" fmla="*/ 226 w 338"/>
                  <a:gd name="T71" fmla="*/ 156 h 270"/>
                  <a:gd name="T72" fmla="*/ 213 w 338"/>
                  <a:gd name="T73" fmla="*/ 147 h 270"/>
                  <a:gd name="T74" fmla="*/ 198 w 338"/>
                  <a:gd name="T75" fmla="*/ 139 h 270"/>
                  <a:gd name="T76" fmla="*/ 186 w 338"/>
                  <a:gd name="T77" fmla="*/ 135 h 270"/>
                  <a:gd name="T78" fmla="*/ 155 w 338"/>
                  <a:gd name="T79" fmla="*/ 129 h 270"/>
                  <a:gd name="T80" fmla="*/ 135 w 338"/>
                  <a:gd name="T81" fmla="*/ 133 h 270"/>
                  <a:gd name="T82" fmla="*/ 119 w 338"/>
                  <a:gd name="T83" fmla="*/ 135 h 270"/>
                  <a:gd name="T84" fmla="*/ 102 w 338"/>
                  <a:gd name="T85" fmla="*/ 125 h 270"/>
                  <a:gd name="T86" fmla="*/ 72 w 338"/>
                  <a:gd name="T87" fmla="*/ 106 h 270"/>
                  <a:gd name="T88" fmla="*/ 55 w 338"/>
                  <a:gd name="T89" fmla="*/ 94 h 270"/>
                  <a:gd name="T90" fmla="*/ 41 w 338"/>
                  <a:gd name="T91" fmla="*/ 88 h 270"/>
                  <a:gd name="T92" fmla="*/ 20 w 338"/>
                  <a:gd name="T93" fmla="*/ 73 h 270"/>
                  <a:gd name="T94" fmla="*/ 20 w 338"/>
                  <a:gd name="T95" fmla="*/ 66 h 270"/>
                  <a:gd name="T96" fmla="*/ 20 w 338"/>
                  <a:gd name="T97" fmla="*/ 54 h 270"/>
                  <a:gd name="T98" fmla="*/ 19 w 338"/>
                  <a:gd name="T99" fmla="*/ 39 h 270"/>
                  <a:gd name="T100" fmla="*/ 15 w 338"/>
                  <a:gd name="T101" fmla="*/ 22 h 270"/>
                  <a:gd name="T102" fmla="*/ 6 w 338"/>
                  <a:gd name="T103" fmla="*/ 6 h 270"/>
                  <a:gd name="T104" fmla="*/ 2 w 338"/>
                  <a:gd name="T105" fmla="*/ 0 h 270"/>
                  <a:gd name="T106" fmla="*/ 2 w 338"/>
                  <a:gd name="T107" fmla="*/ 3 h 270"/>
                  <a:gd name="T108" fmla="*/ 4 w 338"/>
                  <a:gd name="T109" fmla="*/ 8 h 270"/>
                  <a:gd name="T110" fmla="*/ 16 w 338"/>
                  <a:gd name="T111" fmla="*/ 39 h 270"/>
                  <a:gd name="T112" fmla="*/ 18 w 338"/>
                  <a:gd name="T113" fmla="*/ 53 h 270"/>
                  <a:gd name="T114" fmla="*/ 18 w 338"/>
                  <a:gd name="T115" fmla="*/ 61 h 270"/>
                  <a:gd name="T116" fmla="*/ 15 w 338"/>
                  <a:gd name="T117" fmla="*/ 80 h 270"/>
                  <a:gd name="T118" fmla="*/ 15 w 338"/>
                  <a:gd name="T119" fmla="*/ 8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8" h="270">
                    <a:moveTo>
                      <a:pt x="15" y="80"/>
                    </a:move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8" y="76"/>
                    </a:lnTo>
                    <a:lnTo>
                      <a:pt x="19" y="76"/>
                    </a:lnTo>
                    <a:lnTo>
                      <a:pt x="20" y="77"/>
                    </a:lnTo>
                    <a:lnTo>
                      <a:pt x="22" y="77"/>
                    </a:lnTo>
                    <a:lnTo>
                      <a:pt x="22" y="78"/>
                    </a:lnTo>
                    <a:lnTo>
                      <a:pt x="23" y="78"/>
                    </a:lnTo>
                    <a:lnTo>
                      <a:pt x="25" y="80"/>
                    </a:lnTo>
                    <a:lnTo>
                      <a:pt x="26" y="80"/>
                    </a:lnTo>
                    <a:lnTo>
                      <a:pt x="26" y="81"/>
                    </a:lnTo>
                    <a:lnTo>
                      <a:pt x="27" y="82"/>
                    </a:lnTo>
                    <a:lnTo>
                      <a:pt x="30" y="82"/>
                    </a:lnTo>
                    <a:lnTo>
                      <a:pt x="31" y="84"/>
                    </a:lnTo>
                    <a:lnTo>
                      <a:pt x="33" y="85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7" y="88"/>
                    </a:lnTo>
                    <a:lnTo>
                      <a:pt x="38" y="89"/>
                    </a:lnTo>
                    <a:lnTo>
                      <a:pt x="39" y="90"/>
                    </a:lnTo>
                    <a:lnTo>
                      <a:pt x="42" y="92"/>
                    </a:lnTo>
                    <a:lnTo>
                      <a:pt x="43" y="93"/>
                    </a:lnTo>
                    <a:lnTo>
                      <a:pt x="46" y="93"/>
                    </a:lnTo>
                    <a:lnTo>
                      <a:pt x="47" y="94"/>
                    </a:lnTo>
                    <a:lnTo>
                      <a:pt x="50" y="96"/>
                    </a:lnTo>
                    <a:lnTo>
                      <a:pt x="51" y="96"/>
                    </a:lnTo>
                    <a:lnTo>
                      <a:pt x="54" y="97"/>
                    </a:lnTo>
                    <a:lnTo>
                      <a:pt x="57" y="98"/>
                    </a:lnTo>
                    <a:lnTo>
                      <a:pt x="58" y="100"/>
                    </a:lnTo>
                    <a:lnTo>
                      <a:pt x="61" y="101"/>
                    </a:lnTo>
                    <a:lnTo>
                      <a:pt x="62" y="102"/>
                    </a:lnTo>
                    <a:lnTo>
                      <a:pt x="65" y="104"/>
                    </a:lnTo>
                    <a:lnTo>
                      <a:pt x="66" y="105"/>
                    </a:lnTo>
                    <a:lnTo>
                      <a:pt x="69" y="108"/>
                    </a:lnTo>
                    <a:lnTo>
                      <a:pt x="70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2" y="119"/>
                    </a:lnTo>
                    <a:lnTo>
                      <a:pt x="86" y="121"/>
                    </a:lnTo>
                    <a:lnTo>
                      <a:pt x="90" y="124"/>
                    </a:lnTo>
                    <a:lnTo>
                      <a:pt x="94" y="127"/>
                    </a:lnTo>
                    <a:lnTo>
                      <a:pt x="98" y="128"/>
                    </a:lnTo>
                    <a:lnTo>
                      <a:pt x="102" y="131"/>
                    </a:lnTo>
                    <a:lnTo>
                      <a:pt x="104" y="132"/>
                    </a:lnTo>
                    <a:lnTo>
                      <a:pt x="105" y="132"/>
                    </a:lnTo>
                    <a:lnTo>
                      <a:pt x="106" y="133"/>
                    </a:lnTo>
                    <a:lnTo>
                      <a:pt x="109" y="133"/>
                    </a:lnTo>
                    <a:lnTo>
                      <a:pt x="111" y="135"/>
                    </a:lnTo>
                    <a:lnTo>
                      <a:pt x="112" y="136"/>
                    </a:lnTo>
                    <a:lnTo>
                      <a:pt x="113" y="136"/>
                    </a:lnTo>
                    <a:lnTo>
                      <a:pt x="115" y="137"/>
                    </a:lnTo>
                    <a:lnTo>
                      <a:pt x="123" y="137"/>
                    </a:lnTo>
                    <a:lnTo>
                      <a:pt x="129" y="137"/>
                    </a:lnTo>
                    <a:lnTo>
                      <a:pt x="137" y="136"/>
                    </a:lnTo>
                    <a:lnTo>
                      <a:pt x="145" y="135"/>
                    </a:lnTo>
                    <a:lnTo>
                      <a:pt x="154" y="133"/>
                    </a:lnTo>
                    <a:lnTo>
                      <a:pt x="162" y="133"/>
                    </a:lnTo>
                    <a:lnTo>
                      <a:pt x="170" y="133"/>
                    </a:lnTo>
                    <a:lnTo>
                      <a:pt x="176" y="136"/>
                    </a:lnTo>
                    <a:lnTo>
                      <a:pt x="176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83" y="137"/>
                    </a:lnTo>
                    <a:lnTo>
                      <a:pt x="188" y="139"/>
                    </a:lnTo>
                    <a:lnTo>
                      <a:pt x="192" y="140"/>
                    </a:lnTo>
                    <a:lnTo>
                      <a:pt x="198" y="143"/>
                    </a:lnTo>
                    <a:lnTo>
                      <a:pt x="202" y="144"/>
                    </a:lnTo>
                    <a:lnTo>
                      <a:pt x="207" y="147"/>
                    </a:lnTo>
                    <a:lnTo>
                      <a:pt x="211" y="149"/>
                    </a:lnTo>
                    <a:lnTo>
                      <a:pt x="215" y="154"/>
                    </a:lnTo>
                    <a:lnTo>
                      <a:pt x="221" y="156"/>
                    </a:lnTo>
                    <a:lnTo>
                      <a:pt x="226" y="160"/>
                    </a:lnTo>
                    <a:lnTo>
                      <a:pt x="231" y="163"/>
                    </a:lnTo>
                    <a:lnTo>
                      <a:pt x="237" y="166"/>
                    </a:lnTo>
                    <a:lnTo>
                      <a:pt x="244" y="168"/>
                    </a:lnTo>
                    <a:lnTo>
                      <a:pt x="249" y="171"/>
                    </a:lnTo>
                    <a:lnTo>
                      <a:pt x="256" y="174"/>
                    </a:lnTo>
                    <a:lnTo>
                      <a:pt x="262" y="176"/>
                    </a:lnTo>
                    <a:lnTo>
                      <a:pt x="261" y="180"/>
                    </a:lnTo>
                    <a:lnTo>
                      <a:pt x="261" y="184"/>
                    </a:lnTo>
                    <a:lnTo>
                      <a:pt x="261" y="188"/>
                    </a:lnTo>
                    <a:lnTo>
                      <a:pt x="260" y="192"/>
                    </a:lnTo>
                    <a:lnTo>
                      <a:pt x="260" y="197"/>
                    </a:lnTo>
                    <a:lnTo>
                      <a:pt x="260" y="202"/>
                    </a:lnTo>
                    <a:lnTo>
                      <a:pt x="260" y="206"/>
                    </a:lnTo>
                    <a:lnTo>
                      <a:pt x="260" y="210"/>
                    </a:lnTo>
                    <a:lnTo>
                      <a:pt x="260" y="218"/>
                    </a:lnTo>
                    <a:lnTo>
                      <a:pt x="261" y="225"/>
                    </a:lnTo>
                    <a:lnTo>
                      <a:pt x="262" y="233"/>
                    </a:lnTo>
                    <a:lnTo>
                      <a:pt x="264" y="241"/>
                    </a:lnTo>
                    <a:lnTo>
                      <a:pt x="265" y="248"/>
                    </a:lnTo>
                    <a:lnTo>
                      <a:pt x="269" y="254"/>
                    </a:lnTo>
                    <a:lnTo>
                      <a:pt x="273" y="261"/>
                    </a:lnTo>
                    <a:lnTo>
                      <a:pt x="278" y="266"/>
                    </a:lnTo>
                    <a:lnTo>
                      <a:pt x="278" y="266"/>
                    </a:lnTo>
                    <a:lnTo>
                      <a:pt x="280" y="266"/>
                    </a:lnTo>
                    <a:lnTo>
                      <a:pt x="280" y="266"/>
                    </a:lnTo>
                    <a:lnTo>
                      <a:pt x="281" y="268"/>
                    </a:lnTo>
                    <a:lnTo>
                      <a:pt x="281" y="268"/>
                    </a:lnTo>
                    <a:lnTo>
                      <a:pt x="283" y="268"/>
                    </a:lnTo>
                    <a:lnTo>
                      <a:pt x="283" y="26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85" y="268"/>
                    </a:lnTo>
                    <a:lnTo>
                      <a:pt x="285" y="268"/>
                    </a:lnTo>
                    <a:lnTo>
                      <a:pt x="285" y="269"/>
                    </a:lnTo>
                    <a:lnTo>
                      <a:pt x="285" y="269"/>
                    </a:lnTo>
                    <a:lnTo>
                      <a:pt x="287" y="269"/>
                    </a:lnTo>
                    <a:lnTo>
                      <a:pt x="287" y="269"/>
                    </a:lnTo>
                    <a:lnTo>
                      <a:pt x="287" y="269"/>
                    </a:lnTo>
                    <a:lnTo>
                      <a:pt x="288" y="269"/>
                    </a:lnTo>
                    <a:lnTo>
                      <a:pt x="289" y="269"/>
                    </a:lnTo>
                    <a:lnTo>
                      <a:pt x="292" y="269"/>
                    </a:lnTo>
                    <a:lnTo>
                      <a:pt x="293" y="270"/>
                    </a:lnTo>
                    <a:lnTo>
                      <a:pt x="295" y="270"/>
                    </a:lnTo>
                    <a:lnTo>
                      <a:pt x="296" y="270"/>
                    </a:lnTo>
                    <a:lnTo>
                      <a:pt x="299" y="270"/>
                    </a:lnTo>
                    <a:lnTo>
                      <a:pt x="300" y="270"/>
                    </a:lnTo>
                    <a:lnTo>
                      <a:pt x="304" y="270"/>
                    </a:lnTo>
                    <a:lnTo>
                      <a:pt x="308" y="270"/>
                    </a:lnTo>
                    <a:lnTo>
                      <a:pt x="312" y="270"/>
                    </a:lnTo>
                    <a:lnTo>
                      <a:pt x="316" y="270"/>
                    </a:lnTo>
                    <a:lnTo>
                      <a:pt x="320" y="269"/>
                    </a:lnTo>
                    <a:lnTo>
                      <a:pt x="324" y="269"/>
                    </a:lnTo>
                    <a:lnTo>
                      <a:pt x="328" y="269"/>
                    </a:lnTo>
                    <a:lnTo>
                      <a:pt x="332" y="269"/>
                    </a:lnTo>
                    <a:lnTo>
                      <a:pt x="334" y="269"/>
                    </a:lnTo>
                    <a:lnTo>
                      <a:pt x="334" y="269"/>
                    </a:lnTo>
                    <a:lnTo>
                      <a:pt x="335" y="269"/>
                    </a:lnTo>
                    <a:lnTo>
                      <a:pt x="335" y="269"/>
                    </a:lnTo>
                    <a:lnTo>
                      <a:pt x="335" y="269"/>
                    </a:lnTo>
                    <a:lnTo>
                      <a:pt x="336" y="269"/>
                    </a:lnTo>
                    <a:lnTo>
                      <a:pt x="336" y="269"/>
                    </a:lnTo>
                    <a:lnTo>
                      <a:pt x="338" y="269"/>
                    </a:lnTo>
                    <a:lnTo>
                      <a:pt x="338" y="269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0" y="266"/>
                    </a:lnTo>
                    <a:lnTo>
                      <a:pt x="321" y="266"/>
                    </a:lnTo>
                    <a:lnTo>
                      <a:pt x="313" y="266"/>
                    </a:lnTo>
                    <a:lnTo>
                      <a:pt x="305" y="266"/>
                    </a:lnTo>
                    <a:lnTo>
                      <a:pt x="297" y="266"/>
                    </a:lnTo>
                    <a:lnTo>
                      <a:pt x="289" y="265"/>
                    </a:lnTo>
                    <a:lnTo>
                      <a:pt x="281" y="262"/>
                    </a:lnTo>
                    <a:lnTo>
                      <a:pt x="276" y="258"/>
                    </a:lnTo>
                    <a:lnTo>
                      <a:pt x="273" y="256"/>
                    </a:lnTo>
                    <a:lnTo>
                      <a:pt x="272" y="253"/>
                    </a:lnTo>
                    <a:lnTo>
                      <a:pt x="270" y="250"/>
                    </a:lnTo>
                    <a:lnTo>
                      <a:pt x="269" y="248"/>
                    </a:lnTo>
                    <a:lnTo>
                      <a:pt x="269" y="245"/>
                    </a:lnTo>
                    <a:lnTo>
                      <a:pt x="268" y="241"/>
                    </a:lnTo>
                    <a:lnTo>
                      <a:pt x="266" y="238"/>
                    </a:lnTo>
                    <a:lnTo>
                      <a:pt x="266" y="235"/>
                    </a:lnTo>
                    <a:lnTo>
                      <a:pt x="265" y="226"/>
                    </a:lnTo>
                    <a:lnTo>
                      <a:pt x="264" y="218"/>
                    </a:lnTo>
                    <a:lnTo>
                      <a:pt x="262" y="209"/>
                    </a:lnTo>
                    <a:lnTo>
                      <a:pt x="262" y="201"/>
                    </a:lnTo>
                    <a:lnTo>
                      <a:pt x="264" y="192"/>
                    </a:lnTo>
                    <a:lnTo>
                      <a:pt x="265" y="184"/>
                    </a:lnTo>
                    <a:lnTo>
                      <a:pt x="266" y="176"/>
                    </a:lnTo>
                    <a:lnTo>
                      <a:pt x="270" y="168"/>
                    </a:lnTo>
                    <a:lnTo>
                      <a:pt x="272" y="166"/>
                    </a:lnTo>
                    <a:lnTo>
                      <a:pt x="273" y="164"/>
                    </a:lnTo>
                    <a:lnTo>
                      <a:pt x="274" y="162"/>
                    </a:lnTo>
                    <a:lnTo>
                      <a:pt x="276" y="160"/>
                    </a:lnTo>
                    <a:lnTo>
                      <a:pt x="277" y="158"/>
                    </a:lnTo>
                    <a:lnTo>
                      <a:pt x="278" y="156"/>
                    </a:lnTo>
                    <a:lnTo>
                      <a:pt x="280" y="154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78" y="154"/>
                    </a:lnTo>
                    <a:lnTo>
                      <a:pt x="276" y="156"/>
                    </a:lnTo>
                    <a:lnTo>
                      <a:pt x="273" y="158"/>
                    </a:lnTo>
                    <a:lnTo>
                      <a:pt x="272" y="160"/>
                    </a:lnTo>
                    <a:lnTo>
                      <a:pt x="269" y="163"/>
                    </a:lnTo>
                    <a:lnTo>
                      <a:pt x="268" y="166"/>
                    </a:lnTo>
                    <a:lnTo>
                      <a:pt x="265" y="170"/>
                    </a:lnTo>
                    <a:lnTo>
                      <a:pt x="264" y="172"/>
                    </a:lnTo>
                    <a:lnTo>
                      <a:pt x="261" y="172"/>
                    </a:lnTo>
                    <a:lnTo>
                      <a:pt x="258" y="171"/>
                    </a:lnTo>
                    <a:lnTo>
                      <a:pt x="256" y="170"/>
                    </a:lnTo>
                    <a:lnTo>
                      <a:pt x="253" y="170"/>
                    </a:lnTo>
                    <a:lnTo>
                      <a:pt x="249" y="168"/>
                    </a:lnTo>
                    <a:lnTo>
                      <a:pt x="246" y="167"/>
                    </a:lnTo>
                    <a:lnTo>
                      <a:pt x="244" y="166"/>
                    </a:lnTo>
                    <a:lnTo>
                      <a:pt x="241" y="164"/>
                    </a:lnTo>
                    <a:lnTo>
                      <a:pt x="238" y="163"/>
                    </a:lnTo>
                    <a:lnTo>
                      <a:pt x="235" y="162"/>
                    </a:lnTo>
                    <a:lnTo>
                      <a:pt x="234" y="160"/>
                    </a:lnTo>
                    <a:lnTo>
                      <a:pt x="231" y="159"/>
                    </a:lnTo>
                    <a:lnTo>
                      <a:pt x="229" y="158"/>
                    </a:lnTo>
                    <a:lnTo>
                      <a:pt x="226" y="156"/>
                    </a:lnTo>
                    <a:lnTo>
                      <a:pt x="223" y="155"/>
                    </a:lnTo>
                    <a:lnTo>
                      <a:pt x="222" y="154"/>
                    </a:lnTo>
                    <a:lnTo>
                      <a:pt x="219" y="152"/>
                    </a:lnTo>
                    <a:lnTo>
                      <a:pt x="217" y="149"/>
                    </a:lnTo>
                    <a:lnTo>
                      <a:pt x="214" y="148"/>
                    </a:lnTo>
                    <a:lnTo>
                      <a:pt x="213" y="147"/>
                    </a:lnTo>
                    <a:lnTo>
                      <a:pt x="210" y="145"/>
                    </a:lnTo>
                    <a:lnTo>
                      <a:pt x="207" y="144"/>
                    </a:lnTo>
                    <a:lnTo>
                      <a:pt x="205" y="143"/>
                    </a:lnTo>
                    <a:lnTo>
                      <a:pt x="202" y="141"/>
                    </a:lnTo>
                    <a:lnTo>
                      <a:pt x="201" y="140"/>
                    </a:lnTo>
                    <a:lnTo>
                      <a:pt x="198" y="139"/>
                    </a:lnTo>
                    <a:lnTo>
                      <a:pt x="197" y="139"/>
                    </a:lnTo>
                    <a:lnTo>
                      <a:pt x="194" y="137"/>
                    </a:lnTo>
                    <a:lnTo>
                      <a:pt x="191" y="136"/>
                    </a:lnTo>
                    <a:lnTo>
                      <a:pt x="190" y="136"/>
                    </a:lnTo>
                    <a:lnTo>
                      <a:pt x="187" y="135"/>
                    </a:lnTo>
                    <a:lnTo>
                      <a:pt x="186" y="135"/>
                    </a:lnTo>
                    <a:lnTo>
                      <a:pt x="180" y="132"/>
                    </a:lnTo>
                    <a:lnTo>
                      <a:pt x="175" y="131"/>
                    </a:lnTo>
                    <a:lnTo>
                      <a:pt x="171" y="131"/>
                    </a:lnTo>
                    <a:lnTo>
                      <a:pt x="166" y="129"/>
                    </a:lnTo>
                    <a:lnTo>
                      <a:pt x="160" y="129"/>
                    </a:lnTo>
                    <a:lnTo>
                      <a:pt x="155" y="129"/>
                    </a:lnTo>
                    <a:lnTo>
                      <a:pt x="151" y="131"/>
                    </a:lnTo>
                    <a:lnTo>
                      <a:pt x="145" y="131"/>
                    </a:lnTo>
                    <a:lnTo>
                      <a:pt x="143" y="132"/>
                    </a:lnTo>
                    <a:lnTo>
                      <a:pt x="140" y="132"/>
                    </a:lnTo>
                    <a:lnTo>
                      <a:pt x="137" y="132"/>
                    </a:lnTo>
                    <a:lnTo>
                      <a:pt x="135" y="133"/>
                    </a:lnTo>
                    <a:lnTo>
                      <a:pt x="132" y="133"/>
                    </a:lnTo>
                    <a:lnTo>
                      <a:pt x="131" y="133"/>
                    </a:lnTo>
                    <a:lnTo>
                      <a:pt x="128" y="135"/>
                    </a:lnTo>
                    <a:lnTo>
                      <a:pt x="125" y="135"/>
                    </a:lnTo>
                    <a:lnTo>
                      <a:pt x="121" y="135"/>
                    </a:lnTo>
                    <a:lnTo>
                      <a:pt x="119" y="135"/>
                    </a:lnTo>
                    <a:lnTo>
                      <a:pt x="116" y="133"/>
                    </a:lnTo>
                    <a:lnTo>
                      <a:pt x="113" y="132"/>
                    </a:lnTo>
                    <a:lnTo>
                      <a:pt x="111" y="131"/>
                    </a:lnTo>
                    <a:lnTo>
                      <a:pt x="108" y="128"/>
                    </a:lnTo>
                    <a:lnTo>
                      <a:pt x="105" y="127"/>
                    </a:lnTo>
                    <a:lnTo>
                      <a:pt x="102" y="125"/>
                    </a:lnTo>
                    <a:lnTo>
                      <a:pt x="96" y="124"/>
                    </a:lnTo>
                    <a:lnTo>
                      <a:pt x="90" y="120"/>
                    </a:lnTo>
                    <a:lnTo>
                      <a:pt x="86" y="117"/>
                    </a:lnTo>
                    <a:lnTo>
                      <a:pt x="81" y="113"/>
                    </a:lnTo>
                    <a:lnTo>
                      <a:pt x="76" y="110"/>
                    </a:lnTo>
                    <a:lnTo>
                      <a:pt x="72" y="106"/>
                    </a:lnTo>
                    <a:lnTo>
                      <a:pt x="66" y="102"/>
                    </a:lnTo>
                    <a:lnTo>
                      <a:pt x="62" y="97"/>
                    </a:lnTo>
                    <a:lnTo>
                      <a:pt x="61" y="97"/>
                    </a:lnTo>
                    <a:lnTo>
                      <a:pt x="58" y="96"/>
                    </a:lnTo>
                    <a:lnTo>
                      <a:pt x="57" y="94"/>
                    </a:lnTo>
                    <a:lnTo>
                      <a:pt x="55" y="94"/>
                    </a:lnTo>
                    <a:lnTo>
                      <a:pt x="53" y="94"/>
                    </a:lnTo>
                    <a:lnTo>
                      <a:pt x="51" y="93"/>
                    </a:lnTo>
                    <a:lnTo>
                      <a:pt x="50" y="92"/>
                    </a:lnTo>
                    <a:lnTo>
                      <a:pt x="49" y="92"/>
                    </a:lnTo>
                    <a:lnTo>
                      <a:pt x="45" y="89"/>
                    </a:lnTo>
                    <a:lnTo>
                      <a:pt x="41" y="88"/>
                    </a:lnTo>
                    <a:lnTo>
                      <a:pt x="38" y="85"/>
                    </a:lnTo>
                    <a:lnTo>
                      <a:pt x="34" y="82"/>
                    </a:lnTo>
                    <a:lnTo>
                      <a:pt x="30" y="80"/>
                    </a:lnTo>
                    <a:lnTo>
                      <a:pt x="27" y="77"/>
                    </a:lnTo>
                    <a:lnTo>
                      <a:pt x="23" y="76"/>
                    </a:lnTo>
                    <a:lnTo>
                      <a:pt x="20" y="73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4"/>
                    </a:lnTo>
                    <a:lnTo>
                      <a:pt x="20" y="51"/>
                    </a:lnTo>
                    <a:lnTo>
                      <a:pt x="20" y="50"/>
                    </a:lnTo>
                    <a:lnTo>
                      <a:pt x="20" y="47"/>
                    </a:lnTo>
                    <a:lnTo>
                      <a:pt x="20" y="45"/>
                    </a:lnTo>
                    <a:lnTo>
                      <a:pt x="19" y="42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6" y="27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4" y="19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10" y="11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7" y="12"/>
                    </a:lnTo>
                    <a:lnTo>
                      <a:pt x="10" y="18"/>
                    </a:lnTo>
                    <a:lnTo>
                      <a:pt x="11" y="23"/>
                    </a:lnTo>
                    <a:lnTo>
                      <a:pt x="14" y="29"/>
                    </a:lnTo>
                    <a:lnTo>
                      <a:pt x="15" y="34"/>
                    </a:lnTo>
                    <a:lnTo>
                      <a:pt x="16" y="39"/>
                    </a:lnTo>
                    <a:lnTo>
                      <a:pt x="18" y="45"/>
                    </a:lnTo>
                    <a:lnTo>
                      <a:pt x="18" y="50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5"/>
                    </a:lnTo>
                    <a:lnTo>
                      <a:pt x="18" y="58"/>
                    </a:lnTo>
                    <a:lnTo>
                      <a:pt x="18" y="61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6" y="70"/>
                    </a:lnTo>
                    <a:lnTo>
                      <a:pt x="16" y="73"/>
                    </a:lnTo>
                    <a:lnTo>
                      <a:pt x="15" y="77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5" name="Freeform 93"/>
              <p:cNvSpPr>
                <a:spLocks/>
              </p:cNvSpPr>
              <p:nvPr/>
            </p:nvSpPr>
            <p:spPr bwMode="auto">
              <a:xfrm>
                <a:off x="4399" y="1422"/>
                <a:ext cx="212" cy="109"/>
              </a:xfrm>
              <a:custGeom>
                <a:avLst/>
                <a:gdLst>
                  <a:gd name="T0" fmla="*/ 1 w 212"/>
                  <a:gd name="T1" fmla="*/ 60 h 109"/>
                  <a:gd name="T2" fmla="*/ 1 w 212"/>
                  <a:gd name="T3" fmla="*/ 60 h 109"/>
                  <a:gd name="T4" fmla="*/ 1 w 212"/>
                  <a:gd name="T5" fmla="*/ 60 h 109"/>
                  <a:gd name="T6" fmla="*/ 12 w 212"/>
                  <a:gd name="T7" fmla="*/ 58 h 109"/>
                  <a:gd name="T8" fmla="*/ 23 w 212"/>
                  <a:gd name="T9" fmla="*/ 54 h 109"/>
                  <a:gd name="T10" fmla="*/ 32 w 212"/>
                  <a:gd name="T11" fmla="*/ 48 h 109"/>
                  <a:gd name="T12" fmla="*/ 40 w 212"/>
                  <a:gd name="T13" fmla="*/ 43 h 109"/>
                  <a:gd name="T14" fmla="*/ 46 w 212"/>
                  <a:gd name="T15" fmla="*/ 36 h 109"/>
                  <a:gd name="T16" fmla="*/ 52 w 212"/>
                  <a:gd name="T17" fmla="*/ 36 h 109"/>
                  <a:gd name="T18" fmla="*/ 59 w 212"/>
                  <a:gd name="T19" fmla="*/ 39 h 109"/>
                  <a:gd name="T20" fmla="*/ 67 w 212"/>
                  <a:gd name="T21" fmla="*/ 42 h 109"/>
                  <a:gd name="T22" fmla="*/ 75 w 212"/>
                  <a:gd name="T23" fmla="*/ 46 h 109"/>
                  <a:gd name="T24" fmla="*/ 83 w 212"/>
                  <a:gd name="T25" fmla="*/ 48 h 109"/>
                  <a:gd name="T26" fmla="*/ 118 w 212"/>
                  <a:gd name="T27" fmla="*/ 63 h 109"/>
                  <a:gd name="T28" fmla="*/ 118 w 212"/>
                  <a:gd name="T29" fmla="*/ 63 h 109"/>
                  <a:gd name="T30" fmla="*/ 119 w 212"/>
                  <a:gd name="T31" fmla="*/ 63 h 109"/>
                  <a:gd name="T32" fmla="*/ 125 w 212"/>
                  <a:gd name="T33" fmla="*/ 66 h 109"/>
                  <a:gd name="T34" fmla="*/ 137 w 212"/>
                  <a:gd name="T35" fmla="*/ 80 h 109"/>
                  <a:gd name="T36" fmla="*/ 150 w 212"/>
                  <a:gd name="T37" fmla="*/ 94 h 109"/>
                  <a:gd name="T38" fmla="*/ 162 w 212"/>
                  <a:gd name="T39" fmla="*/ 98 h 109"/>
                  <a:gd name="T40" fmla="*/ 171 w 212"/>
                  <a:gd name="T41" fmla="*/ 101 h 109"/>
                  <a:gd name="T42" fmla="*/ 179 w 212"/>
                  <a:gd name="T43" fmla="*/ 102 h 109"/>
                  <a:gd name="T44" fmla="*/ 191 w 212"/>
                  <a:gd name="T45" fmla="*/ 103 h 109"/>
                  <a:gd name="T46" fmla="*/ 203 w 212"/>
                  <a:gd name="T47" fmla="*/ 106 h 109"/>
                  <a:gd name="T48" fmla="*/ 212 w 212"/>
                  <a:gd name="T49" fmla="*/ 109 h 109"/>
                  <a:gd name="T50" fmla="*/ 212 w 212"/>
                  <a:gd name="T51" fmla="*/ 109 h 109"/>
                  <a:gd name="T52" fmla="*/ 212 w 212"/>
                  <a:gd name="T53" fmla="*/ 109 h 109"/>
                  <a:gd name="T54" fmla="*/ 199 w 212"/>
                  <a:gd name="T55" fmla="*/ 102 h 109"/>
                  <a:gd name="T56" fmla="*/ 175 w 212"/>
                  <a:gd name="T57" fmla="*/ 98 h 109"/>
                  <a:gd name="T58" fmla="*/ 153 w 212"/>
                  <a:gd name="T59" fmla="*/ 90 h 109"/>
                  <a:gd name="T60" fmla="*/ 142 w 212"/>
                  <a:gd name="T61" fmla="*/ 79 h 109"/>
                  <a:gd name="T62" fmla="*/ 136 w 212"/>
                  <a:gd name="T63" fmla="*/ 71 h 109"/>
                  <a:gd name="T64" fmla="*/ 129 w 212"/>
                  <a:gd name="T65" fmla="*/ 64 h 109"/>
                  <a:gd name="T66" fmla="*/ 109 w 212"/>
                  <a:gd name="T67" fmla="*/ 54 h 109"/>
                  <a:gd name="T68" fmla="*/ 89 w 212"/>
                  <a:gd name="T69" fmla="*/ 47 h 109"/>
                  <a:gd name="T70" fmla="*/ 68 w 212"/>
                  <a:gd name="T71" fmla="*/ 39 h 109"/>
                  <a:gd name="T72" fmla="*/ 50 w 212"/>
                  <a:gd name="T73" fmla="*/ 29 h 109"/>
                  <a:gd name="T74" fmla="*/ 35 w 212"/>
                  <a:gd name="T75" fmla="*/ 16 h 109"/>
                  <a:gd name="T76" fmla="*/ 29 w 212"/>
                  <a:gd name="T77" fmla="*/ 7 h 109"/>
                  <a:gd name="T78" fmla="*/ 27 w 212"/>
                  <a:gd name="T79" fmla="*/ 3 h 109"/>
                  <a:gd name="T80" fmla="*/ 24 w 212"/>
                  <a:gd name="T81" fmla="*/ 0 h 109"/>
                  <a:gd name="T82" fmla="*/ 31 w 212"/>
                  <a:gd name="T83" fmla="*/ 12 h 109"/>
                  <a:gd name="T84" fmla="*/ 39 w 212"/>
                  <a:gd name="T85" fmla="*/ 23 h 109"/>
                  <a:gd name="T86" fmla="*/ 43 w 212"/>
                  <a:gd name="T87" fmla="*/ 33 h 109"/>
                  <a:gd name="T88" fmla="*/ 36 w 212"/>
                  <a:gd name="T89" fmla="*/ 42 h 109"/>
                  <a:gd name="T90" fmla="*/ 27 w 212"/>
                  <a:gd name="T91" fmla="*/ 47 h 109"/>
                  <a:gd name="T92" fmla="*/ 0 w 212"/>
                  <a:gd name="T93" fmla="*/ 60 h 109"/>
                  <a:gd name="T94" fmla="*/ 0 w 212"/>
                  <a:gd name="T95" fmla="*/ 60 h 109"/>
                  <a:gd name="T96" fmla="*/ 1 w 212"/>
                  <a:gd name="T9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2" h="109">
                    <a:moveTo>
                      <a:pt x="1" y="60"/>
                    </a:move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5" y="60"/>
                    </a:lnTo>
                    <a:lnTo>
                      <a:pt x="9" y="59"/>
                    </a:lnTo>
                    <a:lnTo>
                      <a:pt x="12" y="58"/>
                    </a:lnTo>
                    <a:lnTo>
                      <a:pt x="16" y="56"/>
                    </a:lnTo>
                    <a:lnTo>
                      <a:pt x="19" y="55"/>
                    </a:lnTo>
                    <a:lnTo>
                      <a:pt x="23" y="54"/>
                    </a:lnTo>
                    <a:lnTo>
                      <a:pt x="25" y="51"/>
                    </a:lnTo>
                    <a:lnTo>
                      <a:pt x="29" y="50"/>
                    </a:lnTo>
                    <a:lnTo>
                      <a:pt x="32" y="48"/>
                    </a:lnTo>
                    <a:lnTo>
                      <a:pt x="35" y="47"/>
                    </a:lnTo>
                    <a:lnTo>
                      <a:pt x="37" y="44"/>
                    </a:lnTo>
                    <a:lnTo>
                      <a:pt x="40" y="43"/>
                    </a:lnTo>
                    <a:lnTo>
                      <a:pt x="42" y="40"/>
                    </a:lnTo>
                    <a:lnTo>
                      <a:pt x="44" y="39"/>
                    </a:lnTo>
                    <a:lnTo>
                      <a:pt x="46" y="36"/>
                    </a:lnTo>
                    <a:lnTo>
                      <a:pt x="47" y="33"/>
                    </a:lnTo>
                    <a:lnTo>
                      <a:pt x="50" y="35"/>
                    </a:lnTo>
                    <a:lnTo>
                      <a:pt x="52" y="36"/>
                    </a:lnTo>
                    <a:lnTo>
                      <a:pt x="55" y="36"/>
                    </a:lnTo>
                    <a:lnTo>
                      <a:pt x="56" y="37"/>
                    </a:lnTo>
                    <a:lnTo>
                      <a:pt x="59" y="39"/>
                    </a:lnTo>
                    <a:lnTo>
                      <a:pt x="62" y="40"/>
                    </a:lnTo>
                    <a:lnTo>
                      <a:pt x="64" y="42"/>
                    </a:lnTo>
                    <a:lnTo>
                      <a:pt x="67" y="42"/>
                    </a:lnTo>
                    <a:lnTo>
                      <a:pt x="70" y="43"/>
                    </a:lnTo>
                    <a:lnTo>
                      <a:pt x="72" y="44"/>
                    </a:lnTo>
                    <a:lnTo>
                      <a:pt x="75" y="46"/>
                    </a:lnTo>
                    <a:lnTo>
                      <a:pt x="78" y="47"/>
                    </a:lnTo>
                    <a:lnTo>
                      <a:pt x="80" y="47"/>
                    </a:lnTo>
                    <a:lnTo>
                      <a:pt x="83" y="48"/>
                    </a:lnTo>
                    <a:lnTo>
                      <a:pt x="85" y="50"/>
                    </a:lnTo>
                    <a:lnTo>
                      <a:pt x="87" y="51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9" y="63"/>
                    </a:lnTo>
                    <a:lnTo>
                      <a:pt x="119" y="63"/>
                    </a:lnTo>
                    <a:lnTo>
                      <a:pt x="119" y="63"/>
                    </a:lnTo>
                    <a:lnTo>
                      <a:pt x="119" y="63"/>
                    </a:lnTo>
                    <a:lnTo>
                      <a:pt x="119" y="63"/>
                    </a:lnTo>
                    <a:lnTo>
                      <a:pt x="125" y="66"/>
                    </a:lnTo>
                    <a:lnTo>
                      <a:pt x="129" y="70"/>
                    </a:lnTo>
                    <a:lnTo>
                      <a:pt x="133" y="75"/>
                    </a:lnTo>
                    <a:lnTo>
                      <a:pt x="137" y="80"/>
                    </a:lnTo>
                    <a:lnTo>
                      <a:pt x="141" y="86"/>
                    </a:lnTo>
                    <a:lnTo>
                      <a:pt x="146" y="90"/>
                    </a:lnTo>
                    <a:lnTo>
                      <a:pt x="150" y="94"/>
                    </a:lnTo>
                    <a:lnTo>
                      <a:pt x="157" y="97"/>
                    </a:lnTo>
                    <a:lnTo>
                      <a:pt x="160" y="98"/>
                    </a:lnTo>
                    <a:lnTo>
                      <a:pt x="162" y="98"/>
                    </a:lnTo>
                    <a:lnTo>
                      <a:pt x="165" y="99"/>
                    </a:lnTo>
                    <a:lnTo>
                      <a:pt x="168" y="99"/>
                    </a:lnTo>
                    <a:lnTo>
                      <a:pt x="171" y="101"/>
                    </a:lnTo>
                    <a:lnTo>
                      <a:pt x="173" y="101"/>
                    </a:lnTo>
                    <a:lnTo>
                      <a:pt x="176" y="102"/>
                    </a:lnTo>
                    <a:lnTo>
                      <a:pt x="179" y="102"/>
                    </a:lnTo>
                    <a:lnTo>
                      <a:pt x="183" y="103"/>
                    </a:lnTo>
                    <a:lnTo>
                      <a:pt x="187" y="103"/>
                    </a:lnTo>
                    <a:lnTo>
                      <a:pt x="191" y="103"/>
                    </a:lnTo>
                    <a:lnTo>
                      <a:pt x="195" y="105"/>
                    </a:lnTo>
                    <a:lnTo>
                      <a:pt x="199" y="105"/>
                    </a:lnTo>
                    <a:lnTo>
                      <a:pt x="203" y="106"/>
                    </a:lnTo>
                    <a:lnTo>
                      <a:pt x="207" y="107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05" y="105"/>
                    </a:lnTo>
                    <a:lnTo>
                      <a:pt x="199" y="102"/>
                    </a:lnTo>
                    <a:lnTo>
                      <a:pt x="191" y="101"/>
                    </a:lnTo>
                    <a:lnTo>
                      <a:pt x="183" y="99"/>
                    </a:lnTo>
                    <a:lnTo>
                      <a:pt x="175" y="98"/>
                    </a:lnTo>
                    <a:lnTo>
                      <a:pt x="168" y="97"/>
                    </a:lnTo>
                    <a:lnTo>
                      <a:pt x="160" y="94"/>
                    </a:lnTo>
                    <a:lnTo>
                      <a:pt x="153" y="90"/>
                    </a:lnTo>
                    <a:lnTo>
                      <a:pt x="146" y="85"/>
                    </a:lnTo>
                    <a:lnTo>
                      <a:pt x="144" y="82"/>
                    </a:lnTo>
                    <a:lnTo>
                      <a:pt x="142" y="79"/>
                    </a:lnTo>
                    <a:lnTo>
                      <a:pt x="140" y="76"/>
                    </a:lnTo>
                    <a:lnTo>
                      <a:pt x="137" y="74"/>
                    </a:lnTo>
                    <a:lnTo>
                      <a:pt x="136" y="71"/>
                    </a:lnTo>
                    <a:lnTo>
                      <a:pt x="133" y="68"/>
                    </a:lnTo>
                    <a:lnTo>
                      <a:pt x="132" y="67"/>
                    </a:lnTo>
                    <a:lnTo>
                      <a:pt x="129" y="64"/>
                    </a:lnTo>
                    <a:lnTo>
                      <a:pt x="122" y="60"/>
                    </a:lnTo>
                    <a:lnTo>
                      <a:pt x="115" y="58"/>
                    </a:lnTo>
                    <a:lnTo>
                      <a:pt x="109" y="54"/>
                    </a:lnTo>
                    <a:lnTo>
                      <a:pt x="102" y="51"/>
                    </a:lnTo>
                    <a:lnTo>
                      <a:pt x="95" y="48"/>
                    </a:lnTo>
                    <a:lnTo>
                      <a:pt x="89" y="47"/>
                    </a:lnTo>
                    <a:lnTo>
                      <a:pt x="82" y="44"/>
                    </a:lnTo>
                    <a:lnTo>
                      <a:pt x="75" y="42"/>
                    </a:lnTo>
                    <a:lnTo>
                      <a:pt x="68" y="39"/>
                    </a:lnTo>
                    <a:lnTo>
                      <a:pt x="62" y="36"/>
                    </a:lnTo>
                    <a:lnTo>
                      <a:pt x="56" y="33"/>
                    </a:lnTo>
                    <a:lnTo>
                      <a:pt x="50" y="29"/>
                    </a:lnTo>
                    <a:lnTo>
                      <a:pt x="44" y="25"/>
                    </a:lnTo>
                    <a:lnTo>
                      <a:pt x="40" y="21"/>
                    </a:lnTo>
                    <a:lnTo>
                      <a:pt x="35" y="16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9" y="7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31" y="12"/>
                    </a:lnTo>
                    <a:lnTo>
                      <a:pt x="33" y="16"/>
                    </a:lnTo>
                    <a:lnTo>
                      <a:pt x="36" y="20"/>
                    </a:lnTo>
                    <a:lnTo>
                      <a:pt x="39" y="23"/>
                    </a:lnTo>
                    <a:lnTo>
                      <a:pt x="42" y="27"/>
                    </a:lnTo>
                    <a:lnTo>
                      <a:pt x="44" y="31"/>
                    </a:lnTo>
                    <a:lnTo>
                      <a:pt x="43" y="33"/>
                    </a:lnTo>
                    <a:lnTo>
                      <a:pt x="42" y="36"/>
                    </a:lnTo>
                    <a:lnTo>
                      <a:pt x="39" y="39"/>
                    </a:lnTo>
                    <a:lnTo>
                      <a:pt x="36" y="42"/>
                    </a:lnTo>
                    <a:lnTo>
                      <a:pt x="33" y="44"/>
                    </a:lnTo>
                    <a:lnTo>
                      <a:pt x="31" y="46"/>
                    </a:lnTo>
                    <a:lnTo>
                      <a:pt x="27" y="47"/>
                    </a:lnTo>
                    <a:lnTo>
                      <a:pt x="24" y="5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6" name="Freeform 94"/>
              <p:cNvSpPr>
                <a:spLocks/>
              </p:cNvSpPr>
              <p:nvPr/>
            </p:nvSpPr>
            <p:spPr bwMode="auto">
              <a:xfrm>
                <a:off x="4399" y="1422"/>
                <a:ext cx="212" cy="109"/>
              </a:xfrm>
              <a:custGeom>
                <a:avLst/>
                <a:gdLst>
                  <a:gd name="T0" fmla="*/ 1 w 212"/>
                  <a:gd name="T1" fmla="*/ 60 h 109"/>
                  <a:gd name="T2" fmla="*/ 1 w 212"/>
                  <a:gd name="T3" fmla="*/ 60 h 109"/>
                  <a:gd name="T4" fmla="*/ 1 w 212"/>
                  <a:gd name="T5" fmla="*/ 60 h 109"/>
                  <a:gd name="T6" fmla="*/ 12 w 212"/>
                  <a:gd name="T7" fmla="*/ 58 h 109"/>
                  <a:gd name="T8" fmla="*/ 23 w 212"/>
                  <a:gd name="T9" fmla="*/ 54 h 109"/>
                  <a:gd name="T10" fmla="*/ 32 w 212"/>
                  <a:gd name="T11" fmla="*/ 48 h 109"/>
                  <a:gd name="T12" fmla="*/ 40 w 212"/>
                  <a:gd name="T13" fmla="*/ 43 h 109"/>
                  <a:gd name="T14" fmla="*/ 46 w 212"/>
                  <a:gd name="T15" fmla="*/ 36 h 109"/>
                  <a:gd name="T16" fmla="*/ 52 w 212"/>
                  <a:gd name="T17" fmla="*/ 36 h 109"/>
                  <a:gd name="T18" fmla="*/ 59 w 212"/>
                  <a:gd name="T19" fmla="*/ 39 h 109"/>
                  <a:gd name="T20" fmla="*/ 67 w 212"/>
                  <a:gd name="T21" fmla="*/ 42 h 109"/>
                  <a:gd name="T22" fmla="*/ 75 w 212"/>
                  <a:gd name="T23" fmla="*/ 46 h 109"/>
                  <a:gd name="T24" fmla="*/ 83 w 212"/>
                  <a:gd name="T25" fmla="*/ 48 h 109"/>
                  <a:gd name="T26" fmla="*/ 118 w 212"/>
                  <a:gd name="T27" fmla="*/ 63 h 109"/>
                  <a:gd name="T28" fmla="*/ 118 w 212"/>
                  <a:gd name="T29" fmla="*/ 63 h 109"/>
                  <a:gd name="T30" fmla="*/ 119 w 212"/>
                  <a:gd name="T31" fmla="*/ 63 h 109"/>
                  <a:gd name="T32" fmla="*/ 125 w 212"/>
                  <a:gd name="T33" fmla="*/ 66 h 109"/>
                  <a:gd name="T34" fmla="*/ 137 w 212"/>
                  <a:gd name="T35" fmla="*/ 80 h 109"/>
                  <a:gd name="T36" fmla="*/ 150 w 212"/>
                  <a:gd name="T37" fmla="*/ 94 h 109"/>
                  <a:gd name="T38" fmla="*/ 162 w 212"/>
                  <a:gd name="T39" fmla="*/ 98 h 109"/>
                  <a:gd name="T40" fmla="*/ 171 w 212"/>
                  <a:gd name="T41" fmla="*/ 101 h 109"/>
                  <a:gd name="T42" fmla="*/ 179 w 212"/>
                  <a:gd name="T43" fmla="*/ 102 h 109"/>
                  <a:gd name="T44" fmla="*/ 191 w 212"/>
                  <a:gd name="T45" fmla="*/ 103 h 109"/>
                  <a:gd name="T46" fmla="*/ 203 w 212"/>
                  <a:gd name="T47" fmla="*/ 106 h 109"/>
                  <a:gd name="T48" fmla="*/ 212 w 212"/>
                  <a:gd name="T49" fmla="*/ 109 h 109"/>
                  <a:gd name="T50" fmla="*/ 212 w 212"/>
                  <a:gd name="T51" fmla="*/ 109 h 109"/>
                  <a:gd name="T52" fmla="*/ 212 w 212"/>
                  <a:gd name="T53" fmla="*/ 109 h 109"/>
                  <a:gd name="T54" fmla="*/ 199 w 212"/>
                  <a:gd name="T55" fmla="*/ 102 h 109"/>
                  <a:gd name="T56" fmla="*/ 175 w 212"/>
                  <a:gd name="T57" fmla="*/ 98 h 109"/>
                  <a:gd name="T58" fmla="*/ 153 w 212"/>
                  <a:gd name="T59" fmla="*/ 90 h 109"/>
                  <a:gd name="T60" fmla="*/ 142 w 212"/>
                  <a:gd name="T61" fmla="*/ 79 h 109"/>
                  <a:gd name="T62" fmla="*/ 136 w 212"/>
                  <a:gd name="T63" fmla="*/ 71 h 109"/>
                  <a:gd name="T64" fmla="*/ 129 w 212"/>
                  <a:gd name="T65" fmla="*/ 64 h 109"/>
                  <a:gd name="T66" fmla="*/ 109 w 212"/>
                  <a:gd name="T67" fmla="*/ 54 h 109"/>
                  <a:gd name="T68" fmla="*/ 89 w 212"/>
                  <a:gd name="T69" fmla="*/ 47 h 109"/>
                  <a:gd name="T70" fmla="*/ 68 w 212"/>
                  <a:gd name="T71" fmla="*/ 39 h 109"/>
                  <a:gd name="T72" fmla="*/ 50 w 212"/>
                  <a:gd name="T73" fmla="*/ 29 h 109"/>
                  <a:gd name="T74" fmla="*/ 35 w 212"/>
                  <a:gd name="T75" fmla="*/ 16 h 109"/>
                  <a:gd name="T76" fmla="*/ 29 w 212"/>
                  <a:gd name="T77" fmla="*/ 7 h 109"/>
                  <a:gd name="T78" fmla="*/ 27 w 212"/>
                  <a:gd name="T79" fmla="*/ 3 h 109"/>
                  <a:gd name="T80" fmla="*/ 24 w 212"/>
                  <a:gd name="T81" fmla="*/ 0 h 109"/>
                  <a:gd name="T82" fmla="*/ 31 w 212"/>
                  <a:gd name="T83" fmla="*/ 12 h 109"/>
                  <a:gd name="T84" fmla="*/ 39 w 212"/>
                  <a:gd name="T85" fmla="*/ 23 h 109"/>
                  <a:gd name="T86" fmla="*/ 43 w 212"/>
                  <a:gd name="T87" fmla="*/ 33 h 109"/>
                  <a:gd name="T88" fmla="*/ 36 w 212"/>
                  <a:gd name="T89" fmla="*/ 42 h 109"/>
                  <a:gd name="T90" fmla="*/ 27 w 212"/>
                  <a:gd name="T91" fmla="*/ 47 h 109"/>
                  <a:gd name="T92" fmla="*/ 0 w 212"/>
                  <a:gd name="T93" fmla="*/ 60 h 109"/>
                  <a:gd name="T94" fmla="*/ 0 w 212"/>
                  <a:gd name="T95" fmla="*/ 60 h 109"/>
                  <a:gd name="T96" fmla="*/ 1 w 212"/>
                  <a:gd name="T9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2" h="109">
                    <a:moveTo>
                      <a:pt x="1" y="60"/>
                    </a:move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5" y="60"/>
                    </a:lnTo>
                    <a:lnTo>
                      <a:pt x="9" y="59"/>
                    </a:lnTo>
                    <a:lnTo>
                      <a:pt x="12" y="58"/>
                    </a:lnTo>
                    <a:lnTo>
                      <a:pt x="16" y="56"/>
                    </a:lnTo>
                    <a:lnTo>
                      <a:pt x="19" y="55"/>
                    </a:lnTo>
                    <a:lnTo>
                      <a:pt x="23" y="54"/>
                    </a:lnTo>
                    <a:lnTo>
                      <a:pt x="25" y="51"/>
                    </a:lnTo>
                    <a:lnTo>
                      <a:pt x="29" y="50"/>
                    </a:lnTo>
                    <a:lnTo>
                      <a:pt x="32" y="48"/>
                    </a:lnTo>
                    <a:lnTo>
                      <a:pt x="35" y="47"/>
                    </a:lnTo>
                    <a:lnTo>
                      <a:pt x="37" y="44"/>
                    </a:lnTo>
                    <a:lnTo>
                      <a:pt x="40" y="43"/>
                    </a:lnTo>
                    <a:lnTo>
                      <a:pt x="42" y="40"/>
                    </a:lnTo>
                    <a:lnTo>
                      <a:pt x="44" y="39"/>
                    </a:lnTo>
                    <a:lnTo>
                      <a:pt x="46" y="36"/>
                    </a:lnTo>
                    <a:lnTo>
                      <a:pt x="47" y="33"/>
                    </a:lnTo>
                    <a:lnTo>
                      <a:pt x="50" y="35"/>
                    </a:lnTo>
                    <a:lnTo>
                      <a:pt x="52" y="36"/>
                    </a:lnTo>
                    <a:lnTo>
                      <a:pt x="55" y="36"/>
                    </a:lnTo>
                    <a:lnTo>
                      <a:pt x="56" y="37"/>
                    </a:lnTo>
                    <a:lnTo>
                      <a:pt x="59" y="39"/>
                    </a:lnTo>
                    <a:lnTo>
                      <a:pt x="62" y="40"/>
                    </a:lnTo>
                    <a:lnTo>
                      <a:pt x="64" y="42"/>
                    </a:lnTo>
                    <a:lnTo>
                      <a:pt x="67" y="42"/>
                    </a:lnTo>
                    <a:lnTo>
                      <a:pt x="70" y="43"/>
                    </a:lnTo>
                    <a:lnTo>
                      <a:pt x="72" y="44"/>
                    </a:lnTo>
                    <a:lnTo>
                      <a:pt x="75" y="46"/>
                    </a:lnTo>
                    <a:lnTo>
                      <a:pt x="78" y="47"/>
                    </a:lnTo>
                    <a:lnTo>
                      <a:pt x="80" y="47"/>
                    </a:lnTo>
                    <a:lnTo>
                      <a:pt x="83" y="48"/>
                    </a:lnTo>
                    <a:lnTo>
                      <a:pt x="85" y="50"/>
                    </a:lnTo>
                    <a:lnTo>
                      <a:pt x="87" y="51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9" y="63"/>
                    </a:lnTo>
                    <a:lnTo>
                      <a:pt x="119" y="63"/>
                    </a:lnTo>
                    <a:lnTo>
                      <a:pt x="119" y="63"/>
                    </a:lnTo>
                    <a:lnTo>
                      <a:pt x="119" y="63"/>
                    </a:lnTo>
                    <a:lnTo>
                      <a:pt x="119" y="63"/>
                    </a:lnTo>
                    <a:lnTo>
                      <a:pt x="125" y="66"/>
                    </a:lnTo>
                    <a:lnTo>
                      <a:pt x="129" y="70"/>
                    </a:lnTo>
                    <a:lnTo>
                      <a:pt x="133" y="75"/>
                    </a:lnTo>
                    <a:lnTo>
                      <a:pt x="137" y="80"/>
                    </a:lnTo>
                    <a:lnTo>
                      <a:pt x="141" y="86"/>
                    </a:lnTo>
                    <a:lnTo>
                      <a:pt x="146" y="90"/>
                    </a:lnTo>
                    <a:lnTo>
                      <a:pt x="150" y="94"/>
                    </a:lnTo>
                    <a:lnTo>
                      <a:pt x="157" y="97"/>
                    </a:lnTo>
                    <a:lnTo>
                      <a:pt x="160" y="98"/>
                    </a:lnTo>
                    <a:lnTo>
                      <a:pt x="162" y="98"/>
                    </a:lnTo>
                    <a:lnTo>
                      <a:pt x="165" y="99"/>
                    </a:lnTo>
                    <a:lnTo>
                      <a:pt x="168" y="99"/>
                    </a:lnTo>
                    <a:lnTo>
                      <a:pt x="171" y="101"/>
                    </a:lnTo>
                    <a:lnTo>
                      <a:pt x="173" y="101"/>
                    </a:lnTo>
                    <a:lnTo>
                      <a:pt x="176" y="102"/>
                    </a:lnTo>
                    <a:lnTo>
                      <a:pt x="179" y="102"/>
                    </a:lnTo>
                    <a:lnTo>
                      <a:pt x="183" y="103"/>
                    </a:lnTo>
                    <a:lnTo>
                      <a:pt x="187" y="103"/>
                    </a:lnTo>
                    <a:lnTo>
                      <a:pt x="191" y="103"/>
                    </a:lnTo>
                    <a:lnTo>
                      <a:pt x="195" y="105"/>
                    </a:lnTo>
                    <a:lnTo>
                      <a:pt x="199" y="105"/>
                    </a:lnTo>
                    <a:lnTo>
                      <a:pt x="203" y="106"/>
                    </a:lnTo>
                    <a:lnTo>
                      <a:pt x="207" y="107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05" y="105"/>
                    </a:lnTo>
                    <a:lnTo>
                      <a:pt x="199" y="102"/>
                    </a:lnTo>
                    <a:lnTo>
                      <a:pt x="191" y="101"/>
                    </a:lnTo>
                    <a:lnTo>
                      <a:pt x="183" y="99"/>
                    </a:lnTo>
                    <a:lnTo>
                      <a:pt x="175" y="98"/>
                    </a:lnTo>
                    <a:lnTo>
                      <a:pt x="168" y="97"/>
                    </a:lnTo>
                    <a:lnTo>
                      <a:pt x="160" y="94"/>
                    </a:lnTo>
                    <a:lnTo>
                      <a:pt x="153" y="90"/>
                    </a:lnTo>
                    <a:lnTo>
                      <a:pt x="146" y="85"/>
                    </a:lnTo>
                    <a:lnTo>
                      <a:pt x="144" y="82"/>
                    </a:lnTo>
                    <a:lnTo>
                      <a:pt x="142" y="79"/>
                    </a:lnTo>
                    <a:lnTo>
                      <a:pt x="140" y="76"/>
                    </a:lnTo>
                    <a:lnTo>
                      <a:pt x="137" y="74"/>
                    </a:lnTo>
                    <a:lnTo>
                      <a:pt x="136" y="71"/>
                    </a:lnTo>
                    <a:lnTo>
                      <a:pt x="133" y="68"/>
                    </a:lnTo>
                    <a:lnTo>
                      <a:pt x="132" y="67"/>
                    </a:lnTo>
                    <a:lnTo>
                      <a:pt x="129" y="64"/>
                    </a:lnTo>
                    <a:lnTo>
                      <a:pt x="122" y="60"/>
                    </a:lnTo>
                    <a:lnTo>
                      <a:pt x="115" y="58"/>
                    </a:lnTo>
                    <a:lnTo>
                      <a:pt x="109" y="54"/>
                    </a:lnTo>
                    <a:lnTo>
                      <a:pt x="102" y="51"/>
                    </a:lnTo>
                    <a:lnTo>
                      <a:pt x="95" y="48"/>
                    </a:lnTo>
                    <a:lnTo>
                      <a:pt x="89" y="47"/>
                    </a:lnTo>
                    <a:lnTo>
                      <a:pt x="82" y="44"/>
                    </a:lnTo>
                    <a:lnTo>
                      <a:pt x="75" y="42"/>
                    </a:lnTo>
                    <a:lnTo>
                      <a:pt x="68" y="39"/>
                    </a:lnTo>
                    <a:lnTo>
                      <a:pt x="62" y="36"/>
                    </a:lnTo>
                    <a:lnTo>
                      <a:pt x="56" y="33"/>
                    </a:lnTo>
                    <a:lnTo>
                      <a:pt x="50" y="29"/>
                    </a:lnTo>
                    <a:lnTo>
                      <a:pt x="44" y="25"/>
                    </a:lnTo>
                    <a:lnTo>
                      <a:pt x="40" y="21"/>
                    </a:lnTo>
                    <a:lnTo>
                      <a:pt x="35" y="16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9" y="7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31" y="12"/>
                    </a:lnTo>
                    <a:lnTo>
                      <a:pt x="33" y="16"/>
                    </a:lnTo>
                    <a:lnTo>
                      <a:pt x="36" y="20"/>
                    </a:lnTo>
                    <a:lnTo>
                      <a:pt x="39" y="23"/>
                    </a:lnTo>
                    <a:lnTo>
                      <a:pt x="42" y="27"/>
                    </a:lnTo>
                    <a:lnTo>
                      <a:pt x="44" y="31"/>
                    </a:lnTo>
                    <a:lnTo>
                      <a:pt x="43" y="33"/>
                    </a:lnTo>
                    <a:lnTo>
                      <a:pt x="42" y="36"/>
                    </a:lnTo>
                    <a:lnTo>
                      <a:pt x="39" y="39"/>
                    </a:lnTo>
                    <a:lnTo>
                      <a:pt x="36" y="42"/>
                    </a:lnTo>
                    <a:lnTo>
                      <a:pt x="33" y="44"/>
                    </a:lnTo>
                    <a:lnTo>
                      <a:pt x="31" y="46"/>
                    </a:lnTo>
                    <a:lnTo>
                      <a:pt x="27" y="47"/>
                    </a:lnTo>
                    <a:lnTo>
                      <a:pt x="24" y="5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7" name="Freeform 95"/>
              <p:cNvSpPr>
                <a:spLocks/>
              </p:cNvSpPr>
              <p:nvPr/>
            </p:nvSpPr>
            <p:spPr bwMode="auto">
              <a:xfrm>
                <a:off x="3954" y="915"/>
                <a:ext cx="945" cy="704"/>
              </a:xfrm>
              <a:custGeom>
                <a:avLst/>
                <a:gdLst>
                  <a:gd name="T0" fmla="*/ 79 w 945"/>
                  <a:gd name="T1" fmla="*/ 294 h 704"/>
                  <a:gd name="T2" fmla="*/ 63 w 945"/>
                  <a:gd name="T3" fmla="*/ 309 h 704"/>
                  <a:gd name="T4" fmla="*/ 47 w 945"/>
                  <a:gd name="T5" fmla="*/ 327 h 704"/>
                  <a:gd name="T6" fmla="*/ 31 w 945"/>
                  <a:gd name="T7" fmla="*/ 348 h 704"/>
                  <a:gd name="T8" fmla="*/ 19 w 945"/>
                  <a:gd name="T9" fmla="*/ 371 h 704"/>
                  <a:gd name="T10" fmla="*/ 8 w 945"/>
                  <a:gd name="T11" fmla="*/ 397 h 704"/>
                  <a:gd name="T12" fmla="*/ 3 w 945"/>
                  <a:gd name="T13" fmla="*/ 422 h 704"/>
                  <a:gd name="T14" fmla="*/ 3 w 945"/>
                  <a:gd name="T15" fmla="*/ 449 h 704"/>
                  <a:gd name="T16" fmla="*/ 3 w 945"/>
                  <a:gd name="T17" fmla="*/ 476 h 704"/>
                  <a:gd name="T18" fmla="*/ 0 w 945"/>
                  <a:gd name="T19" fmla="*/ 501 h 704"/>
                  <a:gd name="T20" fmla="*/ 1 w 945"/>
                  <a:gd name="T21" fmla="*/ 524 h 704"/>
                  <a:gd name="T22" fmla="*/ 8 w 945"/>
                  <a:gd name="T23" fmla="*/ 546 h 704"/>
                  <a:gd name="T24" fmla="*/ 19 w 945"/>
                  <a:gd name="T25" fmla="*/ 565 h 704"/>
                  <a:gd name="T26" fmla="*/ 34 w 945"/>
                  <a:gd name="T27" fmla="*/ 582 h 704"/>
                  <a:gd name="T28" fmla="*/ 54 w 945"/>
                  <a:gd name="T29" fmla="*/ 596 h 704"/>
                  <a:gd name="T30" fmla="*/ 81 w 945"/>
                  <a:gd name="T31" fmla="*/ 606 h 704"/>
                  <a:gd name="T32" fmla="*/ 203 w 945"/>
                  <a:gd name="T33" fmla="*/ 620 h 704"/>
                  <a:gd name="T34" fmla="*/ 235 w 945"/>
                  <a:gd name="T35" fmla="*/ 624 h 704"/>
                  <a:gd name="T36" fmla="*/ 304 w 945"/>
                  <a:gd name="T37" fmla="*/ 635 h 704"/>
                  <a:gd name="T38" fmla="*/ 372 w 945"/>
                  <a:gd name="T39" fmla="*/ 644 h 704"/>
                  <a:gd name="T40" fmla="*/ 395 w 945"/>
                  <a:gd name="T41" fmla="*/ 644 h 704"/>
                  <a:gd name="T42" fmla="*/ 401 w 945"/>
                  <a:gd name="T43" fmla="*/ 643 h 704"/>
                  <a:gd name="T44" fmla="*/ 403 w 945"/>
                  <a:gd name="T45" fmla="*/ 640 h 704"/>
                  <a:gd name="T46" fmla="*/ 415 w 945"/>
                  <a:gd name="T47" fmla="*/ 639 h 704"/>
                  <a:gd name="T48" fmla="*/ 442 w 945"/>
                  <a:gd name="T49" fmla="*/ 643 h 704"/>
                  <a:gd name="T50" fmla="*/ 473 w 945"/>
                  <a:gd name="T51" fmla="*/ 647 h 704"/>
                  <a:gd name="T52" fmla="*/ 496 w 945"/>
                  <a:gd name="T53" fmla="*/ 645 h 704"/>
                  <a:gd name="T54" fmla="*/ 724 w 945"/>
                  <a:gd name="T55" fmla="*/ 704 h 704"/>
                  <a:gd name="T56" fmla="*/ 883 w 945"/>
                  <a:gd name="T57" fmla="*/ 661 h 704"/>
                  <a:gd name="T58" fmla="*/ 911 w 945"/>
                  <a:gd name="T59" fmla="*/ 655 h 704"/>
                  <a:gd name="T60" fmla="*/ 931 w 945"/>
                  <a:gd name="T61" fmla="*/ 643 h 704"/>
                  <a:gd name="T62" fmla="*/ 942 w 945"/>
                  <a:gd name="T63" fmla="*/ 625 h 704"/>
                  <a:gd name="T64" fmla="*/ 876 w 945"/>
                  <a:gd name="T65" fmla="*/ 497 h 704"/>
                  <a:gd name="T66" fmla="*/ 718 w 945"/>
                  <a:gd name="T67" fmla="*/ 317 h 704"/>
                  <a:gd name="T68" fmla="*/ 614 w 945"/>
                  <a:gd name="T69" fmla="*/ 0 h 704"/>
                  <a:gd name="T70" fmla="*/ 563 w 945"/>
                  <a:gd name="T71" fmla="*/ 8 h 704"/>
                  <a:gd name="T72" fmla="*/ 513 w 945"/>
                  <a:gd name="T73" fmla="*/ 18 h 704"/>
                  <a:gd name="T74" fmla="*/ 464 w 945"/>
                  <a:gd name="T75" fmla="*/ 31 h 704"/>
                  <a:gd name="T76" fmla="*/ 418 w 945"/>
                  <a:gd name="T77" fmla="*/ 49 h 704"/>
                  <a:gd name="T78" fmla="*/ 366 w 945"/>
                  <a:gd name="T79" fmla="*/ 74 h 704"/>
                  <a:gd name="T80" fmla="*/ 341 w 945"/>
                  <a:gd name="T81" fmla="*/ 83 h 704"/>
                  <a:gd name="T82" fmla="*/ 316 w 945"/>
                  <a:gd name="T83" fmla="*/ 96 h 704"/>
                  <a:gd name="T84" fmla="*/ 297 w 945"/>
                  <a:gd name="T85" fmla="*/ 108 h 704"/>
                  <a:gd name="T86" fmla="*/ 293 w 945"/>
                  <a:gd name="T87" fmla="*/ 113 h 704"/>
                  <a:gd name="T88" fmla="*/ 292 w 945"/>
                  <a:gd name="T89" fmla="*/ 117 h 704"/>
                  <a:gd name="T90" fmla="*/ 274 w 945"/>
                  <a:gd name="T91" fmla="*/ 120 h 704"/>
                  <a:gd name="T92" fmla="*/ 255 w 945"/>
                  <a:gd name="T93" fmla="*/ 128 h 704"/>
                  <a:gd name="T94" fmla="*/ 218 w 945"/>
                  <a:gd name="T95" fmla="*/ 151 h 704"/>
                  <a:gd name="T96" fmla="*/ 187 w 945"/>
                  <a:gd name="T97" fmla="*/ 176 h 704"/>
                  <a:gd name="T98" fmla="*/ 168 w 945"/>
                  <a:gd name="T99" fmla="*/ 195 h 704"/>
                  <a:gd name="T100" fmla="*/ 147 w 945"/>
                  <a:gd name="T101" fmla="*/ 203 h 704"/>
                  <a:gd name="T102" fmla="*/ 121 w 945"/>
                  <a:gd name="T103" fmla="*/ 221 h 704"/>
                  <a:gd name="T104" fmla="*/ 109 w 945"/>
                  <a:gd name="T105" fmla="*/ 234 h 704"/>
                  <a:gd name="T106" fmla="*/ 98 w 945"/>
                  <a:gd name="T107" fmla="*/ 250 h 704"/>
                  <a:gd name="T108" fmla="*/ 91 w 945"/>
                  <a:gd name="T109" fmla="*/ 268 h 704"/>
                  <a:gd name="T110" fmla="*/ 87 w 945"/>
                  <a:gd name="T111" fmla="*/ 289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45" h="704">
                    <a:moveTo>
                      <a:pt x="87" y="289"/>
                    </a:moveTo>
                    <a:lnTo>
                      <a:pt x="79" y="294"/>
                    </a:lnTo>
                    <a:lnTo>
                      <a:pt x="71" y="301"/>
                    </a:lnTo>
                    <a:lnTo>
                      <a:pt x="63" y="309"/>
                    </a:lnTo>
                    <a:lnTo>
                      <a:pt x="55" y="317"/>
                    </a:lnTo>
                    <a:lnTo>
                      <a:pt x="47" y="327"/>
                    </a:lnTo>
                    <a:lnTo>
                      <a:pt x="39" y="337"/>
                    </a:lnTo>
                    <a:lnTo>
                      <a:pt x="31" y="348"/>
                    </a:lnTo>
                    <a:lnTo>
                      <a:pt x="24" y="359"/>
                    </a:lnTo>
                    <a:lnTo>
                      <a:pt x="19" y="371"/>
                    </a:lnTo>
                    <a:lnTo>
                      <a:pt x="14" y="383"/>
                    </a:lnTo>
                    <a:lnTo>
                      <a:pt x="8" y="397"/>
                    </a:lnTo>
                    <a:lnTo>
                      <a:pt x="5" y="410"/>
                    </a:lnTo>
                    <a:lnTo>
                      <a:pt x="3" y="422"/>
                    </a:lnTo>
                    <a:lnTo>
                      <a:pt x="3" y="436"/>
                    </a:lnTo>
                    <a:lnTo>
                      <a:pt x="3" y="449"/>
                    </a:lnTo>
                    <a:lnTo>
                      <a:pt x="5" y="462"/>
                    </a:lnTo>
                    <a:lnTo>
                      <a:pt x="3" y="476"/>
                    </a:lnTo>
                    <a:lnTo>
                      <a:pt x="1" y="488"/>
                    </a:lnTo>
                    <a:lnTo>
                      <a:pt x="0" y="501"/>
                    </a:lnTo>
                    <a:lnTo>
                      <a:pt x="0" y="512"/>
                    </a:lnTo>
                    <a:lnTo>
                      <a:pt x="1" y="524"/>
                    </a:lnTo>
                    <a:lnTo>
                      <a:pt x="4" y="535"/>
                    </a:lnTo>
                    <a:lnTo>
                      <a:pt x="8" y="546"/>
                    </a:lnTo>
                    <a:lnTo>
                      <a:pt x="12" y="555"/>
                    </a:lnTo>
                    <a:lnTo>
                      <a:pt x="19" y="565"/>
                    </a:lnTo>
                    <a:lnTo>
                      <a:pt x="26" y="574"/>
                    </a:lnTo>
                    <a:lnTo>
                      <a:pt x="34" y="582"/>
                    </a:lnTo>
                    <a:lnTo>
                      <a:pt x="43" y="589"/>
                    </a:lnTo>
                    <a:lnTo>
                      <a:pt x="54" y="596"/>
                    </a:lnTo>
                    <a:lnTo>
                      <a:pt x="66" y="601"/>
                    </a:lnTo>
                    <a:lnTo>
                      <a:pt x="81" y="606"/>
                    </a:lnTo>
                    <a:lnTo>
                      <a:pt x="95" y="610"/>
                    </a:lnTo>
                    <a:lnTo>
                      <a:pt x="203" y="620"/>
                    </a:lnTo>
                    <a:lnTo>
                      <a:pt x="212" y="620"/>
                    </a:lnTo>
                    <a:lnTo>
                      <a:pt x="235" y="624"/>
                    </a:lnTo>
                    <a:lnTo>
                      <a:pt x="267" y="629"/>
                    </a:lnTo>
                    <a:lnTo>
                      <a:pt x="304" y="635"/>
                    </a:lnTo>
                    <a:lnTo>
                      <a:pt x="340" y="640"/>
                    </a:lnTo>
                    <a:lnTo>
                      <a:pt x="372" y="644"/>
                    </a:lnTo>
                    <a:lnTo>
                      <a:pt x="384" y="645"/>
                    </a:lnTo>
                    <a:lnTo>
                      <a:pt x="395" y="644"/>
                    </a:lnTo>
                    <a:lnTo>
                      <a:pt x="398" y="644"/>
                    </a:lnTo>
                    <a:lnTo>
                      <a:pt x="401" y="643"/>
                    </a:lnTo>
                    <a:lnTo>
                      <a:pt x="403" y="641"/>
                    </a:lnTo>
                    <a:lnTo>
                      <a:pt x="403" y="640"/>
                    </a:lnTo>
                    <a:lnTo>
                      <a:pt x="407" y="639"/>
                    </a:lnTo>
                    <a:lnTo>
                      <a:pt x="415" y="639"/>
                    </a:lnTo>
                    <a:lnTo>
                      <a:pt x="427" y="640"/>
                    </a:lnTo>
                    <a:lnTo>
                      <a:pt x="442" y="643"/>
                    </a:lnTo>
                    <a:lnTo>
                      <a:pt x="458" y="644"/>
                    </a:lnTo>
                    <a:lnTo>
                      <a:pt x="473" y="647"/>
                    </a:lnTo>
                    <a:lnTo>
                      <a:pt x="487" y="647"/>
                    </a:lnTo>
                    <a:lnTo>
                      <a:pt x="496" y="645"/>
                    </a:lnTo>
                    <a:lnTo>
                      <a:pt x="500" y="648"/>
                    </a:lnTo>
                    <a:lnTo>
                      <a:pt x="724" y="704"/>
                    </a:lnTo>
                    <a:lnTo>
                      <a:pt x="865" y="663"/>
                    </a:lnTo>
                    <a:lnTo>
                      <a:pt x="883" y="661"/>
                    </a:lnTo>
                    <a:lnTo>
                      <a:pt x="898" y="659"/>
                    </a:lnTo>
                    <a:lnTo>
                      <a:pt x="911" y="655"/>
                    </a:lnTo>
                    <a:lnTo>
                      <a:pt x="922" y="649"/>
                    </a:lnTo>
                    <a:lnTo>
                      <a:pt x="931" y="643"/>
                    </a:lnTo>
                    <a:lnTo>
                      <a:pt x="938" y="635"/>
                    </a:lnTo>
                    <a:lnTo>
                      <a:pt x="942" y="625"/>
                    </a:lnTo>
                    <a:lnTo>
                      <a:pt x="945" y="613"/>
                    </a:lnTo>
                    <a:lnTo>
                      <a:pt x="876" y="497"/>
                    </a:lnTo>
                    <a:lnTo>
                      <a:pt x="736" y="407"/>
                    </a:lnTo>
                    <a:lnTo>
                      <a:pt x="718" y="317"/>
                    </a:lnTo>
                    <a:lnTo>
                      <a:pt x="675" y="186"/>
                    </a:lnTo>
                    <a:lnTo>
                      <a:pt x="614" y="0"/>
                    </a:lnTo>
                    <a:lnTo>
                      <a:pt x="589" y="4"/>
                    </a:lnTo>
                    <a:lnTo>
                      <a:pt x="563" y="8"/>
                    </a:lnTo>
                    <a:lnTo>
                      <a:pt x="538" y="12"/>
                    </a:lnTo>
                    <a:lnTo>
                      <a:pt x="513" y="18"/>
                    </a:lnTo>
                    <a:lnTo>
                      <a:pt x="488" y="24"/>
                    </a:lnTo>
                    <a:lnTo>
                      <a:pt x="464" y="31"/>
                    </a:lnTo>
                    <a:lnTo>
                      <a:pt x="441" y="39"/>
                    </a:lnTo>
                    <a:lnTo>
                      <a:pt x="418" y="49"/>
                    </a:lnTo>
                    <a:lnTo>
                      <a:pt x="366" y="69"/>
                    </a:lnTo>
                    <a:lnTo>
                      <a:pt x="366" y="74"/>
                    </a:lnTo>
                    <a:lnTo>
                      <a:pt x="355" y="78"/>
                    </a:lnTo>
                    <a:lnTo>
                      <a:pt x="341" y="83"/>
                    </a:lnTo>
                    <a:lnTo>
                      <a:pt x="328" y="89"/>
                    </a:lnTo>
                    <a:lnTo>
                      <a:pt x="316" y="96"/>
                    </a:lnTo>
                    <a:lnTo>
                      <a:pt x="305" y="102"/>
                    </a:lnTo>
                    <a:lnTo>
                      <a:pt x="297" y="108"/>
                    </a:lnTo>
                    <a:lnTo>
                      <a:pt x="294" y="110"/>
                    </a:lnTo>
                    <a:lnTo>
                      <a:pt x="293" y="113"/>
                    </a:lnTo>
                    <a:lnTo>
                      <a:pt x="292" y="114"/>
                    </a:lnTo>
                    <a:lnTo>
                      <a:pt x="292" y="117"/>
                    </a:lnTo>
                    <a:lnTo>
                      <a:pt x="284" y="117"/>
                    </a:lnTo>
                    <a:lnTo>
                      <a:pt x="274" y="120"/>
                    </a:lnTo>
                    <a:lnTo>
                      <a:pt x="265" y="124"/>
                    </a:lnTo>
                    <a:lnTo>
                      <a:pt x="255" y="128"/>
                    </a:lnTo>
                    <a:lnTo>
                      <a:pt x="237" y="139"/>
                    </a:lnTo>
                    <a:lnTo>
                      <a:pt x="218" y="151"/>
                    </a:lnTo>
                    <a:lnTo>
                      <a:pt x="200" y="164"/>
                    </a:lnTo>
                    <a:lnTo>
                      <a:pt x="187" y="176"/>
                    </a:lnTo>
                    <a:lnTo>
                      <a:pt x="175" y="187"/>
                    </a:lnTo>
                    <a:lnTo>
                      <a:pt x="168" y="195"/>
                    </a:lnTo>
                    <a:lnTo>
                      <a:pt x="159" y="198"/>
                    </a:lnTo>
                    <a:lnTo>
                      <a:pt x="147" y="203"/>
                    </a:lnTo>
                    <a:lnTo>
                      <a:pt x="133" y="211"/>
                    </a:lnTo>
                    <a:lnTo>
                      <a:pt x="121" y="221"/>
                    </a:lnTo>
                    <a:lnTo>
                      <a:pt x="114" y="227"/>
                    </a:lnTo>
                    <a:lnTo>
                      <a:pt x="109" y="234"/>
                    </a:lnTo>
                    <a:lnTo>
                      <a:pt x="104" y="242"/>
                    </a:lnTo>
                    <a:lnTo>
                      <a:pt x="98" y="250"/>
                    </a:lnTo>
                    <a:lnTo>
                      <a:pt x="94" y="258"/>
                    </a:lnTo>
                    <a:lnTo>
                      <a:pt x="91" y="268"/>
                    </a:lnTo>
                    <a:lnTo>
                      <a:pt x="89" y="278"/>
                    </a:lnTo>
                    <a:lnTo>
                      <a:pt x="87" y="289"/>
                    </a:lnTo>
                    <a:close/>
                  </a:path>
                </a:pathLst>
              </a:custGeom>
              <a:solidFill>
                <a:srgbClr val="FBF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8" name="Freeform 96"/>
              <p:cNvSpPr>
                <a:spLocks/>
              </p:cNvSpPr>
              <p:nvPr/>
            </p:nvSpPr>
            <p:spPr bwMode="auto">
              <a:xfrm>
                <a:off x="4516" y="1574"/>
                <a:ext cx="74" cy="23"/>
              </a:xfrm>
              <a:custGeom>
                <a:avLst/>
                <a:gdLst>
                  <a:gd name="T0" fmla="*/ 74 w 74"/>
                  <a:gd name="T1" fmla="*/ 23 h 23"/>
                  <a:gd name="T2" fmla="*/ 74 w 74"/>
                  <a:gd name="T3" fmla="*/ 23 h 23"/>
                  <a:gd name="T4" fmla="*/ 72 w 74"/>
                  <a:gd name="T5" fmla="*/ 23 h 23"/>
                  <a:gd name="T6" fmla="*/ 72 w 74"/>
                  <a:gd name="T7" fmla="*/ 23 h 23"/>
                  <a:gd name="T8" fmla="*/ 72 w 74"/>
                  <a:gd name="T9" fmla="*/ 23 h 23"/>
                  <a:gd name="T10" fmla="*/ 72 w 74"/>
                  <a:gd name="T11" fmla="*/ 23 h 23"/>
                  <a:gd name="T12" fmla="*/ 72 w 74"/>
                  <a:gd name="T13" fmla="*/ 23 h 23"/>
                  <a:gd name="T14" fmla="*/ 72 w 74"/>
                  <a:gd name="T15" fmla="*/ 23 h 23"/>
                  <a:gd name="T16" fmla="*/ 72 w 74"/>
                  <a:gd name="T17" fmla="*/ 23 h 23"/>
                  <a:gd name="T18" fmla="*/ 1 w 74"/>
                  <a:gd name="T19" fmla="*/ 0 h 23"/>
                  <a:gd name="T20" fmla="*/ 0 w 74"/>
                  <a:gd name="T21" fmla="*/ 0 h 23"/>
                  <a:gd name="T22" fmla="*/ 0 w 74"/>
                  <a:gd name="T23" fmla="*/ 1 h 23"/>
                  <a:gd name="T24" fmla="*/ 0 w 74"/>
                  <a:gd name="T25" fmla="*/ 1 h 23"/>
                  <a:gd name="T26" fmla="*/ 0 w 74"/>
                  <a:gd name="T27" fmla="*/ 2 h 23"/>
                  <a:gd name="T28" fmla="*/ 0 w 74"/>
                  <a:gd name="T29" fmla="*/ 2 h 23"/>
                  <a:gd name="T30" fmla="*/ 0 w 74"/>
                  <a:gd name="T31" fmla="*/ 4 h 23"/>
                  <a:gd name="T32" fmla="*/ 0 w 74"/>
                  <a:gd name="T33" fmla="*/ 4 h 23"/>
                  <a:gd name="T34" fmla="*/ 0 w 74"/>
                  <a:gd name="T35" fmla="*/ 5 h 23"/>
                  <a:gd name="T36" fmla="*/ 74 w 74"/>
                  <a:gd name="T3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" h="23">
                    <a:moveTo>
                      <a:pt x="74" y="23"/>
                    </a:moveTo>
                    <a:lnTo>
                      <a:pt x="74" y="23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72" y="23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74" y="23"/>
                    </a:lnTo>
                    <a:close/>
                  </a:path>
                </a:pathLst>
              </a:custGeom>
              <a:solidFill>
                <a:srgbClr val="FBF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9" name="Freeform 97"/>
              <p:cNvSpPr>
                <a:spLocks/>
              </p:cNvSpPr>
              <p:nvPr/>
            </p:nvSpPr>
            <p:spPr bwMode="auto">
              <a:xfrm>
                <a:off x="3954" y="915"/>
                <a:ext cx="945" cy="704"/>
              </a:xfrm>
              <a:custGeom>
                <a:avLst/>
                <a:gdLst>
                  <a:gd name="T0" fmla="*/ 564 w 945"/>
                  <a:gd name="T1" fmla="*/ 663 h 704"/>
                  <a:gd name="T2" fmla="*/ 566 w 945"/>
                  <a:gd name="T3" fmla="*/ 661 h 704"/>
                  <a:gd name="T4" fmla="*/ 582 w 945"/>
                  <a:gd name="T5" fmla="*/ 665 h 704"/>
                  <a:gd name="T6" fmla="*/ 603 w 945"/>
                  <a:gd name="T7" fmla="*/ 672 h 704"/>
                  <a:gd name="T8" fmla="*/ 616 w 945"/>
                  <a:gd name="T9" fmla="*/ 675 h 704"/>
                  <a:gd name="T10" fmla="*/ 624 w 945"/>
                  <a:gd name="T11" fmla="*/ 678 h 704"/>
                  <a:gd name="T12" fmla="*/ 629 w 945"/>
                  <a:gd name="T13" fmla="*/ 679 h 704"/>
                  <a:gd name="T14" fmla="*/ 636 w 945"/>
                  <a:gd name="T15" fmla="*/ 680 h 704"/>
                  <a:gd name="T16" fmla="*/ 636 w 945"/>
                  <a:gd name="T17" fmla="*/ 682 h 704"/>
                  <a:gd name="T18" fmla="*/ 636 w 945"/>
                  <a:gd name="T19" fmla="*/ 682 h 704"/>
                  <a:gd name="T20" fmla="*/ 641 w 945"/>
                  <a:gd name="T21" fmla="*/ 683 h 704"/>
                  <a:gd name="T22" fmla="*/ 641 w 945"/>
                  <a:gd name="T23" fmla="*/ 683 h 704"/>
                  <a:gd name="T24" fmla="*/ 645 w 945"/>
                  <a:gd name="T25" fmla="*/ 683 h 704"/>
                  <a:gd name="T26" fmla="*/ 652 w 945"/>
                  <a:gd name="T27" fmla="*/ 686 h 704"/>
                  <a:gd name="T28" fmla="*/ 657 w 945"/>
                  <a:gd name="T29" fmla="*/ 687 h 704"/>
                  <a:gd name="T30" fmla="*/ 659 w 945"/>
                  <a:gd name="T31" fmla="*/ 687 h 704"/>
                  <a:gd name="T32" fmla="*/ 865 w 945"/>
                  <a:gd name="T33" fmla="*/ 663 h 704"/>
                  <a:gd name="T34" fmla="*/ 869 w 945"/>
                  <a:gd name="T35" fmla="*/ 663 h 704"/>
                  <a:gd name="T36" fmla="*/ 872 w 945"/>
                  <a:gd name="T37" fmla="*/ 661 h 704"/>
                  <a:gd name="T38" fmla="*/ 872 w 945"/>
                  <a:gd name="T39" fmla="*/ 661 h 704"/>
                  <a:gd name="T40" fmla="*/ 872 w 945"/>
                  <a:gd name="T41" fmla="*/ 661 h 704"/>
                  <a:gd name="T42" fmla="*/ 875 w 945"/>
                  <a:gd name="T43" fmla="*/ 661 h 704"/>
                  <a:gd name="T44" fmla="*/ 878 w 945"/>
                  <a:gd name="T45" fmla="*/ 661 h 704"/>
                  <a:gd name="T46" fmla="*/ 926 w 945"/>
                  <a:gd name="T47" fmla="*/ 648 h 704"/>
                  <a:gd name="T48" fmla="*/ 945 w 945"/>
                  <a:gd name="T49" fmla="*/ 613 h 704"/>
                  <a:gd name="T50" fmla="*/ 675 w 945"/>
                  <a:gd name="T51" fmla="*/ 186 h 704"/>
                  <a:gd name="T52" fmla="*/ 538 w 945"/>
                  <a:gd name="T53" fmla="*/ 12 h 704"/>
                  <a:gd name="T54" fmla="*/ 441 w 945"/>
                  <a:gd name="T55" fmla="*/ 39 h 704"/>
                  <a:gd name="T56" fmla="*/ 355 w 945"/>
                  <a:gd name="T57" fmla="*/ 78 h 704"/>
                  <a:gd name="T58" fmla="*/ 305 w 945"/>
                  <a:gd name="T59" fmla="*/ 102 h 704"/>
                  <a:gd name="T60" fmla="*/ 292 w 945"/>
                  <a:gd name="T61" fmla="*/ 114 h 704"/>
                  <a:gd name="T62" fmla="*/ 265 w 945"/>
                  <a:gd name="T63" fmla="*/ 124 h 704"/>
                  <a:gd name="T64" fmla="*/ 200 w 945"/>
                  <a:gd name="T65" fmla="*/ 164 h 704"/>
                  <a:gd name="T66" fmla="*/ 164 w 945"/>
                  <a:gd name="T67" fmla="*/ 196 h 704"/>
                  <a:gd name="T68" fmla="*/ 141 w 945"/>
                  <a:gd name="T69" fmla="*/ 206 h 704"/>
                  <a:gd name="T70" fmla="*/ 121 w 945"/>
                  <a:gd name="T71" fmla="*/ 221 h 704"/>
                  <a:gd name="T72" fmla="*/ 117 w 945"/>
                  <a:gd name="T73" fmla="*/ 225 h 704"/>
                  <a:gd name="T74" fmla="*/ 109 w 945"/>
                  <a:gd name="T75" fmla="*/ 234 h 704"/>
                  <a:gd name="T76" fmla="*/ 97 w 945"/>
                  <a:gd name="T77" fmla="*/ 258 h 704"/>
                  <a:gd name="T78" fmla="*/ 89 w 945"/>
                  <a:gd name="T79" fmla="*/ 280 h 704"/>
                  <a:gd name="T80" fmla="*/ 89 w 945"/>
                  <a:gd name="T81" fmla="*/ 285 h 704"/>
                  <a:gd name="T82" fmla="*/ 79 w 945"/>
                  <a:gd name="T83" fmla="*/ 294 h 704"/>
                  <a:gd name="T84" fmla="*/ 47 w 945"/>
                  <a:gd name="T85" fmla="*/ 327 h 704"/>
                  <a:gd name="T86" fmla="*/ 19 w 945"/>
                  <a:gd name="T87" fmla="*/ 371 h 704"/>
                  <a:gd name="T88" fmla="*/ 3 w 945"/>
                  <a:gd name="T89" fmla="*/ 422 h 704"/>
                  <a:gd name="T90" fmla="*/ 3 w 945"/>
                  <a:gd name="T91" fmla="*/ 476 h 704"/>
                  <a:gd name="T92" fmla="*/ 1 w 945"/>
                  <a:gd name="T93" fmla="*/ 524 h 704"/>
                  <a:gd name="T94" fmla="*/ 19 w 945"/>
                  <a:gd name="T95" fmla="*/ 565 h 704"/>
                  <a:gd name="T96" fmla="*/ 54 w 945"/>
                  <a:gd name="T97" fmla="*/ 596 h 704"/>
                  <a:gd name="T98" fmla="*/ 203 w 945"/>
                  <a:gd name="T99" fmla="*/ 620 h 704"/>
                  <a:gd name="T100" fmla="*/ 304 w 945"/>
                  <a:gd name="T101" fmla="*/ 635 h 704"/>
                  <a:gd name="T102" fmla="*/ 395 w 945"/>
                  <a:gd name="T103" fmla="*/ 644 h 704"/>
                  <a:gd name="T104" fmla="*/ 403 w 945"/>
                  <a:gd name="T105" fmla="*/ 640 h 704"/>
                  <a:gd name="T106" fmla="*/ 442 w 945"/>
                  <a:gd name="T107" fmla="*/ 643 h 704"/>
                  <a:gd name="T108" fmla="*/ 496 w 945"/>
                  <a:gd name="T109" fmla="*/ 64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5" h="704">
                    <a:moveTo>
                      <a:pt x="564" y="664"/>
                    </a:moveTo>
                    <a:lnTo>
                      <a:pt x="564" y="664"/>
                    </a:lnTo>
                    <a:lnTo>
                      <a:pt x="564" y="664"/>
                    </a:lnTo>
                    <a:lnTo>
                      <a:pt x="564" y="663"/>
                    </a:lnTo>
                    <a:lnTo>
                      <a:pt x="564" y="663"/>
                    </a:lnTo>
                    <a:lnTo>
                      <a:pt x="564" y="663"/>
                    </a:lnTo>
                    <a:lnTo>
                      <a:pt x="564" y="663"/>
                    </a:lnTo>
                    <a:lnTo>
                      <a:pt x="566" y="661"/>
                    </a:lnTo>
                    <a:lnTo>
                      <a:pt x="566" y="661"/>
                    </a:lnTo>
                    <a:lnTo>
                      <a:pt x="571" y="663"/>
                    </a:lnTo>
                    <a:lnTo>
                      <a:pt x="577" y="664"/>
                    </a:lnTo>
                    <a:lnTo>
                      <a:pt x="582" y="665"/>
                    </a:lnTo>
                    <a:lnTo>
                      <a:pt x="587" y="667"/>
                    </a:lnTo>
                    <a:lnTo>
                      <a:pt x="593" y="668"/>
                    </a:lnTo>
                    <a:lnTo>
                      <a:pt x="598" y="671"/>
                    </a:lnTo>
                    <a:lnTo>
                      <a:pt x="603" y="672"/>
                    </a:lnTo>
                    <a:lnTo>
                      <a:pt x="609" y="674"/>
                    </a:lnTo>
                    <a:lnTo>
                      <a:pt x="611" y="674"/>
                    </a:lnTo>
                    <a:lnTo>
                      <a:pt x="613" y="675"/>
                    </a:lnTo>
                    <a:lnTo>
                      <a:pt x="616" y="675"/>
                    </a:lnTo>
                    <a:lnTo>
                      <a:pt x="617" y="676"/>
                    </a:lnTo>
                    <a:lnTo>
                      <a:pt x="620" y="676"/>
                    </a:lnTo>
                    <a:lnTo>
                      <a:pt x="621" y="678"/>
                    </a:lnTo>
                    <a:lnTo>
                      <a:pt x="624" y="678"/>
                    </a:lnTo>
                    <a:lnTo>
                      <a:pt x="625" y="678"/>
                    </a:lnTo>
                    <a:lnTo>
                      <a:pt x="626" y="679"/>
                    </a:lnTo>
                    <a:lnTo>
                      <a:pt x="628" y="679"/>
                    </a:lnTo>
                    <a:lnTo>
                      <a:pt x="629" y="679"/>
                    </a:lnTo>
                    <a:lnTo>
                      <a:pt x="632" y="679"/>
                    </a:lnTo>
                    <a:lnTo>
                      <a:pt x="633" y="680"/>
                    </a:lnTo>
                    <a:lnTo>
                      <a:pt x="634" y="680"/>
                    </a:lnTo>
                    <a:lnTo>
                      <a:pt x="636" y="680"/>
                    </a:lnTo>
                    <a:lnTo>
                      <a:pt x="636" y="682"/>
                    </a:lnTo>
                    <a:lnTo>
                      <a:pt x="636" y="682"/>
                    </a:lnTo>
                    <a:lnTo>
                      <a:pt x="636" y="682"/>
                    </a:lnTo>
                    <a:lnTo>
                      <a:pt x="636" y="682"/>
                    </a:lnTo>
                    <a:lnTo>
                      <a:pt x="636" y="682"/>
                    </a:lnTo>
                    <a:lnTo>
                      <a:pt x="636" y="682"/>
                    </a:lnTo>
                    <a:lnTo>
                      <a:pt x="636" y="682"/>
                    </a:lnTo>
                    <a:lnTo>
                      <a:pt x="636" y="682"/>
                    </a:lnTo>
                    <a:lnTo>
                      <a:pt x="636" y="682"/>
                    </a:lnTo>
                    <a:lnTo>
                      <a:pt x="641" y="683"/>
                    </a:lnTo>
                    <a:lnTo>
                      <a:pt x="641" y="683"/>
                    </a:lnTo>
                    <a:lnTo>
                      <a:pt x="641" y="683"/>
                    </a:lnTo>
                    <a:lnTo>
                      <a:pt x="641" y="683"/>
                    </a:lnTo>
                    <a:lnTo>
                      <a:pt x="641" y="683"/>
                    </a:lnTo>
                    <a:lnTo>
                      <a:pt x="641" y="683"/>
                    </a:lnTo>
                    <a:lnTo>
                      <a:pt x="641" y="683"/>
                    </a:lnTo>
                    <a:lnTo>
                      <a:pt x="641" y="683"/>
                    </a:lnTo>
                    <a:lnTo>
                      <a:pt x="641" y="683"/>
                    </a:lnTo>
                    <a:lnTo>
                      <a:pt x="642" y="683"/>
                    </a:lnTo>
                    <a:lnTo>
                      <a:pt x="645" y="683"/>
                    </a:lnTo>
                    <a:lnTo>
                      <a:pt x="646" y="684"/>
                    </a:lnTo>
                    <a:lnTo>
                      <a:pt x="648" y="684"/>
                    </a:lnTo>
                    <a:lnTo>
                      <a:pt x="650" y="686"/>
                    </a:lnTo>
                    <a:lnTo>
                      <a:pt x="652" y="686"/>
                    </a:lnTo>
                    <a:lnTo>
                      <a:pt x="653" y="687"/>
                    </a:lnTo>
                    <a:lnTo>
                      <a:pt x="656" y="687"/>
                    </a:lnTo>
                    <a:lnTo>
                      <a:pt x="656" y="687"/>
                    </a:lnTo>
                    <a:lnTo>
                      <a:pt x="657" y="687"/>
                    </a:lnTo>
                    <a:lnTo>
                      <a:pt x="657" y="687"/>
                    </a:lnTo>
                    <a:lnTo>
                      <a:pt x="657" y="687"/>
                    </a:lnTo>
                    <a:lnTo>
                      <a:pt x="657" y="687"/>
                    </a:lnTo>
                    <a:lnTo>
                      <a:pt x="659" y="687"/>
                    </a:lnTo>
                    <a:lnTo>
                      <a:pt x="659" y="688"/>
                    </a:lnTo>
                    <a:lnTo>
                      <a:pt x="659" y="688"/>
                    </a:lnTo>
                    <a:lnTo>
                      <a:pt x="724" y="704"/>
                    </a:lnTo>
                    <a:lnTo>
                      <a:pt x="865" y="663"/>
                    </a:lnTo>
                    <a:lnTo>
                      <a:pt x="867" y="663"/>
                    </a:lnTo>
                    <a:lnTo>
                      <a:pt x="867" y="663"/>
                    </a:lnTo>
                    <a:lnTo>
                      <a:pt x="868" y="663"/>
                    </a:lnTo>
                    <a:lnTo>
                      <a:pt x="869" y="663"/>
                    </a:lnTo>
                    <a:lnTo>
                      <a:pt x="869" y="663"/>
                    </a:lnTo>
                    <a:lnTo>
                      <a:pt x="871" y="661"/>
                    </a:lnTo>
                    <a:lnTo>
                      <a:pt x="871" y="661"/>
                    </a:lnTo>
                    <a:lnTo>
                      <a:pt x="872" y="661"/>
                    </a:lnTo>
                    <a:lnTo>
                      <a:pt x="872" y="661"/>
                    </a:lnTo>
                    <a:lnTo>
                      <a:pt x="872" y="661"/>
                    </a:lnTo>
                    <a:lnTo>
                      <a:pt x="872" y="661"/>
                    </a:lnTo>
                    <a:lnTo>
                      <a:pt x="872" y="661"/>
                    </a:lnTo>
                    <a:lnTo>
                      <a:pt x="872" y="661"/>
                    </a:lnTo>
                    <a:lnTo>
                      <a:pt x="872" y="661"/>
                    </a:lnTo>
                    <a:lnTo>
                      <a:pt x="872" y="661"/>
                    </a:lnTo>
                    <a:lnTo>
                      <a:pt x="872" y="661"/>
                    </a:lnTo>
                    <a:lnTo>
                      <a:pt x="874" y="661"/>
                    </a:lnTo>
                    <a:lnTo>
                      <a:pt x="874" y="661"/>
                    </a:lnTo>
                    <a:lnTo>
                      <a:pt x="875" y="661"/>
                    </a:lnTo>
                    <a:lnTo>
                      <a:pt x="875" y="661"/>
                    </a:lnTo>
                    <a:lnTo>
                      <a:pt x="876" y="661"/>
                    </a:lnTo>
                    <a:lnTo>
                      <a:pt x="876" y="661"/>
                    </a:lnTo>
                    <a:lnTo>
                      <a:pt x="878" y="661"/>
                    </a:lnTo>
                    <a:lnTo>
                      <a:pt x="878" y="661"/>
                    </a:lnTo>
                    <a:lnTo>
                      <a:pt x="892" y="660"/>
                    </a:lnTo>
                    <a:lnTo>
                      <a:pt x="906" y="657"/>
                    </a:lnTo>
                    <a:lnTo>
                      <a:pt x="917" y="653"/>
                    </a:lnTo>
                    <a:lnTo>
                      <a:pt x="926" y="648"/>
                    </a:lnTo>
                    <a:lnTo>
                      <a:pt x="933" y="641"/>
                    </a:lnTo>
                    <a:lnTo>
                      <a:pt x="938" y="633"/>
                    </a:lnTo>
                    <a:lnTo>
                      <a:pt x="942" y="624"/>
                    </a:lnTo>
                    <a:lnTo>
                      <a:pt x="945" y="613"/>
                    </a:lnTo>
                    <a:lnTo>
                      <a:pt x="876" y="497"/>
                    </a:lnTo>
                    <a:lnTo>
                      <a:pt x="736" y="407"/>
                    </a:lnTo>
                    <a:lnTo>
                      <a:pt x="718" y="317"/>
                    </a:lnTo>
                    <a:lnTo>
                      <a:pt x="675" y="186"/>
                    </a:lnTo>
                    <a:lnTo>
                      <a:pt x="614" y="0"/>
                    </a:lnTo>
                    <a:lnTo>
                      <a:pt x="589" y="4"/>
                    </a:lnTo>
                    <a:lnTo>
                      <a:pt x="563" y="8"/>
                    </a:lnTo>
                    <a:lnTo>
                      <a:pt x="538" y="12"/>
                    </a:lnTo>
                    <a:lnTo>
                      <a:pt x="513" y="18"/>
                    </a:lnTo>
                    <a:lnTo>
                      <a:pt x="488" y="24"/>
                    </a:lnTo>
                    <a:lnTo>
                      <a:pt x="464" y="31"/>
                    </a:lnTo>
                    <a:lnTo>
                      <a:pt x="441" y="39"/>
                    </a:lnTo>
                    <a:lnTo>
                      <a:pt x="418" y="49"/>
                    </a:lnTo>
                    <a:lnTo>
                      <a:pt x="366" y="69"/>
                    </a:lnTo>
                    <a:lnTo>
                      <a:pt x="366" y="74"/>
                    </a:lnTo>
                    <a:lnTo>
                      <a:pt x="355" y="78"/>
                    </a:lnTo>
                    <a:lnTo>
                      <a:pt x="341" y="83"/>
                    </a:lnTo>
                    <a:lnTo>
                      <a:pt x="328" y="89"/>
                    </a:lnTo>
                    <a:lnTo>
                      <a:pt x="316" y="96"/>
                    </a:lnTo>
                    <a:lnTo>
                      <a:pt x="305" y="102"/>
                    </a:lnTo>
                    <a:lnTo>
                      <a:pt x="297" y="108"/>
                    </a:lnTo>
                    <a:lnTo>
                      <a:pt x="294" y="110"/>
                    </a:lnTo>
                    <a:lnTo>
                      <a:pt x="293" y="113"/>
                    </a:lnTo>
                    <a:lnTo>
                      <a:pt x="292" y="114"/>
                    </a:lnTo>
                    <a:lnTo>
                      <a:pt x="292" y="117"/>
                    </a:lnTo>
                    <a:lnTo>
                      <a:pt x="284" y="117"/>
                    </a:lnTo>
                    <a:lnTo>
                      <a:pt x="274" y="120"/>
                    </a:lnTo>
                    <a:lnTo>
                      <a:pt x="265" y="124"/>
                    </a:lnTo>
                    <a:lnTo>
                      <a:pt x="255" y="128"/>
                    </a:lnTo>
                    <a:lnTo>
                      <a:pt x="237" y="139"/>
                    </a:lnTo>
                    <a:lnTo>
                      <a:pt x="218" y="151"/>
                    </a:lnTo>
                    <a:lnTo>
                      <a:pt x="200" y="164"/>
                    </a:lnTo>
                    <a:lnTo>
                      <a:pt x="187" y="176"/>
                    </a:lnTo>
                    <a:lnTo>
                      <a:pt x="175" y="187"/>
                    </a:lnTo>
                    <a:lnTo>
                      <a:pt x="168" y="195"/>
                    </a:lnTo>
                    <a:lnTo>
                      <a:pt x="164" y="196"/>
                    </a:lnTo>
                    <a:lnTo>
                      <a:pt x="159" y="198"/>
                    </a:lnTo>
                    <a:lnTo>
                      <a:pt x="153" y="199"/>
                    </a:lnTo>
                    <a:lnTo>
                      <a:pt x="148" y="202"/>
                    </a:lnTo>
                    <a:lnTo>
                      <a:pt x="141" y="206"/>
                    </a:lnTo>
                    <a:lnTo>
                      <a:pt x="136" y="210"/>
                    </a:lnTo>
                    <a:lnTo>
                      <a:pt x="129" y="214"/>
                    </a:lnTo>
                    <a:lnTo>
                      <a:pt x="122" y="219"/>
                    </a:lnTo>
                    <a:lnTo>
                      <a:pt x="121" y="221"/>
                    </a:lnTo>
                    <a:lnTo>
                      <a:pt x="121" y="222"/>
                    </a:lnTo>
                    <a:lnTo>
                      <a:pt x="120" y="223"/>
                    </a:lnTo>
                    <a:lnTo>
                      <a:pt x="118" y="225"/>
                    </a:lnTo>
                    <a:lnTo>
                      <a:pt x="117" y="225"/>
                    </a:lnTo>
                    <a:lnTo>
                      <a:pt x="116" y="226"/>
                    </a:lnTo>
                    <a:lnTo>
                      <a:pt x="114" y="227"/>
                    </a:lnTo>
                    <a:lnTo>
                      <a:pt x="113" y="229"/>
                    </a:lnTo>
                    <a:lnTo>
                      <a:pt x="109" y="234"/>
                    </a:lnTo>
                    <a:lnTo>
                      <a:pt x="106" y="239"/>
                    </a:lnTo>
                    <a:lnTo>
                      <a:pt x="102" y="246"/>
                    </a:lnTo>
                    <a:lnTo>
                      <a:pt x="100" y="251"/>
                    </a:lnTo>
                    <a:lnTo>
                      <a:pt x="97" y="258"/>
                    </a:lnTo>
                    <a:lnTo>
                      <a:pt x="94" y="265"/>
                    </a:lnTo>
                    <a:lnTo>
                      <a:pt x="91" y="272"/>
                    </a:lnTo>
                    <a:lnTo>
                      <a:pt x="89" y="278"/>
                    </a:lnTo>
                    <a:lnTo>
                      <a:pt x="89" y="280"/>
                    </a:lnTo>
                    <a:lnTo>
                      <a:pt x="89" y="281"/>
                    </a:lnTo>
                    <a:lnTo>
                      <a:pt x="89" y="282"/>
                    </a:lnTo>
                    <a:lnTo>
                      <a:pt x="89" y="284"/>
                    </a:lnTo>
                    <a:lnTo>
                      <a:pt x="89" y="285"/>
                    </a:lnTo>
                    <a:lnTo>
                      <a:pt x="89" y="286"/>
                    </a:lnTo>
                    <a:lnTo>
                      <a:pt x="87" y="288"/>
                    </a:lnTo>
                    <a:lnTo>
                      <a:pt x="87" y="289"/>
                    </a:lnTo>
                    <a:lnTo>
                      <a:pt x="79" y="294"/>
                    </a:lnTo>
                    <a:lnTo>
                      <a:pt x="71" y="301"/>
                    </a:lnTo>
                    <a:lnTo>
                      <a:pt x="63" y="309"/>
                    </a:lnTo>
                    <a:lnTo>
                      <a:pt x="55" y="317"/>
                    </a:lnTo>
                    <a:lnTo>
                      <a:pt x="47" y="327"/>
                    </a:lnTo>
                    <a:lnTo>
                      <a:pt x="39" y="337"/>
                    </a:lnTo>
                    <a:lnTo>
                      <a:pt x="31" y="348"/>
                    </a:lnTo>
                    <a:lnTo>
                      <a:pt x="24" y="359"/>
                    </a:lnTo>
                    <a:lnTo>
                      <a:pt x="19" y="371"/>
                    </a:lnTo>
                    <a:lnTo>
                      <a:pt x="14" y="383"/>
                    </a:lnTo>
                    <a:lnTo>
                      <a:pt x="8" y="397"/>
                    </a:lnTo>
                    <a:lnTo>
                      <a:pt x="5" y="410"/>
                    </a:lnTo>
                    <a:lnTo>
                      <a:pt x="3" y="422"/>
                    </a:lnTo>
                    <a:lnTo>
                      <a:pt x="3" y="436"/>
                    </a:lnTo>
                    <a:lnTo>
                      <a:pt x="3" y="449"/>
                    </a:lnTo>
                    <a:lnTo>
                      <a:pt x="5" y="462"/>
                    </a:lnTo>
                    <a:lnTo>
                      <a:pt x="3" y="476"/>
                    </a:lnTo>
                    <a:lnTo>
                      <a:pt x="1" y="488"/>
                    </a:lnTo>
                    <a:lnTo>
                      <a:pt x="0" y="501"/>
                    </a:lnTo>
                    <a:lnTo>
                      <a:pt x="0" y="512"/>
                    </a:lnTo>
                    <a:lnTo>
                      <a:pt x="1" y="524"/>
                    </a:lnTo>
                    <a:lnTo>
                      <a:pt x="4" y="535"/>
                    </a:lnTo>
                    <a:lnTo>
                      <a:pt x="8" y="546"/>
                    </a:lnTo>
                    <a:lnTo>
                      <a:pt x="12" y="555"/>
                    </a:lnTo>
                    <a:lnTo>
                      <a:pt x="19" y="565"/>
                    </a:lnTo>
                    <a:lnTo>
                      <a:pt x="26" y="574"/>
                    </a:lnTo>
                    <a:lnTo>
                      <a:pt x="34" y="582"/>
                    </a:lnTo>
                    <a:lnTo>
                      <a:pt x="43" y="589"/>
                    </a:lnTo>
                    <a:lnTo>
                      <a:pt x="54" y="596"/>
                    </a:lnTo>
                    <a:lnTo>
                      <a:pt x="66" y="601"/>
                    </a:lnTo>
                    <a:lnTo>
                      <a:pt x="81" y="606"/>
                    </a:lnTo>
                    <a:lnTo>
                      <a:pt x="95" y="610"/>
                    </a:lnTo>
                    <a:lnTo>
                      <a:pt x="203" y="620"/>
                    </a:lnTo>
                    <a:lnTo>
                      <a:pt x="212" y="620"/>
                    </a:lnTo>
                    <a:lnTo>
                      <a:pt x="235" y="624"/>
                    </a:lnTo>
                    <a:lnTo>
                      <a:pt x="267" y="629"/>
                    </a:lnTo>
                    <a:lnTo>
                      <a:pt x="304" y="635"/>
                    </a:lnTo>
                    <a:lnTo>
                      <a:pt x="340" y="640"/>
                    </a:lnTo>
                    <a:lnTo>
                      <a:pt x="372" y="644"/>
                    </a:lnTo>
                    <a:lnTo>
                      <a:pt x="384" y="645"/>
                    </a:lnTo>
                    <a:lnTo>
                      <a:pt x="395" y="644"/>
                    </a:lnTo>
                    <a:lnTo>
                      <a:pt x="398" y="644"/>
                    </a:lnTo>
                    <a:lnTo>
                      <a:pt x="401" y="643"/>
                    </a:lnTo>
                    <a:lnTo>
                      <a:pt x="403" y="641"/>
                    </a:lnTo>
                    <a:lnTo>
                      <a:pt x="403" y="640"/>
                    </a:lnTo>
                    <a:lnTo>
                      <a:pt x="407" y="639"/>
                    </a:lnTo>
                    <a:lnTo>
                      <a:pt x="415" y="639"/>
                    </a:lnTo>
                    <a:lnTo>
                      <a:pt x="427" y="640"/>
                    </a:lnTo>
                    <a:lnTo>
                      <a:pt x="442" y="643"/>
                    </a:lnTo>
                    <a:lnTo>
                      <a:pt x="458" y="644"/>
                    </a:lnTo>
                    <a:lnTo>
                      <a:pt x="473" y="647"/>
                    </a:lnTo>
                    <a:lnTo>
                      <a:pt x="487" y="647"/>
                    </a:lnTo>
                    <a:lnTo>
                      <a:pt x="496" y="645"/>
                    </a:lnTo>
                    <a:lnTo>
                      <a:pt x="500" y="648"/>
                    </a:lnTo>
                    <a:lnTo>
                      <a:pt x="564" y="664"/>
                    </a:lnTo>
                    <a:close/>
                  </a:path>
                </a:pathLst>
              </a:custGeom>
              <a:solidFill>
                <a:srgbClr val="818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0" name="Freeform 98"/>
              <p:cNvSpPr>
                <a:spLocks/>
              </p:cNvSpPr>
              <p:nvPr/>
            </p:nvSpPr>
            <p:spPr bwMode="auto">
              <a:xfrm>
                <a:off x="4518" y="1576"/>
                <a:ext cx="72" cy="21"/>
              </a:xfrm>
              <a:custGeom>
                <a:avLst/>
                <a:gdLst>
                  <a:gd name="T0" fmla="*/ 0 w 72"/>
                  <a:gd name="T1" fmla="*/ 3 h 21"/>
                  <a:gd name="T2" fmla="*/ 0 w 72"/>
                  <a:gd name="T3" fmla="*/ 3 h 21"/>
                  <a:gd name="T4" fmla="*/ 0 w 72"/>
                  <a:gd name="T5" fmla="*/ 3 h 21"/>
                  <a:gd name="T6" fmla="*/ 0 w 72"/>
                  <a:gd name="T7" fmla="*/ 2 h 21"/>
                  <a:gd name="T8" fmla="*/ 0 w 72"/>
                  <a:gd name="T9" fmla="*/ 2 h 21"/>
                  <a:gd name="T10" fmla="*/ 0 w 72"/>
                  <a:gd name="T11" fmla="*/ 2 h 21"/>
                  <a:gd name="T12" fmla="*/ 0 w 72"/>
                  <a:gd name="T13" fmla="*/ 2 h 21"/>
                  <a:gd name="T14" fmla="*/ 2 w 72"/>
                  <a:gd name="T15" fmla="*/ 0 h 21"/>
                  <a:gd name="T16" fmla="*/ 2 w 72"/>
                  <a:gd name="T17" fmla="*/ 0 h 21"/>
                  <a:gd name="T18" fmla="*/ 7 w 72"/>
                  <a:gd name="T19" fmla="*/ 2 h 21"/>
                  <a:gd name="T20" fmla="*/ 13 w 72"/>
                  <a:gd name="T21" fmla="*/ 3 h 21"/>
                  <a:gd name="T22" fmla="*/ 18 w 72"/>
                  <a:gd name="T23" fmla="*/ 4 h 21"/>
                  <a:gd name="T24" fmla="*/ 23 w 72"/>
                  <a:gd name="T25" fmla="*/ 6 h 21"/>
                  <a:gd name="T26" fmla="*/ 29 w 72"/>
                  <a:gd name="T27" fmla="*/ 7 h 21"/>
                  <a:gd name="T28" fmla="*/ 34 w 72"/>
                  <a:gd name="T29" fmla="*/ 10 h 21"/>
                  <a:gd name="T30" fmla="*/ 39 w 72"/>
                  <a:gd name="T31" fmla="*/ 11 h 21"/>
                  <a:gd name="T32" fmla="*/ 45 w 72"/>
                  <a:gd name="T33" fmla="*/ 13 h 21"/>
                  <a:gd name="T34" fmla="*/ 47 w 72"/>
                  <a:gd name="T35" fmla="*/ 13 h 21"/>
                  <a:gd name="T36" fmla="*/ 49 w 72"/>
                  <a:gd name="T37" fmla="*/ 14 h 21"/>
                  <a:gd name="T38" fmla="*/ 52 w 72"/>
                  <a:gd name="T39" fmla="*/ 14 h 21"/>
                  <a:gd name="T40" fmla="*/ 53 w 72"/>
                  <a:gd name="T41" fmla="*/ 15 h 21"/>
                  <a:gd name="T42" fmla="*/ 56 w 72"/>
                  <a:gd name="T43" fmla="*/ 15 h 21"/>
                  <a:gd name="T44" fmla="*/ 57 w 72"/>
                  <a:gd name="T45" fmla="*/ 17 h 21"/>
                  <a:gd name="T46" fmla="*/ 60 w 72"/>
                  <a:gd name="T47" fmla="*/ 17 h 21"/>
                  <a:gd name="T48" fmla="*/ 61 w 72"/>
                  <a:gd name="T49" fmla="*/ 17 h 21"/>
                  <a:gd name="T50" fmla="*/ 62 w 72"/>
                  <a:gd name="T51" fmla="*/ 18 h 21"/>
                  <a:gd name="T52" fmla="*/ 64 w 72"/>
                  <a:gd name="T53" fmla="*/ 18 h 21"/>
                  <a:gd name="T54" fmla="*/ 65 w 72"/>
                  <a:gd name="T55" fmla="*/ 18 h 21"/>
                  <a:gd name="T56" fmla="*/ 68 w 72"/>
                  <a:gd name="T57" fmla="*/ 18 h 21"/>
                  <a:gd name="T58" fmla="*/ 69 w 72"/>
                  <a:gd name="T59" fmla="*/ 19 h 21"/>
                  <a:gd name="T60" fmla="*/ 70 w 72"/>
                  <a:gd name="T61" fmla="*/ 19 h 21"/>
                  <a:gd name="T62" fmla="*/ 72 w 72"/>
                  <a:gd name="T63" fmla="*/ 19 h 21"/>
                  <a:gd name="T64" fmla="*/ 72 w 72"/>
                  <a:gd name="T65" fmla="*/ 21 h 21"/>
                  <a:gd name="T66" fmla="*/ 72 w 72"/>
                  <a:gd name="T67" fmla="*/ 21 h 21"/>
                  <a:gd name="T68" fmla="*/ 72 w 72"/>
                  <a:gd name="T69" fmla="*/ 21 h 21"/>
                  <a:gd name="T70" fmla="*/ 72 w 72"/>
                  <a:gd name="T71" fmla="*/ 21 h 21"/>
                  <a:gd name="T72" fmla="*/ 72 w 72"/>
                  <a:gd name="T73" fmla="*/ 21 h 21"/>
                  <a:gd name="T74" fmla="*/ 72 w 72"/>
                  <a:gd name="T75" fmla="*/ 21 h 21"/>
                  <a:gd name="T76" fmla="*/ 72 w 72"/>
                  <a:gd name="T77" fmla="*/ 21 h 21"/>
                  <a:gd name="T78" fmla="*/ 72 w 72"/>
                  <a:gd name="T79" fmla="*/ 21 h 21"/>
                  <a:gd name="T80" fmla="*/ 72 w 72"/>
                  <a:gd name="T8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2" h="21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" y="2"/>
                    </a:lnTo>
                    <a:lnTo>
                      <a:pt x="13" y="3"/>
                    </a:lnTo>
                    <a:lnTo>
                      <a:pt x="18" y="4"/>
                    </a:lnTo>
                    <a:lnTo>
                      <a:pt x="23" y="6"/>
                    </a:lnTo>
                    <a:lnTo>
                      <a:pt x="29" y="7"/>
                    </a:lnTo>
                    <a:lnTo>
                      <a:pt x="34" y="10"/>
                    </a:lnTo>
                    <a:lnTo>
                      <a:pt x="39" y="11"/>
                    </a:lnTo>
                    <a:lnTo>
                      <a:pt x="45" y="13"/>
                    </a:lnTo>
                    <a:lnTo>
                      <a:pt x="47" y="13"/>
                    </a:lnTo>
                    <a:lnTo>
                      <a:pt x="49" y="14"/>
                    </a:lnTo>
                    <a:lnTo>
                      <a:pt x="52" y="14"/>
                    </a:lnTo>
                    <a:lnTo>
                      <a:pt x="53" y="15"/>
                    </a:lnTo>
                    <a:lnTo>
                      <a:pt x="56" y="15"/>
                    </a:lnTo>
                    <a:lnTo>
                      <a:pt x="57" y="17"/>
                    </a:lnTo>
                    <a:lnTo>
                      <a:pt x="60" y="17"/>
                    </a:lnTo>
                    <a:lnTo>
                      <a:pt x="61" y="17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5" y="18"/>
                    </a:lnTo>
                    <a:lnTo>
                      <a:pt x="68" y="18"/>
                    </a:lnTo>
                    <a:lnTo>
                      <a:pt x="69" y="19"/>
                    </a:lnTo>
                    <a:lnTo>
                      <a:pt x="70" y="19"/>
                    </a:lnTo>
                    <a:lnTo>
                      <a:pt x="72" y="19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2" y="21"/>
                    </a:lnTo>
                    <a:lnTo>
                      <a:pt x="72" y="21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1" name="Freeform 99"/>
              <p:cNvSpPr>
                <a:spLocks/>
              </p:cNvSpPr>
              <p:nvPr/>
            </p:nvSpPr>
            <p:spPr bwMode="auto">
              <a:xfrm>
                <a:off x="4595" y="1598"/>
                <a:ext cx="18" cy="5"/>
              </a:xfrm>
              <a:custGeom>
                <a:avLst/>
                <a:gdLst>
                  <a:gd name="T0" fmla="*/ 0 w 18"/>
                  <a:gd name="T1" fmla="*/ 0 h 5"/>
                  <a:gd name="T2" fmla="*/ 0 w 18"/>
                  <a:gd name="T3" fmla="*/ 0 h 5"/>
                  <a:gd name="T4" fmla="*/ 0 w 18"/>
                  <a:gd name="T5" fmla="*/ 0 h 5"/>
                  <a:gd name="T6" fmla="*/ 0 w 18"/>
                  <a:gd name="T7" fmla="*/ 0 h 5"/>
                  <a:gd name="T8" fmla="*/ 0 w 18"/>
                  <a:gd name="T9" fmla="*/ 0 h 5"/>
                  <a:gd name="T10" fmla="*/ 0 w 18"/>
                  <a:gd name="T11" fmla="*/ 0 h 5"/>
                  <a:gd name="T12" fmla="*/ 0 w 18"/>
                  <a:gd name="T13" fmla="*/ 0 h 5"/>
                  <a:gd name="T14" fmla="*/ 0 w 18"/>
                  <a:gd name="T15" fmla="*/ 0 h 5"/>
                  <a:gd name="T16" fmla="*/ 0 w 18"/>
                  <a:gd name="T17" fmla="*/ 0 h 5"/>
                  <a:gd name="T18" fmla="*/ 1 w 18"/>
                  <a:gd name="T19" fmla="*/ 0 h 5"/>
                  <a:gd name="T20" fmla="*/ 4 w 18"/>
                  <a:gd name="T21" fmla="*/ 0 h 5"/>
                  <a:gd name="T22" fmla="*/ 5 w 18"/>
                  <a:gd name="T23" fmla="*/ 1 h 5"/>
                  <a:gd name="T24" fmla="*/ 7 w 18"/>
                  <a:gd name="T25" fmla="*/ 1 h 5"/>
                  <a:gd name="T26" fmla="*/ 9 w 18"/>
                  <a:gd name="T27" fmla="*/ 3 h 5"/>
                  <a:gd name="T28" fmla="*/ 11 w 18"/>
                  <a:gd name="T29" fmla="*/ 3 h 5"/>
                  <a:gd name="T30" fmla="*/ 12 w 18"/>
                  <a:gd name="T31" fmla="*/ 4 h 5"/>
                  <a:gd name="T32" fmla="*/ 15 w 18"/>
                  <a:gd name="T33" fmla="*/ 4 h 5"/>
                  <a:gd name="T34" fmla="*/ 15 w 18"/>
                  <a:gd name="T35" fmla="*/ 4 h 5"/>
                  <a:gd name="T36" fmla="*/ 16 w 18"/>
                  <a:gd name="T37" fmla="*/ 4 h 5"/>
                  <a:gd name="T38" fmla="*/ 16 w 18"/>
                  <a:gd name="T39" fmla="*/ 4 h 5"/>
                  <a:gd name="T40" fmla="*/ 16 w 18"/>
                  <a:gd name="T41" fmla="*/ 4 h 5"/>
                  <a:gd name="T42" fmla="*/ 16 w 18"/>
                  <a:gd name="T43" fmla="*/ 4 h 5"/>
                  <a:gd name="T44" fmla="*/ 18 w 18"/>
                  <a:gd name="T45" fmla="*/ 4 h 5"/>
                  <a:gd name="T46" fmla="*/ 18 w 18"/>
                  <a:gd name="T47" fmla="*/ 5 h 5"/>
                  <a:gd name="T48" fmla="*/ 18 w 18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5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2" name="Freeform 100"/>
              <p:cNvSpPr>
                <a:spLocks/>
              </p:cNvSpPr>
              <p:nvPr/>
            </p:nvSpPr>
            <p:spPr bwMode="auto">
              <a:xfrm>
                <a:off x="4826" y="1576"/>
                <a:ext cx="6" cy="1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0 w 6"/>
                  <a:gd name="T4" fmla="*/ 0 w 6"/>
                  <a:gd name="T5" fmla="*/ 0 w 6"/>
                  <a:gd name="T6" fmla="*/ 0 w 6"/>
                  <a:gd name="T7" fmla="*/ 0 w 6"/>
                  <a:gd name="T8" fmla="*/ 0 w 6"/>
                  <a:gd name="T9" fmla="*/ 2 w 6"/>
                  <a:gd name="T10" fmla="*/ 2 w 6"/>
                  <a:gd name="T11" fmla="*/ 3 w 6"/>
                  <a:gd name="T12" fmla="*/ 3 w 6"/>
                  <a:gd name="T13" fmla="*/ 4 w 6"/>
                  <a:gd name="T14" fmla="*/ 4 w 6"/>
                  <a:gd name="T15" fmla="*/ 6 w 6"/>
                  <a:gd name="T16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3" name="Freeform 101"/>
              <p:cNvSpPr>
                <a:spLocks/>
              </p:cNvSpPr>
              <p:nvPr/>
            </p:nvSpPr>
            <p:spPr bwMode="auto">
              <a:xfrm>
                <a:off x="4043" y="1134"/>
                <a:ext cx="33" cy="59"/>
              </a:xfrm>
              <a:custGeom>
                <a:avLst/>
                <a:gdLst>
                  <a:gd name="T0" fmla="*/ 33 w 33"/>
                  <a:gd name="T1" fmla="*/ 0 h 59"/>
                  <a:gd name="T2" fmla="*/ 32 w 33"/>
                  <a:gd name="T3" fmla="*/ 2 h 59"/>
                  <a:gd name="T4" fmla="*/ 32 w 33"/>
                  <a:gd name="T5" fmla="*/ 3 h 59"/>
                  <a:gd name="T6" fmla="*/ 31 w 33"/>
                  <a:gd name="T7" fmla="*/ 4 h 59"/>
                  <a:gd name="T8" fmla="*/ 29 w 33"/>
                  <a:gd name="T9" fmla="*/ 6 h 59"/>
                  <a:gd name="T10" fmla="*/ 28 w 33"/>
                  <a:gd name="T11" fmla="*/ 6 h 59"/>
                  <a:gd name="T12" fmla="*/ 27 w 33"/>
                  <a:gd name="T13" fmla="*/ 7 h 59"/>
                  <a:gd name="T14" fmla="*/ 25 w 33"/>
                  <a:gd name="T15" fmla="*/ 8 h 59"/>
                  <a:gd name="T16" fmla="*/ 24 w 33"/>
                  <a:gd name="T17" fmla="*/ 10 h 59"/>
                  <a:gd name="T18" fmla="*/ 20 w 33"/>
                  <a:gd name="T19" fmla="*/ 15 h 59"/>
                  <a:gd name="T20" fmla="*/ 17 w 33"/>
                  <a:gd name="T21" fmla="*/ 20 h 59"/>
                  <a:gd name="T22" fmla="*/ 13 w 33"/>
                  <a:gd name="T23" fmla="*/ 27 h 59"/>
                  <a:gd name="T24" fmla="*/ 11 w 33"/>
                  <a:gd name="T25" fmla="*/ 32 h 59"/>
                  <a:gd name="T26" fmla="*/ 8 w 33"/>
                  <a:gd name="T27" fmla="*/ 39 h 59"/>
                  <a:gd name="T28" fmla="*/ 5 w 33"/>
                  <a:gd name="T29" fmla="*/ 46 h 59"/>
                  <a:gd name="T30" fmla="*/ 2 w 33"/>
                  <a:gd name="T31" fmla="*/ 53 h 59"/>
                  <a:gd name="T32" fmla="*/ 0 w 33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" h="59">
                    <a:moveTo>
                      <a:pt x="33" y="0"/>
                    </a:moveTo>
                    <a:lnTo>
                      <a:pt x="32" y="2"/>
                    </a:lnTo>
                    <a:lnTo>
                      <a:pt x="32" y="3"/>
                    </a:lnTo>
                    <a:lnTo>
                      <a:pt x="31" y="4"/>
                    </a:lnTo>
                    <a:lnTo>
                      <a:pt x="29" y="6"/>
                    </a:lnTo>
                    <a:lnTo>
                      <a:pt x="28" y="6"/>
                    </a:lnTo>
                    <a:lnTo>
                      <a:pt x="27" y="7"/>
                    </a:lnTo>
                    <a:lnTo>
                      <a:pt x="25" y="8"/>
                    </a:lnTo>
                    <a:lnTo>
                      <a:pt x="24" y="10"/>
                    </a:lnTo>
                    <a:lnTo>
                      <a:pt x="20" y="15"/>
                    </a:lnTo>
                    <a:lnTo>
                      <a:pt x="17" y="20"/>
                    </a:lnTo>
                    <a:lnTo>
                      <a:pt x="13" y="27"/>
                    </a:lnTo>
                    <a:lnTo>
                      <a:pt x="11" y="32"/>
                    </a:lnTo>
                    <a:lnTo>
                      <a:pt x="8" y="39"/>
                    </a:lnTo>
                    <a:lnTo>
                      <a:pt x="5" y="46"/>
                    </a:lnTo>
                    <a:lnTo>
                      <a:pt x="2" y="53"/>
                    </a:lnTo>
                    <a:lnTo>
                      <a:pt x="0" y="59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4" name="Freeform 102"/>
              <p:cNvSpPr>
                <a:spLocks noEditPoints="1"/>
              </p:cNvSpPr>
              <p:nvPr/>
            </p:nvSpPr>
            <p:spPr bwMode="auto">
              <a:xfrm>
                <a:off x="3955" y="916"/>
                <a:ext cx="937" cy="698"/>
              </a:xfrm>
              <a:custGeom>
                <a:avLst/>
                <a:gdLst>
                  <a:gd name="T0" fmla="*/ 35 w 937"/>
                  <a:gd name="T1" fmla="*/ 582 h 698"/>
                  <a:gd name="T2" fmla="*/ 76 w 937"/>
                  <a:gd name="T3" fmla="*/ 603 h 698"/>
                  <a:gd name="T4" fmla="*/ 203 w 937"/>
                  <a:gd name="T5" fmla="*/ 619 h 698"/>
                  <a:gd name="T6" fmla="*/ 258 w 937"/>
                  <a:gd name="T7" fmla="*/ 625 h 698"/>
                  <a:gd name="T8" fmla="*/ 354 w 937"/>
                  <a:gd name="T9" fmla="*/ 639 h 698"/>
                  <a:gd name="T10" fmla="*/ 394 w 937"/>
                  <a:gd name="T11" fmla="*/ 628 h 698"/>
                  <a:gd name="T12" fmla="*/ 402 w 937"/>
                  <a:gd name="T13" fmla="*/ 631 h 698"/>
                  <a:gd name="T14" fmla="*/ 463 w 937"/>
                  <a:gd name="T15" fmla="*/ 639 h 698"/>
                  <a:gd name="T16" fmla="*/ 616 w 937"/>
                  <a:gd name="T17" fmla="*/ 668 h 698"/>
                  <a:gd name="T18" fmla="*/ 668 w 937"/>
                  <a:gd name="T19" fmla="*/ 685 h 698"/>
                  <a:gd name="T20" fmla="*/ 756 w 937"/>
                  <a:gd name="T21" fmla="*/ 694 h 698"/>
                  <a:gd name="T22" fmla="*/ 868 w 937"/>
                  <a:gd name="T23" fmla="*/ 638 h 698"/>
                  <a:gd name="T24" fmla="*/ 846 w 937"/>
                  <a:gd name="T25" fmla="*/ 591 h 698"/>
                  <a:gd name="T26" fmla="*/ 870 w 937"/>
                  <a:gd name="T27" fmla="*/ 625 h 698"/>
                  <a:gd name="T28" fmla="*/ 874 w 937"/>
                  <a:gd name="T29" fmla="*/ 655 h 698"/>
                  <a:gd name="T30" fmla="*/ 914 w 937"/>
                  <a:gd name="T31" fmla="*/ 648 h 698"/>
                  <a:gd name="T32" fmla="*/ 928 w 937"/>
                  <a:gd name="T33" fmla="*/ 589 h 698"/>
                  <a:gd name="T34" fmla="*/ 897 w 937"/>
                  <a:gd name="T35" fmla="*/ 534 h 698"/>
                  <a:gd name="T36" fmla="*/ 875 w 937"/>
                  <a:gd name="T37" fmla="*/ 511 h 698"/>
                  <a:gd name="T38" fmla="*/ 832 w 937"/>
                  <a:gd name="T39" fmla="*/ 472 h 698"/>
                  <a:gd name="T40" fmla="*/ 721 w 937"/>
                  <a:gd name="T41" fmla="*/ 401 h 698"/>
                  <a:gd name="T42" fmla="*/ 577 w 937"/>
                  <a:gd name="T43" fmla="*/ 350 h 698"/>
                  <a:gd name="T44" fmla="*/ 526 w 937"/>
                  <a:gd name="T45" fmla="*/ 341 h 698"/>
                  <a:gd name="T46" fmla="*/ 492 w 937"/>
                  <a:gd name="T47" fmla="*/ 336 h 698"/>
                  <a:gd name="T48" fmla="*/ 562 w 937"/>
                  <a:gd name="T49" fmla="*/ 341 h 698"/>
                  <a:gd name="T50" fmla="*/ 637 w 937"/>
                  <a:gd name="T51" fmla="*/ 359 h 698"/>
                  <a:gd name="T52" fmla="*/ 671 w 937"/>
                  <a:gd name="T53" fmla="*/ 371 h 698"/>
                  <a:gd name="T54" fmla="*/ 714 w 937"/>
                  <a:gd name="T55" fmla="*/ 311 h 698"/>
                  <a:gd name="T56" fmla="*/ 710 w 937"/>
                  <a:gd name="T57" fmla="*/ 320 h 698"/>
                  <a:gd name="T58" fmla="*/ 678 w 937"/>
                  <a:gd name="T59" fmla="*/ 201 h 698"/>
                  <a:gd name="T60" fmla="*/ 647 w 937"/>
                  <a:gd name="T61" fmla="*/ 116 h 698"/>
                  <a:gd name="T62" fmla="*/ 617 w 937"/>
                  <a:gd name="T63" fmla="*/ 30 h 698"/>
                  <a:gd name="T64" fmla="*/ 613 w 937"/>
                  <a:gd name="T65" fmla="*/ 5 h 698"/>
                  <a:gd name="T66" fmla="*/ 580 w 937"/>
                  <a:gd name="T67" fmla="*/ 5 h 698"/>
                  <a:gd name="T68" fmla="*/ 481 w 937"/>
                  <a:gd name="T69" fmla="*/ 26 h 698"/>
                  <a:gd name="T70" fmla="*/ 426 w 937"/>
                  <a:gd name="T71" fmla="*/ 43 h 698"/>
                  <a:gd name="T72" fmla="*/ 459 w 937"/>
                  <a:gd name="T73" fmla="*/ 68 h 698"/>
                  <a:gd name="T74" fmla="*/ 444 w 937"/>
                  <a:gd name="T75" fmla="*/ 60 h 698"/>
                  <a:gd name="T76" fmla="*/ 394 w 937"/>
                  <a:gd name="T77" fmla="*/ 60 h 698"/>
                  <a:gd name="T78" fmla="*/ 355 w 937"/>
                  <a:gd name="T79" fmla="*/ 77 h 698"/>
                  <a:gd name="T80" fmla="*/ 293 w 937"/>
                  <a:gd name="T81" fmla="*/ 109 h 698"/>
                  <a:gd name="T82" fmla="*/ 291 w 937"/>
                  <a:gd name="T83" fmla="*/ 116 h 698"/>
                  <a:gd name="T84" fmla="*/ 308 w 937"/>
                  <a:gd name="T85" fmla="*/ 119 h 698"/>
                  <a:gd name="T86" fmla="*/ 292 w 937"/>
                  <a:gd name="T87" fmla="*/ 120 h 698"/>
                  <a:gd name="T88" fmla="*/ 242 w 937"/>
                  <a:gd name="T89" fmla="*/ 135 h 698"/>
                  <a:gd name="T90" fmla="*/ 172 w 937"/>
                  <a:gd name="T91" fmla="*/ 189 h 698"/>
                  <a:gd name="T92" fmla="*/ 187 w 937"/>
                  <a:gd name="T93" fmla="*/ 190 h 698"/>
                  <a:gd name="T94" fmla="*/ 189 w 937"/>
                  <a:gd name="T95" fmla="*/ 193 h 698"/>
                  <a:gd name="T96" fmla="*/ 176 w 937"/>
                  <a:gd name="T97" fmla="*/ 216 h 698"/>
                  <a:gd name="T98" fmla="*/ 172 w 937"/>
                  <a:gd name="T99" fmla="*/ 211 h 698"/>
                  <a:gd name="T100" fmla="*/ 89 w 937"/>
                  <a:gd name="T101" fmla="*/ 281 h 698"/>
                  <a:gd name="T102" fmla="*/ 80 w 937"/>
                  <a:gd name="T103" fmla="*/ 322 h 698"/>
                  <a:gd name="T104" fmla="*/ 82 w 937"/>
                  <a:gd name="T105" fmla="*/ 295 h 698"/>
                  <a:gd name="T106" fmla="*/ 77 w 937"/>
                  <a:gd name="T107" fmla="*/ 295 h 698"/>
                  <a:gd name="T108" fmla="*/ 51 w 937"/>
                  <a:gd name="T109" fmla="*/ 319 h 698"/>
                  <a:gd name="T110" fmla="*/ 25 w 937"/>
                  <a:gd name="T111" fmla="*/ 362 h 698"/>
                  <a:gd name="T112" fmla="*/ 2 w 937"/>
                  <a:gd name="T113" fmla="*/ 441 h 698"/>
                  <a:gd name="T114" fmla="*/ 29 w 937"/>
                  <a:gd name="T115" fmla="*/ 451 h 698"/>
                  <a:gd name="T116" fmla="*/ 72 w 937"/>
                  <a:gd name="T117" fmla="*/ 460 h 698"/>
                  <a:gd name="T118" fmla="*/ 6 w 937"/>
                  <a:gd name="T119" fmla="*/ 466 h 698"/>
                  <a:gd name="T120" fmla="*/ 0 w 937"/>
                  <a:gd name="T121" fmla="*/ 502 h 698"/>
                  <a:gd name="T122" fmla="*/ 875 w 937"/>
                  <a:gd name="T123" fmla="*/ 503 h 698"/>
                  <a:gd name="T124" fmla="*/ 627 w 937"/>
                  <a:gd name="T125" fmla="*/ 42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37" h="698">
                    <a:moveTo>
                      <a:pt x="10" y="548"/>
                    </a:moveTo>
                    <a:lnTo>
                      <a:pt x="13" y="550"/>
                    </a:lnTo>
                    <a:lnTo>
                      <a:pt x="14" y="553"/>
                    </a:lnTo>
                    <a:lnTo>
                      <a:pt x="15" y="557"/>
                    </a:lnTo>
                    <a:lnTo>
                      <a:pt x="17" y="560"/>
                    </a:lnTo>
                    <a:lnTo>
                      <a:pt x="19" y="564"/>
                    </a:lnTo>
                    <a:lnTo>
                      <a:pt x="21" y="566"/>
                    </a:lnTo>
                    <a:lnTo>
                      <a:pt x="22" y="569"/>
                    </a:lnTo>
                    <a:lnTo>
                      <a:pt x="25" y="572"/>
                    </a:lnTo>
                    <a:lnTo>
                      <a:pt x="26" y="573"/>
                    </a:lnTo>
                    <a:lnTo>
                      <a:pt x="27" y="576"/>
                    </a:lnTo>
                    <a:lnTo>
                      <a:pt x="29" y="577"/>
                    </a:lnTo>
                    <a:lnTo>
                      <a:pt x="30" y="578"/>
                    </a:lnTo>
                    <a:lnTo>
                      <a:pt x="31" y="580"/>
                    </a:lnTo>
                    <a:lnTo>
                      <a:pt x="33" y="581"/>
                    </a:lnTo>
                    <a:lnTo>
                      <a:pt x="34" y="582"/>
                    </a:lnTo>
                    <a:lnTo>
                      <a:pt x="35" y="582"/>
                    </a:lnTo>
                    <a:lnTo>
                      <a:pt x="37" y="584"/>
                    </a:lnTo>
                    <a:lnTo>
                      <a:pt x="38" y="585"/>
                    </a:lnTo>
                    <a:lnTo>
                      <a:pt x="39" y="586"/>
                    </a:lnTo>
                    <a:lnTo>
                      <a:pt x="41" y="588"/>
                    </a:lnTo>
                    <a:lnTo>
                      <a:pt x="42" y="588"/>
                    </a:lnTo>
                    <a:lnTo>
                      <a:pt x="43" y="589"/>
                    </a:lnTo>
                    <a:lnTo>
                      <a:pt x="45" y="591"/>
                    </a:lnTo>
                    <a:lnTo>
                      <a:pt x="46" y="591"/>
                    </a:lnTo>
                    <a:lnTo>
                      <a:pt x="50" y="593"/>
                    </a:lnTo>
                    <a:lnTo>
                      <a:pt x="53" y="595"/>
                    </a:lnTo>
                    <a:lnTo>
                      <a:pt x="57" y="596"/>
                    </a:lnTo>
                    <a:lnTo>
                      <a:pt x="60" y="597"/>
                    </a:lnTo>
                    <a:lnTo>
                      <a:pt x="64" y="599"/>
                    </a:lnTo>
                    <a:lnTo>
                      <a:pt x="66" y="600"/>
                    </a:lnTo>
                    <a:lnTo>
                      <a:pt x="70" y="601"/>
                    </a:lnTo>
                    <a:lnTo>
                      <a:pt x="74" y="603"/>
                    </a:lnTo>
                    <a:lnTo>
                      <a:pt x="76" y="603"/>
                    </a:lnTo>
                    <a:lnTo>
                      <a:pt x="78" y="604"/>
                    </a:lnTo>
                    <a:lnTo>
                      <a:pt x="80" y="604"/>
                    </a:lnTo>
                    <a:lnTo>
                      <a:pt x="82" y="605"/>
                    </a:lnTo>
                    <a:lnTo>
                      <a:pt x="84" y="605"/>
                    </a:lnTo>
                    <a:lnTo>
                      <a:pt x="86" y="607"/>
                    </a:lnTo>
                    <a:lnTo>
                      <a:pt x="88" y="607"/>
                    </a:lnTo>
                    <a:lnTo>
                      <a:pt x="90" y="608"/>
                    </a:lnTo>
                    <a:lnTo>
                      <a:pt x="92" y="608"/>
                    </a:lnTo>
                    <a:lnTo>
                      <a:pt x="94" y="608"/>
                    </a:lnTo>
                    <a:lnTo>
                      <a:pt x="97" y="608"/>
                    </a:lnTo>
                    <a:lnTo>
                      <a:pt x="100" y="609"/>
                    </a:lnTo>
                    <a:lnTo>
                      <a:pt x="101" y="609"/>
                    </a:lnTo>
                    <a:lnTo>
                      <a:pt x="104" y="609"/>
                    </a:lnTo>
                    <a:lnTo>
                      <a:pt x="107" y="611"/>
                    </a:lnTo>
                    <a:lnTo>
                      <a:pt x="109" y="611"/>
                    </a:lnTo>
                    <a:lnTo>
                      <a:pt x="202" y="619"/>
                    </a:lnTo>
                    <a:lnTo>
                      <a:pt x="203" y="619"/>
                    </a:lnTo>
                    <a:lnTo>
                      <a:pt x="206" y="619"/>
                    </a:lnTo>
                    <a:lnTo>
                      <a:pt x="210" y="619"/>
                    </a:lnTo>
                    <a:lnTo>
                      <a:pt x="215" y="620"/>
                    </a:lnTo>
                    <a:lnTo>
                      <a:pt x="222" y="620"/>
                    </a:lnTo>
                    <a:lnTo>
                      <a:pt x="230" y="621"/>
                    </a:lnTo>
                    <a:lnTo>
                      <a:pt x="238" y="623"/>
                    </a:lnTo>
                    <a:lnTo>
                      <a:pt x="248" y="624"/>
                    </a:lnTo>
                    <a:lnTo>
                      <a:pt x="249" y="624"/>
                    </a:lnTo>
                    <a:lnTo>
                      <a:pt x="250" y="625"/>
                    </a:lnTo>
                    <a:lnTo>
                      <a:pt x="250" y="625"/>
                    </a:lnTo>
                    <a:lnTo>
                      <a:pt x="252" y="625"/>
                    </a:lnTo>
                    <a:lnTo>
                      <a:pt x="253" y="625"/>
                    </a:lnTo>
                    <a:lnTo>
                      <a:pt x="254" y="625"/>
                    </a:lnTo>
                    <a:lnTo>
                      <a:pt x="254" y="625"/>
                    </a:lnTo>
                    <a:lnTo>
                      <a:pt x="256" y="625"/>
                    </a:lnTo>
                    <a:lnTo>
                      <a:pt x="257" y="625"/>
                    </a:lnTo>
                    <a:lnTo>
                      <a:pt x="258" y="625"/>
                    </a:lnTo>
                    <a:lnTo>
                      <a:pt x="260" y="625"/>
                    </a:lnTo>
                    <a:lnTo>
                      <a:pt x="261" y="625"/>
                    </a:lnTo>
                    <a:lnTo>
                      <a:pt x="262" y="627"/>
                    </a:lnTo>
                    <a:lnTo>
                      <a:pt x="264" y="627"/>
                    </a:lnTo>
                    <a:lnTo>
                      <a:pt x="265" y="627"/>
                    </a:lnTo>
                    <a:lnTo>
                      <a:pt x="266" y="627"/>
                    </a:lnTo>
                    <a:lnTo>
                      <a:pt x="275" y="628"/>
                    </a:lnTo>
                    <a:lnTo>
                      <a:pt x="281" y="630"/>
                    </a:lnTo>
                    <a:lnTo>
                      <a:pt x="289" y="630"/>
                    </a:lnTo>
                    <a:lnTo>
                      <a:pt x="296" y="631"/>
                    </a:lnTo>
                    <a:lnTo>
                      <a:pt x="304" y="631"/>
                    </a:lnTo>
                    <a:lnTo>
                      <a:pt x="311" y="632"/>
                    </a:lnTo>
                    <a:lnTo>
                      <a:pt x="319" y="634"/>
                    </a:lnTo>
                    <a:lnTo>
                      <a:pt x="326" y="635"/>
                    </a:lnTo>
                    <a:lnTo>
                      <a:pt x="335" y="636"/>
                    </a:lnTo>
                    <a:lnTo>
                      <a:pt x="344" y="638"/>
                    </a:lnTo>
                    <a:lnTo>
                      <a:pt x="354" y="639"/>
                    </a:lnTo>
                    <a:lnTo>
                      <a:pt x="363" y="640"/>
                    </a:lnTo>
                    <a:lnTo>
                      <a:pt x="371" y="640"/>
                    </a:lnTo>
                    <a:lnTo>
                      <a:pt x="381" y="642"/>
                    </a:lnTo>
                    <a:lnTo>
                      <a:pt x="390" y="642"/>
                    </a:lnTo>
                    <a:lnTo>
                      <a:pt x="401" y="642"/>
                    </a:lnTo>
                    <a:lnTo>
                      <a:pt x="401" y="640"/>
                    </a:lnTo>
                    <a:lnTo>
                      <a:pt x="401" y="640"/>
                    </a:lnTo>
                    <a:lnTo>
                      <a:pt x="401" y="640"/>
                    </a:lnTo>
                    <a:lnTo>
                      <a:pt x="401" y="640"/>
                    </a:lnTo>
                    <a:lnTo>
                      <a:pt x="401" y="639"/>
                    </a:lnTo>
                    <a:lnTo>
                      <a:pt x="401" y="639"/>
                    </a:lnTo>
                    <a:lnTo>
                      <a:pt x="401" y="639"/>
                    </a:lnTo>
                    <a:lnTo>
                      <a:pt x="401" y="639"/>
                    </a:lnTo>
                    <a:lnTo>
                      <a:pt x="400" y="636"/>
                    </a:lnTo>
                    <a:lnTo>
                      <a:pt x="398" y="634"/>
                    </a:lnTo>
                    <a:lnTo>
                      <a:pt x="397" y="631"/>
                    </a:lnTo>
                    <a:lnTo>
                      <a:pt x="394" y="628"/>
                    </a:lnTo>
                    <a:lnTo>
                      <a:pt x="391" y="627"/>
                    </a:lnTo>
                    <a:lnTo>
                      <a:pt x="390" y="624"/>
                    </a:lnTo>
                    <a:lnTo>
                      <a:pt x="387" y="621"/>
                    </a:lnTo>
                    <a:lnTo>
                      <a:pt x="386" y="620"/>
                    </a:lnTo>
                    <a:lnTo>
                      <a:pt x="386" y="620"/>
                    </a:lnTo>
                    <a:lnTo>
                      <a:pt x="386" y="620"/>
                    </a:lnTo>
                    <a:lnTo>
                      <a:pt x="386" y="620"/>
                    </a:lnTo>
                    <a:lnTo>
                      <a:pt x="386" y="620"/>
                    </a:lnTo>
                    <a:lnTo>
                      <a:pt x="386" y="619"/>
                    </a:lnTo>
                    <a:lnTo>
                      <a:pt x="386" y="619"/>
                    </a:lnTo>
                    <a:lnTo>
                      <a:pt x="386" y="619"/>
                    </a:lnTo>
                    <a:lnTo>
                      <a:pt x="386" y="619"/>
                    </a:lnTo>
                    <a:lnTo>
                      <a:pt x="390" y="621"/>
                    </a:lnTo>
                    <a:lnTo>
                      <a:pt x="393" y="623"/>
                    </a:lnTo>
                    <a:lnTo>
                      <a:pt x="397" y="625"/>
                    </a:lnTo>
                    <a:lnTo>
                      <a:pt x="400" y="628"/>
                    </a:lnTo>
                    <a:lnTo>
                      <a:pt x="402" y="631"/>
                    </a:lnTo>
                    <a:lnTo>
                      <a:pt x="405" y="634"/>
                    </a:lnTo>
                    <a:lnTo>
                      <a:pt x="409" y="636"/>
                    </a:lnTo>
                    <a:lnTo>
                      <a:pt x="413" y="638"/>
                    </a:lnTo>
                    <a:lnTo>
                      <a:pt x="418" y="638"/>
                    </a:lnTo>
                    <a:lnTo>
                      <a:pt x="422" y="638"/>
                    </a:lnTo>
                    <a:lnTo>
                      <a:pt x="426" y="638"/>
                    </a:lnTo>
                    <a:lnTo>
                      <a:pt x="432" y="638"/>
                    </a:lnTo>
                    <a:lnTo>
                      <a:pt x="436" y="638"/>
                    </a:lnTo>
                    <a:lnTo>
                      <a:pt x="440" y="638"/>
                    </a:lnTo>
                    <a:lnTo>
                      <a:pt x="444" y="638"/>
                    </a:lnTo>
                    <a:lnTo>
                      <a:pt x="449" y="639"/>
                    </a:lnTo>
                    <a:lnTo>
                      <a:pt x="452" y="639"/>
                    </a:lnTo>
                    <a:lnTo>
                      <a:pt x="453" y="639"/>
                    </a:lnTo>
                    <a:lnTo>
                      <a:pt x="456" y="639"/>
                    </a:lnTo>
                    <a:lnTo>
                      <a:pt x="459" y="639"/>
                    </a:lnTo>
                    <a:lnTo>
                      <a:pt x="461" y="639"/>
                    </a:lnTo>
                    <a:lnTo>
                      <a:pt x="463" y="639"/>
                    </a:lnTo>
                    <a:lnTo>
                      <a:pt x="465" y="639"/>
                    </a:lnTo>
                    <a:lnTo>
                      <a:pt x="468" y="639"/>
                    </a:lnTo>
                    <a:lnTo>
                      <a:pt x="481" y="640"/>
                    </a:lnTo>
                    <a:lnTo>
                      <a:pt x="494" y="642"/>
                    </a:lnTo>
                    <a:lnTo>
                      <a:pt x="507" y="644"/>
                    </a:lnTo>
                    <a:lnTo>
                      <a:pt x="519" y="646"/>
                    </a:lnTo>
                    <a:lnTo>
                      <a:pt x="533" y="648"/>
                    </a:lnTo>
                    <a:lnTo>
                      <a:pt x="545" y="651"/>
                    </a:lnTo>
                    <a:lnTo>
                      <a:pt x="558" y="654"/>
                    </a:lnTo>
                    <a:lnTo>
                      <a:pt x="570" y="656"/>
                    </a:lnTo>
                    <a:lnTo>
                      <a:pt x="574" y="658"/>
                    </a:lnTo>
                    <a:lnTo>
                      <a:pt x="577" y="659"/>
                    </a:lnTo>
                    <a:lnTo>
                      <a:pt x="584" y="660"/>
                    </a:lnTo>
                    <a:lnTo>
                      <a:pt x="592" y="663"/>
                    </a:lnTo>
                    <a:lnTo>
                      <a:pt x="600" y="664"/>
                    </a:lnTo>
                    <a:lnTo>
                      <a:pt x="608" y="667"/>
                    </a:lnTo>
                    <a:lnTo>
                      <a:pt x="616" y="668"/>
                    </a:lnTo>
                    <a:lnTo>
                      <a:pt x="623" y="671"/>
                    </a:lnTo>
                    <a:lnTo>
                      <a:pt x="631" y="673"/>
                    </a:lnTo>
                    <a:lnTo>
                      <a:pt x="639" y="675"/>
                    </a:lnTo>
                    <a:lnTo>
                      <a:pt x="640" y="675"/>
                    </a:lnTo>
                    <a:lnTo>
                      <a:pt x="641" y="677"/>
                    </a:lnTo>
                    <a:lnTo>
                      <a:pt x="643" y="677"/>
                    </a:lnTo>
                    <a:lnTo>
                      <a:pt x="644" y="677"/>
                    </a:lnTo>
                    <a:lnTo>
                      <a:pt x="645" y="678"/>
                    </a:lnTo>
                    <a:lnTo>
                      <a:pt x="647" y="678"/>
                    </a:lnTo>
                    <a:lnTo>
                      <a:pt x="648" y="678"/>
                    </a:lnTo>
                    <a:lnTo>
                      <a:pt x="649" y="679"/>
                    </a:lnTo>
                    <a:lnTo>
                      <a:pt x="652" y="679"/>
                    </a:lnTo>
                    <a:lnTo>
                      <a:pt x="655" y="681"/>
                    </a:lnTo>
                    <a:lnTo>
                      <a:pt x="659" y="682"/>
                    </a:lnTo>
                    <a:lnTo>
                      <a:pt x="662" y="683"/>
                    </a:lnTo>
                    <a:lnTo>
                      <a:pt x="666" y="683"/>
                    </a:lnTo>
                    <a:lnTo>
                      <a:pt x="668" y="685"/>
                    </a:lnTo>
                    <a:lnTo>
                      <a:pt x="671" y="686"/>
                    </a:lnTo>
                    <a:lnTo>
                      <a:pt x="674" y="687"/>
                    </a:lnTo>
                    <a:lnTo>
                      <a:pt x="683" y="690"/>
                    </a:lnTo>
                    <a:lnTo>
                      <a:pt x="691" y="691"/>
                    </a:lnTo>
                    <a:lnTo>
                      <a:pt x="699" y="694"/>
                    </a:lnTo>
                    <a:lnTo>
                      <a:pt x="707" y="697"/>
                    </a:lnTo>
                    <a:lnTo>
                      <a:pt x="715" y="698"/>
                    </a:lnTo>
                    <a:lnTo>
                      <a:pt x="723" y="698"/>
                    </a:lnTo>
                    <a:lnTo>
                      <a:pt x="731" y="698"/>
                    </a:lnTo>
                    <a:lnTo>
                      <a:pt x="741" y="698"/>
                    </a:lnTo>
                    <a:lnTo>
                      <a:pt x="742" y="697"/>
                    </a:lnTo>
                    <a:lnTo>
                      <a:pt x="745" y="697"/>
                    </a:lnTo>
                    <a:lnTo>
                      <a:pt x="746" y="695"/>
                    </a:lnTo>
                    <a:lnTo>
                      <a:pt x="749" y="695"/>
                    </a:lnTo>
                    <a:lnTo>
                      <a:pt x="752" y="694"/>
                    </a:lnTo>
                    <a:lnTo>
                      <a:pt x="753" y="694"/>
                    </a:lnTo>
                    <a:lnTo>
                      <a:pt x="756" y="694"/>
                    </a:lnTo>
                    <a:lnTo>
                      <a:pt x="757" y="693"/>
                    </a:lnTo>
                    <a:lnTo>
                      <a:pt x="847" y="666"/>
                    </a:lnTo>
                    <a:lnTo>
                      <a:pt x="850" y="666"/>
                    </a:lnTo>
                    <a:lnTo>
                      <a:pt x="852" y="664"/>
                    </a:lnTo>
                    <a:lnTo>
                      <a:pt x="855" y="663"/>
                    </a:lnTo>
                    <a:lnTo>
                      <a:pt x="858" y="662"/>
                    </a:lnTo>
                    <a:lnTo>
                      <a:pt x="859" y="660"/>
                    </a:lnTo>
                    <a:lnTo>
                      <a:pt x="862" y="659"/>
                    </a:lnTo>
                    <a:lnTo>
                      <a:pt x="864" y="658"/>
                    </a:lnTo>
                    <a:lnTo>
                      <a:pt x="867" y="656"/>
                    </a:lnTo>
                    <a:lnTo>
                      <a:pt x="868" y="654"/>
                    </a:lnTo>
                    <a:lnTo>
                      <a:pt x="868" y="651"/>
                    </a:lnTo>
                    <a:lnTo>
                      <a:pt x="870" y="648"/>
                    </a:lnTo>
                    <a:lnTo>
                      <a:pt x="870" y="646"/>
                    </a:lnTo>
                    <a:lnTo>
                      <a:pt x="870" y="643"/>
                    </a:lnTo>
                    <a:lnTo>
                      <a:pt x="870" y="640"/>
                    </a:lnTo>
                    <a:lnTo>
                      <a:pt x="868" y="638"/>
                    </a:lnTo>
                    <a:lnTo>
                      <a:pt x="868" y="634"/>
                    </a:lnTo>
                    <a:lnTo>
                      <a:pt x="867" y="628"/>
                    </a:lnTo>
                    <a:lnTo>
                      <a:pt x="864" y="623"/>
                    </a:lnTo>
                    <a:lnTo>
                      <a:pt x="862" y="617"/>
                    </a:lnTo>
                    <a:lnTo>
                      <a:pt x="859" y="612"/>
                    </a:lnTo>
                    <a:lnTo>
                      <a:pt x="856" y="607"/>
                    </a:lnTo>
                    <a:lnTo>
                      <a:pt x="852" y="601"/>
                    </a:lnTo>
                    <a:lnTo>
                      <a:pt x="850" y="597"/>
                    </a:lnTo>
                    <a:lnTo>
                      <a:pt x="846" y="592"/>
                    </a:lnTo>
                    <a:lnTo>
                      <a:pt x="846" y="592"/>
                    </a:lnTo>
                    <a:lnTo>
                      <a:pt x="846" y="592"/>
                    </a:lnTo>
                    <a:lnTo>
                      <a:pt x="846" y="591"/>
                    </a:lnTo>
                    <a:lnTo>
                      <a:pt x="846" y="591"/>
                    </a:lnTo>
                    <a:lnTo>
                      <a:pt x="846" y="591"/>
                    </a:lnTo>
                    <a:lnTo>
                      <a:pt x="846" y="591"/>
                    </a:lnTo>
                    <a:lnTo>
                      <a:pt x="846" y="591"/>
                    </a:lnTo>
                    <a:lnTo>
                      <a:pt x="846" y="591"/>
                    </a:lnTo>
                    <a:lnTo>
                      <a:pt x="846" y="591"/>
                    </a:lnTo>
                    <a:lnTo>
                      <a:pt x="846" y="591"/>
                    </a:lnTo>
                    <a:lnTo>
                      <a:pt x="846" y="589"/>
                    </a:lnTo>
                    <a:lnTo>
                      <a:pt x="846" y="589"/>
                    </a:lnTo>
                    <a:lnTo>
                      <a:pt x="846" y="589"/>
                    </a:lnTo>
                    <a:lnTo>
                      <a:pt x="846" y="589"/>
                    </a:lnTo>
                    <a:lnTo>
                      <a:pt x="846" y="589"/>
                    </a:lnTo>
                    <a:lnTo>
                      <a:pt x="846" y="589"/>
                    </a:lnTo>
                    <a:lnTo>
                      <a:pt x="850" y="593"/>
                    </a:lnTo>
                    <a:lnTo>
                      <a:pt x="852" y="597"/>
                    </a:lnTo>
                    <a:lnTo>
                      <a:pt x="856" y="601"/>
                    </a:lnTo>
                    <a:lnTo>
                      <a:pt x="859" y="605"/>
                    </a:lnTo>
                    <a:lnTo>
                      <a:pt x="862" y="611"/>
                    </a:lnTo>
                    <a:lnTo>
                      <a:pt x="864" y="615"/>
                    </a:lnTo>
                    <a:lnTo>
                      <a:pt x="867" y="620"/>
                    </a:lnTo>
                    <a:lnTo>
                      <a:pt x="868" y="625"/>
                    </a:lnTo>
                    <a:lnTo>
                      <a:pt x="870" y="625"/>
                    </a:lnTo>
                    <a:lnTo>
                      <a:pt x="870" y="627"/>
                    </a:lnTo>
                    <a:lnTo>
                      <a:pt x="870" y="627"/>
                    </a:lnTo>
                    <a:lnTo>
                      <a:pt x="870" y="627"/>
                    </a:lnTo>
                    <a:lnTo>
                      <a:pt x="870" y="628"/>
                    </a:lnTo>
                    <a:lnTo>
                      <a:pt x="870" y="628"/>
                    </a:lnTo>
                    <a:lnTo>
                      <a:pt x="870" y="628"/>
                    </a:lnTo>
                    <a:lnTo>
                      <a:pt x="871" y="630"/>
                    </a:lnTo>
                    <a:lnTo>
                      <a:pt x="871" y="632"/>
                    </a:lnTo>
                    <a:lnTo>
                      <a:pt x="873" y="636"/>
                    </a:lnTo>
                    <a:lnTo>
                      <a:pt x="873" y="639"/>
                    </a:lnTo>
                    <a:lnTo>
                      <a:pt x="874" y="642"/>
                    </a:lnTo>
                    <a:lnTo>
                      <a:pt x="874" y="646"/>
                    </a:lnTo>
                    <a:lnTo>
                      <a:pt x="874" y="648"/>
                    </a:lnTo>
                    <a:lnTo>
                      <a:pt x="873" y="651"/>
                    </a:lnTo>
                    <a:lnTo>
                      <a:pt x="873" y="655"/>
                    </a:lnTo>
                    <a:lnTo>
                      <a:pt x="874" y="655"/>
                    </a:lnTo>
                    <a:lnTo>
                      <a:pt x="874" y="655"/>
                    </a:lnTo>
                    <a:lnTo>
                      <a:pt x="875" y="655"/>
                    </a:lnTo>
                    <a:lnTo>
                      <a:pt x="877" y="656"/>
                    </a:lnTo>
                    <a:lnTo>
                      <a:pt x="878" y="656"/>
                    </a:lnTo>
                    <a:lnTo>
                      <a:pt x="879" y="655"/>
                    </a:lnTo>
                    <a:lnTo>
                      <a:pt x="881" y="656"/>
                    </a:lnTo>
                    <a:lnTo>
                      <a:pt x="882" y="656"/>
                    </a:lnTo>
                    <a:lnTo>
                      <a:pt x="885" y="655"/>
                    </a:lnTo>
                    <a:lnTo>
                      <a:pt x="887" y="655"/>
                    </a:lnTo>
                    <a:lnTo>
                      <a:pt x="890" y="655"/>
                    </a:lnTo>
                    <a:lnTo>
                      <a:pt x="891" y="655"/>
                    </a:lnTo>
                    <a:lnTo>
                      <a:pt x="894" y="655"/>
                    </a:lnTo>
                    <a:lnTo>
                      <a:pt x="897" y="654"/>
                    </a:lnTo>
                    <a:lnTo>
                      <a:pt x="899" y="654"/>
                    </a:lnTo>
                    <a:lnTo>
                      <a:pt x="902" y="652"/>
                    </a:lnTo>
                    <a:lnTo>
                      <a:pt x="906" y="651"/>
                    </a:lnTo>
                    <a:lnTo>
                      <a:pt x="910" y="650"/>
                    </a:lnTo>
                    <a:lnTo>
                      <a:pt x="914" y="648"/>
                    </a:lnTo>
                    <a:lnTo>
                      <a:pt x="917" y="647"/>
                    </a:lnTo>
                    <a:lnTo>
                      <a:pt x="921" y="644"/>
                    </a:lnTo>
                    <a:lnTo>
                      <a:pt x="925" y="642"/>
                    </a:lnTo>
                    <a:lnTo>
                      <a:pt x="928" y="639"/>
                    </a:lnTo>
                    <a:lnTo>
                      <a:pt x="930" y="636"/>
                    </a:lnTo>
                    <a:lnTo>
                      <a:pt x="933" y="634"/>
                    </a:lnTo>
                    <a:lnTo>
                      <a:pt x="934" y="631"/>
                    </a:lnTo>
                    <a:lnTo>
                      <a:pt x="936" y="628"/>
                    </a:lnTo>
                    <a:lnTo>
                      <a:pt x="937" y="625"/>
                    </a:lnTo>
                    <a:lnTo>
                      <a:pt x="937" y="621"/>
                    </a:lnTo>
                    <a:lnTo>
                      <a:pt x="937" y="619"/>
                    </a:lnTo>
                    <a:lnTo>
                      <a:pt x="937" y="615"/>
                    </a:lnTo>
                    <a:lnTo>
                      <a:pt x="936" y="611"/>
                    </a:lnTo>
                    <a:lnTo>
                      <a:pt x="934" y="605"/>
                    </a:lnTo>
                    <a:lnTo>
                      <a:pt x="932" y="600"/>
                    </a:lnTo>
                    <a:lnTo>
                      <a:pt x="930" y="595"/>
                    </a:lnTo>
                    <a:lnTo>
                      <a:pt x="928" y="589"/>
                    </a:lnTo>
                    <a:lnTo>
                      <a:pt x="925" y="584"/>
                    </a:lnTo>
                    <a:lnTo>
                      <a:pt x="922" y="578"/>
                    </a:lnTo>
                    <a:lnTo>
                      <a:pt x="920" y="573"/>
                    </a:lnTo>
                    <a:lnTo>
                      <a:pt x="917" y="569"/>
                    </a:lnTo>
                    <a:lnTo>
                      <a:pt x="917" y="568"/>
                    </a:lnTo>
                    <a:lnTo>
                      <a:pt x="917" y="568"/>
                    </a:lnTo>
                    <a:lnTo>
                      <a:pt x="917" y="568"/>
                    </a:lnTo>
                    <a:lnTo>
                      <a:pt x="917" y="568"/>
                    </a:lnTo>
                    <a:lnTo>
                      <a:pt x="917" y="568"/>
                    </a:lnTo>
                    <a:lnTo>
                      <a:pt x="917" y="568"/>
                    </a:lnTo>
                    <a:lnTo>
                      <a:pt x="917" y="568"/>
                    </a:lnTo>
                    <a:lnTo>
                      <a:pt x="917" y="566"/>
                    </a:lnTo>
                    <a:lnTo>
                      <a:pt x="901" y="541"/>
                    </a:lnTo>
                    <a:lnTo>
                      <a:pt x="899" y="539"/>
                    </a:lnTo>
                    <a:lnTo>
                      <a:pt x="898" y="538"/>
                    </a:lnTo>
                    <a:lnTo>
                      <a:pt x="898" y="537"/>
                    </a:lnTo>
                    <a:lnTo>
                      <a:pt x="897" y="534"/>
                    </a:lnTo>
                    <a:lnTo>
                      <a:pt x="895" y="533"/>
                    </a:lnTo>
                    <a:lnTo>
                      <a:pt x="894" y="531"/>
                    </a:lnTo>
                    <a:lnTo>
                      <a:pt x="893" y="530"/>
                    </a:lnTo>
                    <a:lnTo>
                      <a:pt x="891" y="529"/>
                    </a:lnTo>
                    <a:lnTo>
                      <a:pt x="890" y="527"/>
                    </a:lnTo>
                    <a:lnTo>
                      <a:pt x="890" y="526"/>
                    </a:lnTo>
                    <a:lnTo>
                      <a:pt x="889" y="525"/>
                    </a:lnTo>
                    <a:lnTo>
                      <a:pt x="887" y="525"/>
                    </a:lnTo>
                    <a:lnTo>
                      <a:pt x="886" y="523"/>
                    </a:lnTo>
                    <a:lnTo>
                      <a:pt x="885" y="522"/>
                    </a:lnTo>
                    <a:lnTo>
                      <a:pt x="883" y="521"/>
                    </a:lnTo>
                    <a:lnTo>
                      <a:pt x="882" y="519"/>
                    </a:lnTo>
                    <a:lnTo>
                      <a:pt x="881" y="518"/>
                    </a:lnTo>
                    <a:lnTo>
                      <a:pt x="879" y="517"/>
                    </a:lnTo>
                    <a:lnTo>
                      <a:pt x="878" y="515"/>
                    </a:lnTo>
                    <a:lnTo>
                      <a:pt x="877" y="514"/>
                    </a:lnTo>
                    <a:lnTo>
                      <a:pt x="875" y="511"/>
                    </a:lnTo>
                    <a:lnTo>
                      <a:pt x="874" y="510"/>
                    </a:lnTo>
                    <a:lnTo>
                      <a:pt x="873" y="509"/>
                    </a:lnTo>
                    <a:lnTo>
                      <a:pt x="870" y="506"/>
                    </a:lnTo>
                    <a:lnTo>
                      <a:pt x="867" y="503"/>
                    </a:lnTo>
                    <a:lnTo>
                      <a:pt x="863" y="499"/>
                    </a:lnTo>
                    <a:lnTo>
                      <a:pt x="859" y="496"/>
                    </a:lnTo>
                    <a:lnTo>
                      <a:pt x="855" y="492"/>
                    </a:lnTo>
                    <a:lnTo>
                      <a:pt x="852" y="488"/>
                    </a:lnTo>
                    <a:lnTo>
                      <a:pt x="848" y="486"/>
                    </a:lnTo>
                    <a:lnTo>
                      <a:pt x="844" y="482"/>
                    </a:lnTo>
                    <a:lnTo>
                      <a:pt x="840" y="479"/>
                    </a:lnTo>
                    <a:lnTo>
                      <a:pt x="839" y="478"/>
                    </a:lnTo>
                    <a:lnTo>
                      <a:pt x="838" y="476"/>
                    </a:lnTo>
                    <a:lnTo>
                      <a:pt x="836" y="475"/>
                    </a:lnTo>
                    <a:lnTo>
                      <a:pt x="835" y="475"/>
                    </a:lnTo>
                    <a:lnTo>
                      <a:pt x="834" y="474"/>
                    </a:lnTo>
                    <a:lnTo>
                      <a:pt x="832" y="472"/>
                    </a:lnTo>
                    <a:lnTo>
                      <a:pt x="831" y="471"/>
                    </a:lnTo>
                    <a:lnTo>
                      <a:pt x="830" y="470"/>
                    </a:lnTo>
                    <a:lnTo>
                      <a:pt x="827" y="468"/>
                    </a:lnTo>
                    <a:lnTo>
                      <a:pt x="824" y="466"/>
                    </a:lnTo>
                    <a:lnTo>
                      <a:pt x="821" y="464"/>
                    </a:lnTo>
                    <a:lnTo>
                      <a:pt x="819" y="461"/>
                    </a:lnTo>
                    <a:lnTo>
                      <a:pt x="817" y="460"/>
                    </a:lnTo>
                    <a:lnTo>
                      <a:pt x="815" y="457"/>
                    </a:lnTo>
                    <a:lnTo>
                      <a:pt x="812" y="456"/>
                    </a:lnTo>
                    <a:lnTo>
                      <a:pt x="809" y="455"/>
                    </a:lnTo>
                    <a:lnTo>
                      <a:pt x="754" y="418"/>
                    </a:lnTo>
                    <a:lnTo>
                      <a:pt x="749" y="416"/>
                    </a:lnTo>
                    <a:lnTo>
                      <a:pt x="744" y="412"/>
                    </a:lnTo>
                    <a:lnTo>
                      <a:pt x="738" y="409"/>
                    </a:lnTo>
                    <a:lnTo>
                      <a:pt x="733" y="406"/>
                    </a:lnTo>
                    <a:lnTo>
                      <a:pt x="727" y="404"/>
                    </a:lnTo>
                    <a:lnTo>
                      <a:pt x="721" y="401"/>
                    </a:lnTo>
                    <a:lnTo>
                      <a:pt x="715" y="398"/>
                    </a:lnTo>
                    <a:lnTo>
                      <a:pt x="710" y="396"/>
                    </a:lnTo>
                    <a:lnTo>
                      <a:pt x="671" y="378"/>
                    </a:lnTo>
                    <a:lnTo>
                      <a:pt x="668" y="377"/>
                    </a:lnTo>
                    <a:lnTo>
                      <a:pt x="635" y="365"/>
                    </a:lnTo>
                    <a:lnTo>
                      <a:pt x="628" y="362"/>
                    </a:lnTo>
                    <a:lnTo>
                      <a:pt x="621" y="361"/>
                    </a:lnTo>
                    <a:lnTo>
                      <a:pt x="615" y="358"/>
                    </a:lnTo>
                    <a:lnTo>
                      <a:pt x="608" y="357"/>
                    </a:lnTo>
                    <a:lnTo>
                      <a:pt x="601" y="355"/>
                    </a:lnTo>
                    <a:lnTo>
                      <a:pt x="594" y="354"/>
                    </a:lnTo>
                    <a:lnTo>
                      <a:pt x="588" y="351"/>
                    </a:lnTo>
                    <a:lnTo>
                      <a:pt x="581" y="350"/>
                    </a:lnTo>
                    <a:lnTo>
                      <a:pt x="581" y="350"/>
                    </a:lnTo>
                    <a:lnTo>
                      <a:pt x="580" y="350"/>
                    </a:lnTo>
                    <a:lnTo>
                      <a:pt x="578" y="350"/>
                    </a:lnTo>
                    <a:lnTo>
                      <a:pt x="577" y="350"/>
                    </a:lnTo>
                    <a:lnTo>
                      <a:pt x="577" y="350"/>
                    </a:lnTo>
                    <a:lnTo>
                      <a:pt x="576" y="350"/>
                    </a:lnTo>
                    <a:lnTo>
                      <a:pt x="574" y="349"/>
                    </a:lnTo>
                    <a:lnTo>
                      <a:pt x="574" y="349"/>
                    </a:lnTo>
                    <a:lnTo>
                      <a:pt x="570" y="349"/>
                    </a:lnTo>
                    <a:lnTo>
                      <a:pt x="567" y="347"/>
                    </a:lnTo>
                    <a:lnTo>
                      <a:pt x="565" y="347"/>
                    </a:lnTo>
                    <a:lnTo>
                      <a:pt x="561" y="347"/>
                    </a:lnTo>
                    <a:lnTo>
                      <a:pt x="558" y="346"/>
                    </a:lnTo>
                    <a:lnTo>
                      <a:pt x="555" y="346"/>
                    </a:lnTo>
                    <a:lnTo>
                      <a:pt x="551" y="346"/>
                    </a:lnTo>
                    <a:lnTo>
                      <a:pt x="549" y="345"/>
                    </a:lnTo>
                    <a:lnTo>
                      <a:pt x="545" y="343"/>
                    </a:lnTo>
                    <a:lnTo>
                      <a:pt x="539" y="343"/>
                    </a:lnTo>
                    <a:lnTo>
                      <a:pt x="535" y="342"/>
                    </a:lnTo>
                    <a:lnTo>
                      <a:pt x="531" y="341"/>
                    </a:lnTo>
                    <a:lnTo>
                      <a:pt x="526" y="341"/>
                    </a:lnTo>
                    <a:lnTo>
                      <a:pt x="522" y="339"/>
                    </a:lnTo>
                    <a:lnTo>
                      <a:pt x="516" y="339"/>
                    </a:lnTo>
                    <a:lnTo>
                      <a:pt x="512" y="338"/>
                    </a:lnTo>
                    <a:lnTo>
                      <a:pt x="510" y="338"/>
                    </a:lnTo>
                    <a:lnTo>
                      <a:pt x="508" y="338"/>
                    </a:lnTo>
                    <a:lnTo>
                      <a:pt x="506" y="338"/>
                    </a:lnTo>
                    <a:lnTo>
                      <a:pt x="503" y="338"/>
                    </a:lnTo>
                    <a:lnTo>
                      <a:pt x="502" y="338"/>
                    </a:lnTo>
                    <a:lnTo>
                      <a:pt x="499" y="338"/>
                    </a:lnTo>
                    <a:lnTo>
                      <a:pt x="496" y="338"/>
                    </a:lnTo>
                    <a:lnTo>
                      <a:pt x="495" y="338"/>
                    </a:lnTo>
                    <a:lnTo>
                      <a:pt x="494" y="336"/>
                    </a:lnTo>
                    <a:lnTo>
                      <a:pt x="494" y="336"/>
                    </a:lnTo>
                    <a:lnTo>
                      <a:pt x="494" y="336"/>
                    </a:lnTo>
                    <a:lnTo>
                      <a:pt x="492" y="336"/>
                    </a:lnTo>
                    <a:lnTo>
                      <a:pt x="492" y="336"/>
                    </a:lnTo>
                    <a:lnTo>
                      <a:pt x="492" y="336"/>
                    </a:lnTo>
                    <a:lnTo>
                      <a:pt x="491" y="336"/>
                    </a:lnTo>
                    <a:lnTo>
                      <a:pt x="491" y="335"/>
                    </a:lnTo>
                    <a:lnTo>
                      <a:pt x="498" y="334"/>
                    </a:lnTo>
                    <a:lnTo>
                      <a:pt x="504" y="334"/>
                    </a:lnTo>
                    <a:lnTo>
                      <a:pt x="511" y="334"/>
                    </a:lnTo>
                    <a:lnTo>
                      <a:pt x="518" y="334"/>
                    </a:lnTo>
                    <a:lnTo>
                      <a:pt x="524" y="335"/>
                    </a:lnTo>
                    <a:lnTo>
                      <a:pt x="530" y="335"/>
                    </a:lnTo>
                    <a:lnTo>
                      <a:pt x="537" y="336"/>
                    </a:lnTo>
                    <a:lnTo>
                      <a:pt x="543" y="338"/>
                    </a:lnTo>
                    <a:lnTo>
                      <a:pt x="546" y="338"/>
                    </a:lnTo>
                    <a:lnTo>
                      <a:pt x="549" y="338"/>
                    </a:lnTo>
                    <a:lnTo>
                      <a:pt x="551" y="339"/>
                    </a:lnTo>
                    <a:lnTo>
                      <a:pt x="554" y="339"/>
                    </a:lnTo>
                    <a:lnTo>
                      <a:pt x="557" y="341"/>
                    </a:lnTo>
                    <a:lnTo>
                      <a:pt x="559" y="341"/>
                    </a:lnTo>
                    <a:lnTo>
                      <a:pt x="562" y="341"/>
                    </a:lnTo>
                    <a:lnTo>
                      <a:pt x="565" y="341"/>
                    </a:lnTo>
                    <a:lnTo>
                      <a:pt x="566" y="342"/>
                    </a:lnTo>
                    <a:lnTo>
                      <a:pt x="567" y="342"/>
                    </a:lnTo>
                    <a:lnTo>
                      <a:pt x="570" y="342"/>
                    </a:lnTo>
                    <a:lnTo>
                      <a:pt x="572" y="342"/>
                    </a:lnTo>
                    <a:lnTo>
                      <a:pt x="573" y="343"/>
                    </a:lnTo>
                    <a:lnTo>
                      <a:pt x="574" y="343"/>
                    </a:lnTo>
                    <a:lnTo>
                      <a:pt x="576" y="343"/>
                    </a:lnTo>
                    <a:lnTo>
                      <a:pt x="578" y="343"/>
                    </a:lnTo>
                    <a:lnTo>
                      <a:pt x="585" y="345"/>
                    </a:lnTo>
                    <a:lnTo>
                      <a:pt x="593" y="347"/>
                    </a:lnTo>
                    <a:lnTo>
                      <a:pt x="600" y="349"/>
                    </a:lnTo>
                    <a:lnTo>
                      <a:pt x="608" y="350"/>
                    </a:lnTo>
                    <a:lnTo>
                      <a:pt x="615" y="353"/>
                    </a:lnTo>
                    <a:lnTo>
                      <a:pt x="623" y="355"/>
                    </a:lnTo>
                    <a:lnTo>
                      <a:pt x="631" y="357"/>
                    </a:lnTo>
                    <a:lnTo>
                      <a:pt x="637" y="359"/>
                    </a:lnTo>
                    <a:lnTo>
                      <a:pt x="640" y="361"/>
                    </a:lnTo>
                    <a:lnTo>
                      <a:pt x="641" y="361"/>
                    </a:lnTo>
                    <a:lnTo>
                      <a:pt x="644" y="362"/>
                    </a:lnTo>
                    <a:lnTo>
                      <a:pt x="647" y="362"/>
                    </a:lnTo>
                    <a:lnTo>
                      <a:pt x="648" y="363"/>
                    </a:lnTo>
                    <a:lnTo>
                      <a:pt x="651" y="363"/>
                    </a:lnTo>
                    <a:lnTo>
                      <a:pt x="653" y="365"/>
                    </a:lnTo>
                    <a:lnTo>
                      <a:pt x="655" y="365"/>
                    </a:lnTo>
                    <a:lnTo>
                      <a:pt x="656" y="366"/>
                    </a:lnTo>
                    <a:lnTo>
                      <a:pt x="658" y="366"/>
                    </a:lnTo>
                    <a:lnTo>
                      <a:pt x="659" y="366"/>
                    </a:lnTo>
                    <a:lnTo>
                      <a:pt x="660" y="367"/>
                    </a:lnTo>
                    <a:lnTo>
                      <a:pt x="660" y="367"/>
                    </a:lnTo>
                    <a:lnTo>
                      <a:pt x="662" y="367"/>
                    </a:lnTo>
                    <a:lnTo>
                      <a:pt x="663" y="369"/>
                    </a:lnTo>
                    <a:lnTo>
                      <a:pt x="663" y="369"/>
                    </a:lnTo>
                    <a:lnTo>
                      <a:pt x="671" y="371"/>
                    </a:lnTo>
                    <a:lnTo>
                      <a:pt x="679" y="375"/>
                    </a:lnTo>
                    <a:lnTo>
                      <a:pt x="687" y="380"/>
                    </a:lnTo>
                    <a:lnTo>
                      <a:pt x="695" y="382"/>
                    </a:lnTo>
                    <a:lnTo>
                      <a:pt x="703" y="386"/>
                    </a:lnTo>
                    <a:lnTo>
                      <a:pt x="711" y="389"/>
                    </a:lnTo>
                    <a:lnTo>
                      <a:pt x="719" y="393"/>
                    </a:lnTo>
                    <a:lnTo>
                      <a:pt x="727" y="396"/>
                    </a:lnTo>
                    <a:lnTo>
                      <a:pt x="727" y="397"/>
                    </a:lnTo>
                    <a:lnTo>
                      <a:pt x="729" y="397"/>
                    </a:lnTo>
                    <a:lnTo>
                      <a:pt x="730" y="398"/>
                    </a:lnTo>
                    <a:lnTo>
                      <a:pt x="730" y="398"/>
                    </a:lnTo>
                    <a:lnTo>
                      <a:pt x="731" y="398"/>
                    </a:lnTo>
                    <a:lnTo>
                      <a:pt x="733" y="400"/>
                    </a:lnTo>
                    <a:lnTo>
                      <a:pt x="733" y="400"/>
                    </a:lnTo>
                    <a:lnTo>
                      <a:pt x="734" y="401"/>
                    </a:lnTo>
                    <a:lnTo>
                      <a:pt x="717" y="316"/>
                    </a:lnTo>
                    <a:lnTo>
                      <a:pt x="714" y="311"/>
                    </a:lnTo>
                    <a:lnTo>
                      <a:pt x="714" y="314"/>
                    </a:lnTo>
                    <a:lnTo>
                      <a:pt x="715" y="318"/>
                    </a:lnTo>
                    <a:lnTo>
                      <a:pt x="715" y="320"/>
                    </a:lnTo>
                    <a:lnTo>
                      <a:pt x="715" y="323"/>
                    </a:lnTo>
                    <a:lnTo>
                      <a:pt x="715" y="326"/>
                    </a:lnTo>
                    <a:lnTo>
                      <a:pt x="717" y="328"/>
                    </a:lnTo>
                    <a:lnTo>
                      <a:pt x="715" y="331"/>
                    </a:lnTo>
                    <a:lnTo>
                      <a:pt x="715" y="334"/>
                    </a:lnTo>
                    <a:lnTo>
                      <a:pt x="715" y="334"/>
                    </a:lnTo>
                    <a:lnTo>
                      <a:pt x="714" y="332"/>
                    </a:lnTo>
                    <a:lnTo>
                      <a:pt x="714" y="332"/>
                    </a:lnTo>
                    <a:lnTo>
                      <a:pt x="713" y="331"/>
                    </a:lnTo>
                    <a:lnTo>
                      <a:pt x="713" y="330"/>
                    </a:lnTo>
                    <a:lnTo>
                      <a:pt x="713" y="328"/>
                    </a:lnTo>
                    <a:lnTo>
                      <a:pt x="711" y="327"/>
                    </a:lnTo>
                    <a:lnTo>
                      <a:pt x="711" y="327"/>
                    </a:lnTo>
                    <a:lnTo>
                      <a:pt x="710" y="320"/>
                    </a:lnTo>
                    <a:lnTo>
                      <a:pt x="709" y="315"/>
                    </a:lnTo>
                    <a:lnTo>
                      <a:pt x="709" y="310"/>
                    </a:lnTo>
                    <a:lnTo>
                      <a:pt x="707" y="303"/>
                    </a:lnTo>
                    <a:lnTo>
                      <a:pt x="706" y="298"/>
                    </a:lnTo>
                    <a:lnTo>
                      <a:pt x="705" y="291"/>
                    </a:lnTo>
                    <a:lnTo>
                      <a:pt x="703" y="285"/>
                    </a:lnTo>
                    <a:lnTo>
                      <a:pt x="702" y="280"/>
                    </a:lnTo>
                    <a:lnTo>
                      <a:pt x="699" y="272"/>
                    </a:lnTo>
                    <a:lnTo>
                      <a:pt x="698" y="263"/>
                    </a:lnTo>
                    <a:lnTo>
                      <a:pt x="695" y="255"/>
                    </a:lnTo>
                    <a:lnTo>
                      <a:pt x="692" y="246"/>
                    </a:lnTo>
                    <a:lnTo>
                      <a:pt x="691" y="238"/>
                    </a:lnTo>
                    <a:lnTo>
                      <a:pt x="688" y="230"/>
                    </a:lnTo>
                    <a:lnTo>
                      <a:pt x="686" y="222"/>
                    </a:lnTo>
                    <a:lnTo>
                      <a:pt x="683" y="214"/>
                    </a:lnTo>
                    <a:lnTo>
                      <a:pt x="680" y="207"/>
                    </a:lnTo>
                    <a:lnTo>
                      <a:pt x="678" y="201"/>
                    </a:lnTo>
                    <a:lnTo>
                      <a:pt x="676" y="194"/>
                    </a:lnTo>
                    <a:lnTo>
                      <a:pt x="674" y="186"/>
                    </a:lnTo>
                    <a:lnTo>
                      <a:pt x="671" y="179"/>
                    </a:lnTo>
                    <a:lnTo>
                      <a:pt x="668" y="173"/>
                    </a:lnTo>
                    <a:lnTo>
                      <a:pt x="667" y="166"/>
                    </a:lnTo>
                    <a:lnTo>
                      <a:pt x="664" y="159"/>
                    </a:lnTo>
                    <a:lnTo>
                      <a:pt x="662" y="155"/>
                    </a:lnTo>
                    <a:lnTo>
                      <a:pt x="660" y="150"/>
                    </a:lnTo>
                    <a:lnTo>
                      <a:pt x="658" y="146"/>
                    </a:lnTo>
                    <a:lnTo>
                      <a:pt x="656" y="140"/>
                    </a:lnTo>
                    <a:lnTo>
                      <a:pt x="655" y="136"/>
                    </a:lnTo>
                    <a:lnTo>
                      <a:pt x="653" y="131"/>
                    </a:lnTo>
                    <a:lnTo>
                      <a:pt x="651" y="127"/>
                    </a:lnTo>
                    <a:lnTo>
                      <a:pt x="649" y="121"/>
                    </a:lnTo>
                    <a:lnTo>
                      <a:pt x="648" y="120"/>
                    </a:lnTo>
                    <a:lnTo>
                      <a:pt x="648" y="119"/>
                    </a:lnTo>
                    <a:lnTo>
                      <a:pt x="647" y="116"/>
                    </a:lnTo>
                    <a:lnTo>
                      <a:pt x="647" y="115"/>
                    </a:lnTo>
                    <a:lnTo>
                      <a:pt x="645" y="113"/>
                    </a:lnTo>
                    <a:lnTo>
                      <a:pt x="645" y="111"/>
                    </a:lnTo>
                    <a:lnTo>
                      <a:pt x="644" y="109"/>
                    </a:lnTo>
                    <a:lnTo>
                      <a:pt x="643" y="108"/>
                    </a:lnTo>
                    <a:lnTo>
                      <a:pt x="640" y="99"/>
                    </a:lnTo>
                    <a:lnTo>
                      <a:pt x="637" y="89"/>
                    </a:lnTo>
                    <a:lnTo>
                      <a:pt x="633" y="80"/>
                    </a:lnTo>
                    <a:lnTo>
                      <a:pt x="631" y="70"/>
                    </a:lnTo>
                    <a:lnTo>
                      <a:pt x="627" y="62"/>
                    </a:lnTo>
                    <a:lnTo>
                      <a:pt x="624" y="53"/>
                    </a:lnTo>
                    <a:lnTo>
                      <a:pt x="621" y="43"/>
                    </a:lnTo>
                    <a:lnTo>
                      <a:pt x="619" y="34"/>
                    </a:lnTo>
                    <a:lnTo>
                      <a:pt x="619" y="33"/>
                    </a:lnTo>
                    <a:lnTo>
                      <a:pt x="619" y="31"/>
                    </a:lnTo>
                    <a:lnTo>
                      <a:pt x="617" y="30"/>
                    </a:lnTo>
                    <a:lnTo>
                      <a:pt x="617" y="30"/>
                    </a:lnTo>
                    <a:lnTo>
                      <a:pt x="617" y="29"/>
                    </a:lnTo>
                    <a:lnTo>
                      <a:pt x="617" y="27"/>
                    </a:lnTo>
                    <a:lnTo>
                      <a:pt x="617" y="26"/>
                    </a:lnTo>
                    <a:lnTo>
                      <a:pt x="617" y="25"/>
                    </a:lnTo>
                    <a:lnTo>
                      <a:pt x="616" y="23"/>
                    </a:lnTo>
                    <a:lnTo>
                      <a:pt x="616" y="22"/>
                    </a:lnTo>
                    <a:lnTo>
                      <a:pt x="616" y="19"/>
                    </a:lnTo>
                    <a:lnTo>
                      <a:pt x="615" y="18"/>
                    </a:lnTo>
                    <a:lnTo>
                      <a:pt x="615" y="15"/>
                    </a:lnTo>
                    <a:lnTo>
                      <a:pt x="615" y="14"/>
                    </a:lnTo>
                    <a:lnTo>
                      <a:pt x="615" y="13"/>
                    </a:lnTo>
                    <a:lnTo>
                      <a:pt x="615" y="10"/>
                    </a:lnTo>
                    <a:lnTo>
                      <a:pt x="615" y="9"/>
                    </a:lnTo>
                    <a:lnTo>
                      <a:pt x="615" y="7"/>
                    </a:lnTo>
                    <a:lnTo>
                      <a:pt x="613" y="6"/>
                    </a:lnTo>
                    <a:lnTo>
                      <a:pt x="613" y="6"/>
                    </a:lnTo>
                    <a:lnTo>
                      <a:pt x="613" y="5"/>
                    </a:lnTo>
                    <a:lnTo>
                      <a:pt x="612" y="3"/>
                    </a:lnTo>
                    <a:lnTo>
                      <a:pt x="612" y="2"/>
                    </a:lnTo>
                    <a:lnTo>
                      <a:pt x="610" y="0"/>
                    </a:lnTo>
                    <a:lnTo>
                      <a:pt x="610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09" y="0"/>
                    </a:lnTo>
                    <a:lnTo>
                      <a:pt x="608" y="0"/>
                    </a:lnTo>
                    <a:lnTo>
                      <a:pt x="608" y="0"/>
                    </a:lnTo>
                    <a:lnTo>
                      <a:pt x="608" y="0"/>
                    </a:lnTo>
                    <a:lnTo>
                      <a:pt x="606" y="0"/>
                    </a:lnTo>
                    <a:lnTo>
                      <a:pt x="602" y="0"/>
                    </a:lnTo>
                    <a:lnTo>
                      <a:pt x="598" y="2"/>
                    </a:lnTo>
                    <a:lnTo>
                      <a:pt x="593" y="2"/>
                    </a:lnTo>
                    <a:lnTo>
                      <a:pt x="589" y="3"/>
                    </a:lnTo>
                    <a:lnTo>
                      <a:pt x="584" y="3"/>
                    </a:lnTo>
                    <a:lnTo>
                      <a:pt x="580" y="5"/>
                    </a:lnTo>
                    <a:lnTo>
                      <a:pt x="574" y="5"/>
                    </a:lnTo>
                    <a:lnTo>
                      <a:pt x="570" y="6"/>
                    </a:lnTo>
                    <a:lnTo>
                      <a:pt x="563" y="7"/>
                    </a:lnTo>
                    <a:lnTo>
                      <a:pt x="558" y="9"/>
                    </a:lnTo>
                    <a:lnTo>
                      <a:pt x="551" y="11"/>
                    </a:lnTo>
                    <a:lnTo>
                      <a:pt x="546" y="13"/>
                    </a:lnTo>
                    <a:lnTo>
                      <a:pt x="539" y="14"/>
                    </a:lnTo>
                    <a:lnTo>
                      <a:pt x="534" y="15"/>
                    </a:lnTo>
                    <a:lnTo>
                      <a:pt x="527" y="17"/>
                    </a:lnTo>
                    <a:lnTo>
                      <a:pt x="522" y="18"/>
                    </a:lnTo>
                    <a:lnTo>
                      <a:pt x="516" y="19"/>
                    </a:lnTo>
                    <a:lnTo>
                      <a:pt x="510" y="21"/>
                    </a:lnTo>
                    <a:lnTo>
                      <a:pt x="504" y="22"/>
                    </a:lnTo>
                    <a:lnTo>
                      <a:pt x="499" y="23"/>
                    </a:lnTo>
                    <a:lnTo>
                      <a:pt x="492" y="23"/>
                    </a:lnTo>
                    <a:lnTo>
                      <a:pt x="487" y="25"/>
                    </a:lnTo>
                    <a:lnTo>
                      <a:pt x="481" y="26"/>
                    </a:lnTo>
                    <a:lnTo>
                      <a:pt x="476" y="27"/>
                    </a:lnTo>
                    <a:lnTo>
                      <a:pt x="473" y="27"/>
                    </a:lnTo>
                    <a:lnTo>
                      <a:pt x="471" y="29"/>
                    </a:lnTo>
                    <a:lnTo>
                      <a:pt x="469" y="30"/>
                    </a:lnTo>
                    <a:lnTo>
                      <a:pt x="467" y="30"/>
                    </a:lnTo>
                    <a:lnTo>
                      <a:pt x="464" y="30"/>
                    </a:lnTo>
                    <a:lnTo>
                      <a:pt x="461" y="31"/>
                    </a:lnTo>
                    <a:lnTo>
                      <a:pt x="459" y="31"/>
                    </a:lnTo>
                    <a:lnTo>
                      <a:pt x="456" y="33"/>
                    </a:lnTo>
                    <a:lnTo>
                      <a:pt x="452" y="34"/>
                    </a:lnTo>
                    <a:lnTo>
                      <a:pt x="449" y="35"/>
                    </a:lnTo>
                    <a:lnTo>
                      <a:pt x="445" y="37"/>
                    </a:lnTo>
                    <a:lnTo>
                      <a:pt x="441" y="38"/>
                    </a:lnTo>
                    <a:lnTo>
                      <a:pt x="437" y="39"/>
                    </a:lnTo>
                    <a:lnTo>
                      <a:pt x="433" y="41"/>
                    </a:lnTo>
                    <a:lnTo>
                      <a:pt x="430" y="42"/>
                    </a:lnTo>
                    <a:lnTo>
                      <a:pt x="426" y="43"/>
                    </a:lnTo>
                    <a:lnTo>
                      <a:pt x="425" y="45"/>
                    </a:lnTo>
                    <a:lnTo>
                      <a:pt x="425" y="45"/>
                    </a:lnTo>
                    <a:lnTo>
                      <a:pt x="424" y="46"/>
                    </a:lnTo>
                    <a:lnTo>
                      <a:pt x="422" y="46"/>
                    </a:lnTo>
                    <a:lnTo>
                      <a:pt x="422" y="48"/>
                    </a:lnTo>
                    <a:lnTo>
                      <a:pt x="421" y="48"/>
                    </a:lnTo>
                    <a:lnTo>
                      <a:pt x="421" y="49"/>
                    </a:lnTo>
                    <a:lnTo>
                      <a:pt x="420" y="49"/>
                    </a:lnTo>
                    <a:lnTo>
                      <a:pt x="425" y="50"/>
                    </a:lnTo>
                    <a:lnTo>
                      <a:pt x="430" y="50"/>
                    </a:lnTo>
                    <a:lnTo>
                      <a:pt x="436" y="53"/>
                    </a:lnTo>
                    <a:lnTo>
                      <a:pt x="441" y="54"/>
                    </a:lnTo>
                    <a:lnTo>
                      <a:pt x="447" y="57"/>
                    </a:lnTo>
                    <a:lnTo>
                      <a:pt x="451" y="60"/>
                    </a:lnTo>
                    <a:lnTo>
                      <a:pt x="455" y="64"/>
                    </a:lnTo>
                    <a:lnTo>
                      <a:pt x="459" y="68"/>
                    </a:lnTo>
                    <a:lnTo>
                      <a:pt x="459" y="68"/>
                    </a:lnTo>
                    <a:lnTo>
                      <a:pt x="459" y="68"/>
                    </a:lnTo>
                    <a:lnTo>
                      <a:pt x="459" y="68"/>
                    </a:lnTo>
                    <a:lnTo>
                      <a:pt x="459" y="68"/>
                    </a:lnTo>
                    <a:lnTo>
                      <a:pt x="459" y="68"/>
                    </a:lnTo>
                    <a:lnTo>
                      <a:pt x="459" y="68"/>
                    </a:lnTo>
                    <a:lnTo>
                      <a:pt x="459" y="69"/>
                    </a:lnTo>
                    <a:lnTo>
                      <a:pt x="459" y="69"/>
                    </a:lnTo>
                    <a:lnTo>
                      <a:pt x="457" y="68"/>
                    </a:lnTo>
                    <a:lnTo>
                      <a:pt x="456" y="68"/>
                    </a:lnTo>
                    <a:lnTo>
                      <a:pt x="455" y="66"/>
                    </a:lnTo>
                    <a:lnTo>
                      <a:pt x="453" y="66"/>
                    </a:lnTo>
                    <a:lnTo>
                      <a:pt x="453" y="65"/>
                    </a:lnTo>
                    <a:lnTo>
                      <a:pt x="452" y="64"/>
                    </a:lnTo>
                    <a:lnTo>
                      <a:pt x="451" y="64"/>
                    </a:lnTo>
                    <a:lnTo>
                      <a:pt x="448" y="62"/>
                    </a:lnTo>
                    <a:lnTo>
                      <a:pt x="447" y="61"/>
                    </a:lnTo>
                    <a:lnTo>
                      <a:pt x="444" y="60"/>
                    </a:lnTo>
                    <a:lnTo>
                      <a:pt x="443" y="60"/>
                    </a:lnTo>
                    <a:lnTo>
                      <a:pt x="440" y="58"/>
                    </a:lnTo>
                    <a:lnTo>
                      <a:pt x="437" y="57"/>
                    </a:lnTo>
                    <a:lnTo>
                      <a:pt x="434" y="57"/>
                    </a:lnTo>
                    <a:lnTo>
                      <a:pt x="433" y="56"/>
                    </a:lnTo>
                    <a:lnTo>
                      <a:pt x="430" y="54"/>
                    </a:lnTo>
                    <a:lnTo>
                      <a:pt x="428" y="54"/>
                    </a:lnTo>
                    <a:lnTo>
                      <a:pt x="426" y="54"/>
                    </a:lnTo>
                    <a:lnTo>
                      <a:pt x="424" y="54"/>
                    </a:lnTo>
                    <a:lnTo>
                      <a:pt x="422" y="54"/>
                    </a:lnTo>
                    <a:lnTo>
                      <a:pt x="420" y="54"/>
                    </a:lnTo>
                    <a:lnTo>
                      <a:pt x="417" y="54"/>
                    </a:lnTo>
                    <a:lnTo>
                      <a:pt x="416" y="56"/>
                    </a:lnTo>
                    <a:lnTo>
                      <a:pt x="413" y="56"/>
                    </a:lnTo>
                    <a:lnTo>
                      <a:pt x="406" y="57"/>
                    </a:lnTo>
                    <a:lnTo>
                      <a:pt x="401" y="58"/>
                    </a:lnTo>
                    <a:lnTo>
                      <a:pt x="394" y="60"/>
                    </a:lnTo>
                    <a:lnTo>
                      <a:pt x="389" y="62"/>
                    </a:lnTo>
                    <a:lnTo>
                      <a:pt x="382" y="65"/>
                    </a:lnTo>
                    <a:lnTo>
                      <a:pt x="377" y="66"/>
                    </a:lnTo>
                    <a:lnTo>
                      <a:pt x="371" y="69"/>
                    </a:lnTo>
                    <a:lnTo>
                      <a:pt x="365" y="72"/>
                    </a:lnTo>
                    <a:lnTo>
                      <a:pt x="365" y="73"/>
                    </a:lnTo>
                    <a:lnTo>
                      <a:pt x="365" y="73"/>
                    </a:lnTo>
                    <a:lnTo>
                      <a:pt x="363" y="73"/>
                    </a:lnTo>
                    <a:lnTo>
                      <a:pt x="363" y="73"/>
                    </a:lnTo>
                    <a:lnTo>
                      <a:pt x="363" y="73"/>
                    </a:lnTo>
                    <a:lnTo>
                      <a:pt x="362" y="74"/>
                    </a:lnTo>
                    <a:lnTo>
                      <a:pt x="362" y="74"/>
                    </a:lnTo>
                    <a:lnTo>
                      <a:pt x="361" y="74"/>
                    </a:lnTo>
                    <a:lnTo>
                      <a:pt x="361" y="74"/>
                    </a:lnTo>
                    <a:lnTo>
                      <a:pt x="359" y="76"/>
                    </a:lnTo>
                    <a:lnTo>
                      <a:pt x="357" y="76"/>
                    </a:lnTo>
                    <a:lnTo>
                      <a:pt x="355" y="77"/>
                    </a:lnTo>
                    <a:lnTo>
                      <a:pt x="354" y="77"/>
                    </a:lnTo>
                    <a:lnTo>
                      <a:pt x="352" y="78"/>
                    </a:lnTo>
                    <a:lnTo>
                      <a:pt x="351" y="78"/>
                    </a:lnTo>
                    <a:lnTo>
                      <a:pt x="350" y="80"/>
                    </a:lnTo>
                    <a:lnTo>
                      <a:pt x="348" y="80"/>
                    </a:lnTo>
                    <a:lnTo>
                      <a:pt x="343" y="82"/>
                    </a:lnTo>
                    <a:lnTo>
                      <a:pt x="338" y="86"/>
                    </a:lnTo>
                    <a:lnTo>
                      <a:pt x="334" y="88"/>
                    </a:lnTo>
                    <a:lnTo>
                      <a:pt x="328" y="91"/>
                    </a:lnTo>
                    <a:lnTo>
                      <a:pt x="323" y="93"/>
                    </a:lnTo>
                    <a:lnTo>
                      <a:pt x="318" y="95"/>
                    </a:lnTo>
                    <a:lnTo>
                      <a:pt x="312" y="97"/>
                    </a:lnTo>
                    <a:lnTo>
                      <a:pt x="307" y="99"/>
                    </a:lnTo>
                    <a:lnTo>
                      <a:pt x="303" y="101"/>
                    </a:lnTo>
                    <a:lnTo>
                      <a:pt x="299" y="104"/>
                    </a:lnTo>
                    <a:lnTo>
                      <a:pt x="296" y="107"/>
                    </a:lnTo>
                    <a:lnTo>
                      <a:pt x="293" y="109"/>
                    </a:lnTo>
                    <a:lnTo>
                      <a:pt x="292" y="111"/>
                    </a:lnTo>
                    <a:lnTo>
                      <a:pt x="291" y="112"/>
                    </a:lnTo>
                    <a:lnTo>
                      <a:pt x="291" y="115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3" y="116"/>
                    </a:lnTo>
                    <a:lnTo>
                      <a:pt x="295" y="116"/>
                    </a:lnTo>
                    <a:lnTo>
                      <a:pt x="296" y="117"/>
                    </a:lnTo>
                    <a:lnTo>
                      <a:pt x="297" y="117"/>
                    </a:lnTo>
                    <a:lnTo>
                      <a:pt x="297" y="117"/>
                    </a:lnTo>
                    <a:lnTo>
                      <a:pt x="299" y="117"/>
                    </a:lnTo>
                    <a:lnTo>
                      <a:pt x="300" y="117"/>
                    </a:lnTo>
                    <a:lnTo>
                      <a:pt x="301" y="117"/>
                    </a:lnTo>
                    <a:lnTo>
                      <a:pt x="303" y="117"/>
                    </a:lnTo>
                    <a:lnTo>
                      <a:pt x="304" y="117"/>
                    </a:lnTo>
                    <a:lnTo>
                      <a:pt x="305" y="119"/>
                    </a:lnTo>
                    <a:lnTo>
                      <a:pt x="305" y="119"/>
                    </a:lnTo>
                    <a:lnTo>
                      <a:pt x="307" y="119"/>
                    </a:lnTo>
                    <a:lnTo>
                      <a:pt x="308" y="119"/>
                    </a:lnTo>
                    <a:lnTo>
                      <a:pt x="308" y="119"/>
                    </a:lnTo>
                    <a:lnTo>
                      <a:pt x="309" y="120"/>
                    </a:lnTo>
                    <a:lnTo>
                      <a:pt x="309" y="120"/>
                    </a:lnTo>
                    <a:lnTo>
                      <a:pt x="309" y="120"/>
                    </a:lnTo>
                    <a:lnTo>
                      <a:pt x="309" y="120"/>
                    </a:lnTo>
                    <a:lnTo>
                      <a:pt x="309" y="120"/>
                    </a:lnTo>
                    <a:lnTo>
                      <a:pt x="309" y="120"/>
                    </a:lnTo>
                    <a:lnTo>
                      <a:pt x="309" y="120"/>
                    </a:lnTo>
                    <a:lnTo>
                      <a:pt x="309" y="120"/>
                    </a:lnTo>
                    <a:lnTo>
                      <a:pt x="309" y="120"/>
                    </a:lnTo>
                    <a:lnTo>
                      <a:pt x="307" y="121"/>
                    </a:lnTo>
                    <a:lnTo>
                      <a:pt x="304" y="121"/>
                    </a:lnTo>
                    <a:lnTo>
                      <a:pt x="301" y="121"/>
                    </a:lnTo>
                    <a:lnTo>
                      <a:pt x="300" y="121"/>
                    </a:lnTo>
                    <a:lnTo>
                      <a:pt x="297" y="121"/>
                    </a:lnTo>
                    <a:lnTo>
                      <a:pt x="295" y="121"/>
                    </a:lnTo>
                    <a:lnTo>
                      <a:pt x="292" y="120"/>
                    </a:lnTo>
                    <a:lnTo>
                      <a:pt x="289" y="120"/>
                    </a:lnTo>
                    <a:lnTo>
                      <a:pt x="287" y="120"/>
                    </a:lnTo>
                    <a:lnTo>
                      <a:pt x="283" y="120"/>
                    </a:lnTo>
                    <a:lnTo>
                      <a:pt x="280" y="120"/>
                    </a:lnTo>
                    <a:lnTo>
                      <a:pt x="276" y="120"/>
                    </a:lnTo>
                    <a:lnTo>
                      <a:pt x="272" y="121"/>
                    </a:lnTo>
                    <a:lnTo>
                      <a:pt x="269" y="123"/>
                    </a:lnTo>
                    <a:lnTo>
                      <a:pt x="265" y="124"/>
                    </a:lnTo>
                    <a:lnTo>
                      <a:pt x="262" y="125"/>
                    </a:lnTo>
                    <a:lnTo>
                      <a:pt x="260" y="127"/>
                    </a:lnTo>
                    <a:lnTo>
                      <a:pt x="257" y="128"/>
                    </a:lnTo>
                    <a:lnTo>
                      <a:pt x="254" y="130"/>
                    </a:lnTo>
                    <a:lnTo>
                      <a:pt x="253" y="131"/>
                    </a:lnTo>
                    <a:lnTo>
                      <a:pt x="250" y="131"/>
                    </a:lnTo>
                    <a:lnTo>
                      <a:pt x="248" y="132"/>
                    </a:lnTo>
                    <a:lnTo>
                      <a:pt x="245" y="134"/>
                    </a:lnTo>
                    <a:lnTo>
                      <a:pt x="242" y="135"/>
                    </a:lnTo>
                    <a:lnTo>
                      <a:pt x="238" y="139"/>
                    </a:lnTo>
                    <a:lnTo>
                      <a:pt x="233" y="142"/>
                    </a:lnTo>
                    <a:lnTo>
                      <a:pt x="228" y="146"/>
                    </a:lnTo>
                    <a:lnTo>
                      <a:pt x="222" y="148"/>
                    </a:lnTo>
                    <a:lnTo>
                      <a:pt x="217" y="151"/>
                    </a:lnTo>
                    <a:lnTo>
                      <a:pt x="211" y="155"/>
                    </a:lnTo>
                    <a:lnTo>
                      <a:pt x="206" y="158"/>
                    </a:lnTo>
                    <a:lnTo>
                      <a:pt x="201" y="162"/>
                    </a:lnTo>
                    <a:lnTo>
                      <a:pt x="197" y="166"/>
                    </a:lnTo>
                    <a:lnTo>
                      <a:pt x="193" y="168"/>
                    </a:lnTo>
                    <a:lnTo>
                      <a:pt x="189" y="173"/>
                    </a:lnTo>
                    <a:lnTo>
                      <a:pt x="185" y="175"/>
                    </a:lnTo>
                    <a:lnTo>
                      <a:pt x="182" y="179"/>
                    </a:lnTo>
                    <a:lnTo>
                      <a:pt x="178" y="182"/>
                    </a:lnTo>
                    <a:lnTo>
                      <a:pt x="175" y="185"/>
                    </a:lnTo>
                    <a:lnTo>
                      <a:pt x="172" y="187"/>
                    </a:lnTo>
                    <a:lnTo>
                      <a:pt x="172" y="189"/>
                    </a:lnTo>
                    <a:lnTo>
                      <a:pt x="171" y="189"/>
                    </a:lnTo>
                    <a:lnTo>
                      <a:pt x="171" y="190"/>
                    </a:lnTo>
                    <a:lnTo>
                      <a:pt x="170" y="191"/>
                    </a:lnTo>
                    <a:lnTo>
                      <a:pt x="170" y="191"/>
                    </a:lnTo>
                    <a:lnTo>
                      <a:pt x="170" y="193"/>
                    </a:lnTo>
                    <a:lnTo>
                      <a:pt x="168" y="194"/>
                    </a:lnTo>
                    <a:lnTo>
                      <a:pt x="168" y="194"/>
                    </a:lnTo>
                    <a:lnTo>
                      <a:pt x="171" y="195"/>
                    </a:lnTo>
                    <a:lnTo>
                      <a:pt x="172" y="195"/>
                    </a:lnTo>
                    <a:lnTo>
                      <a:pt x="175" y="195"/>
                    </a:lnTo>
                    <a:lnTo>
                      <a:pt x="178" y="194"/>
                    </a:lnTo>
                    <a:lnTo>
                      <a:pt x="180" y="194"/>
                    </a:lnTo>
                    <a:lnTo>
                      <a:pt x="182" y="193"/>
                    </a:lnTo>
                    <a:lnTo>
                      <a:pt x="185" y="191"/>
                    </a:lnTo>
                    <a:lnTo>
                      <a:pt x="186" y="191"/>
                    </a:lnTo>
                    <a:lnTo>
                      <a:pt x="187" y="190"/>
                    </a:lnTo>
                    <a:lnTo>
                      <a:pt x="187" y="190"/>
                    </a:lnTo>
                    <a:lnTo>
                      <a:pt x="187" y="190"/>
                    </a:lnTo>
                    <a:lnTo>
                      <a:pt x="187" y="190"/>
                    </a:lnTo>
                    <a:lnTo>
                      <a:pt x="187" y="190"/>
                    </a:lnTo>
                    <a:lnTo>
                      <a:pt x="187" y="190"/>
                    </a:lnTo>
                    <a:lnTo>
                      <a:pt x="187" y="190"/>
                    </a:lnTo>
                    <a:lnTo>
                      <a:pt x="189" y="190"/>
                    </a:lnTo>
                    <a:lnTo>
                      <a:pt x="189" y="190"/>
                    </a:lnTo>
                    <a:lnTo>
                      <a:pt x="189" y="190"/>
                    </a:lnTo>
                    <a:lnTo>
                      <a:pt x="189" y="190"/>
                    </a:lnTo>
                    <a:lnTo>
                      <a:pt x="189" y="190"/>
                    </a:lnTo>
                    <a:lnTo>
                      <a:pt x="189" y="190"/>
                    </a:lnTo>
                    <a:lnTo>
                      <a:pt x="189" y="190"/>
                    </a:lnTo>
                    <a:lnTo>
                      <a:pt x="189" y="190"/>
                    </a:lnTo>
                    <a:lnTo>
                      <a:pt x="189" y="190"/>
                    </a:lnTo>
                    <a:lnTo>
                      <a:pt x="189" y="191"/>
                    </a:lnTo>
                    <a:lnTo>
                      <a:pt x="189" y="191"/>
                    </a:lnTo>
                    <a:lnTo>
                      <a:pt x="189" y="193"/>
                    </a:lnTo>
                    <a:lnTo>
                      <a:pt x="187" y="194"/>
                    </a:lnTo>
                    <a:lnTo>
                      <a:pt x="187" y="194"/>
                    </a:lnTo>
                    <a:lnTo>
                      <a:pt x="186" y="195"/>
                    </a:lnTo>
                    <a:lnTo>
                      <a:pt x="185" y="197"/>
                    </a:lnTo>
                    <a:lnTo>
                      <a:pt x="183" y="197"/>
                    </a:lnTo>
                    <a:lnTo>
                      <a:pt x="183" y="198"/>
                    </a:lnTo>
                    <a:lnTo>
                      <a:pt x="182" y="198"/>
                    </a:lnTo>
                    <a:lnTo>
                      <a:pt x="180" y="198"/>
                    </a:lnTo>
                    <a:lnTo>
                      <a:pt x="179" y="199"/>
                    </a:lnTo>
                    <a:lnTo>
                      <a:pt x="179" y="199"/>
                    </a:lnTo>
                    <a:lnTo>
                      <a:pt x="178" y="199"/>
                    </a:lnTo>
                    <a:lnTo>
                      <a:pt x="176" y="201"/>
                    </a:lnTo>
                    <a:lnTo>
                      <a:pt x="175" y="201"/>
                    </a:lnTo>
                    <a:lnTo>
                      <a:pt x="175" y="205"/>
                    </a:lnTo>
                    <a:lnTo>
                      <a:pt x="175" y="207"/>
                    </a:lnTo>
                    <a:lnTo>
                      <a:pt x="176" y="211"/>
                    </a:lnTo>
                    <a:lnTo>
                      <a:pt x="176" y="216"/>
                    </a:lnTo>
                    <a:lnTo>
                      <a:pt x="178" y="218"/>
                    </a:lnTo>
                    <a:lnTo>
                      <a:pt x="178" y="222"/>
                    </a:lnTo>
                    <a:lnTo>
                      <a:pt x="179" y="225"/>
                    </a:lnTo>
                    <a:lnTo>
                      <a:pt x="180" y="229"/>
                    </a:lnTo>
                    <a:lnTo>
                      <a:pt x="180" y="229"/>
                    </a:lnTo>
                    <a:lnTo>
                      <a:pt x="180" y="229"/>
                    </a:lnTo>
                    <a:lnTo>
                      <a:pt x="180" y="229"/>
                    </a:lnTo>
                    <a:lnTo>
                      <a:pt x="179" y="229"/>
                    </a:lnTo>
                    <a:lnTo>
                      <a:pt x="179" y="229"/>
                    </a:lnTo>
                    <a:lnTo>
                      <a:pt x="179" y="229"/>
                    </a:lnTo>
                    <a:lnTo>
                      <a:pt x="179" y="229"/>
                    </a:lnTo>
                    <a:lnTo>
                      <a:pt x="179" y="229"/>
                    </a:lnTo>
                    <a:lnTo>
                      <a:pt x="178" y="226"/>
                    </a:lnTo>
                    <a:lnTo>
                      <a:pt x="176" y="222"/>
                    </a:lnTo>
                    <a:lnTo>
                      <a:pt x="175" y="218"/>
                    </a:lnTo>
                    <a:lnTo>
                      <a:pt x="174" y="216"/>
                    </a:lnTo>
                    <a:lnTo>
                      <a:pt x="172" y="211"/>
                    </a:lnTo>
                    <a:lnTo>
                      <a:pt x="172" y="207"/>
                    </a:lnTo>
                    <a:lnTo>
                      <a:pt x="171" y="203"/>
                    </a:lnTo>
                    <a:lnTo>
                      <a:pt x="171" y="201"/>
                    </a:lnTo>
                    <a:lnTo>
                      <a:pt x="163" y="198"/>
                    </a:lnTo>
                    <a:lnTo>
                      <a:pt x="152" y="202"/>
                    </a:lnTo>
                    <a:lnTo>
                      <a:pt x="142" y="207"/>
                    </a:lnTo>
                    <a:lnTo>
                      <a:pt x="131" y="214"/>
                    </a:lnTo>
                    <a:lnTo>
                      <a:pt x="123" y="222"/>
                    </a:lnTo>
                    <a:lnTo>
                      <a:pt x="115" y="232"/>
                    </a:lnTo>
                    <a:lnTo>
                      <a:pt x="108" y="241"/>
                    </a:lnTo>
                    <a:lnTo>
                      <a:pt x="103" y="250"/>
                    </a:lnTo>
                    <a:lnTo>
                      <a:pt x="97" y="261"/>
                    </a:lnTo>
                    <a:lnTo>
                      <a:pt x="96" y="265"/>
                    </a:lnTo>
                    <a:lnTo>
                      <a:pt x="94" y="269"/>
                    </a:lnTo>
                    <a:lnTo>
                      <a:pt x="93" y="273"/>
                    </a:lnTo>
                    <a:lnTo>
                      <a:pt x="90" y="277"/>
                    </a:lnTo>
                    <a:lnTo>
                      <a:pt x="89" y="281"/>
                    </a:lnTo>
                    <a:lnTo>
                      <a:pt x="88" y="285"/>
                    </a:lnTo>
                    <a:lnTo>
                      <a:pt x="88" y="289"/>
                    </a:lnTo>
                    <a:lnTo>
                      <a:pt x="86" y="293"/>
                    </a:lnTo>
                    <a:lnTo>
                      <a:pt x="86" y="295"/>
                    </a:lnTo>
                    <a:lnTo>
                      <a:pt x="86" y="295"/>
                    </a:lnTo>
                    <a:lnTo>
                      <a:pt x="86" y="296"/>
                    </a:lnTo>
                    <a:lnTo>
                      <a:pt x="85" y="298"/>
                    </a:lnTo>
                    <a:lnTo>
                      <a:pt x="85" y="298"/>
                    </a:lnTo>
                    <a:lnTo>
                      <a:pt x="85" y="299"/>
                    </a:lnTo>
                    <a:lnTo>
                      <a:pt x="85" y="299"/>
                    </a:lnTo>
                    <a:lnTo>
                      <a:pt x="84" y="299"/>
                    </a:lnTo>
                    <a:lnTo>
                      <a:pt x="80" y="322"/>
                    </a:lnTo>
                    <a:lnTo>
                      <a:pt x="80" y="322"/>
                    </a:lnTo>
                    <a:lnTo>
                      <a:pt x="80" y="322"/>
                    </a:lnTo>
                    <a:lnTo>
                      <a:pt x="80" y="322"/>
                    </a:lnTo>
                    <a:lnTo>
                      <a:pt x="80" y="322"/>
                    </a:lnTo>
                    <a:lnTo>
                      <a:pt x="80" y="322"/>
                    </a:lnTo>
                    <a:lnTo>
                      <a:pt x="80" y="322"/>
                    </a:lnTo>
                    <a:lnTo>
                      <a:pt x="80" y="322"/>
                    </a:lnTo>
                    <a:lnTo>
                      <a:pt x="80" y="322"/>
                    </a:lnTo>
                    <a:lnTo>
                      <a:pt x="78" y="320"/>
                    </a:lnTo>
                    <a:lnTo>
                      <a:pt x="78" y="318"/>
                    </a:lnTo>
                    <a:lnTo>
                      <a:pt x="78" y="316"/>
                    </a:lnTo>
                    <a:lnTo>
                      <a:pt x="80" y="315"/>
                    </a:lnTo>
                    <a:lnTo>
                      <a:pt x="80" y="312"/>
                    </a:lnTo>
                    <a:lnTo>
                      <a:pt x="80" y="311"/>
                    </a:lnTo>
                    <a:lnTo>
                      <a:pt x="80" y="308"/>
                    </a:lnTo>
                    <a:lnTo>
                      <a:pt x="80" y="307"/>
                    </a:lnTo>
                    <a:lnTo>
                      <a:pt x="81" y="304"/>
                    </a:lnTo>
                    <a:lnTo>
                      <a:pt x="81" y="303"/>
                    </a:lnTo>
                    <a:lnTo>
                      <a:pt x="81" y="300"/>
                    </a:lnTo>
                    <a:lnTo>
                      <a:pt x="82" y="299"/>
                    </a:lnTo>
                    <a:lnTo>
                      <a:pt x="82" y="296"/>
                    </a:lnTo>
                    <a:lnTo>
                      <a:pt x="82" y="295"/>
                    </a:lnTo>
                    <a:lnTo>
                      <a:pt x="84" y="293"/>
                    </a:lnTo>
                    <a:lnTo>
                      <a:pt x="84" y="291"/>
                    </a:lnTo>
                    <a:lnTo>
                      <a:pt x="84" y="291"/>
                    </a:lnTo>
                    <a:lnTo>
                      <a:pt x="82" y="291"/>
                    </a:lnTo>
                    <a:lnTo>
                      <a:pt x="82" y="291"/>
                    </a:lnTo>
                    <a:lnTo>
                      <a:pt x="81" y="292"/>
                    </a:lnTo>
                    <a:lnTo>
                      <a:pt x="81" y="292"/>
                    </a:lnTo>
                    <a:lnTo>
                      <a:pt x="80" y="292"/>
                    </a:lnTo>
                    <a:lnTo>
                      <a:pt x="80" y="292"/>
                    </a:lnTo>
                    <a:lnTo>
                      <a:pt x="80" y="293"/>
                    </a:lnTo>
                    <a:lnTo>
                      <a:pt x="78" y="293"/>
                    </a:lnTo>
                    <a:lnTo>
                      <a:pt x="78" y="293"/>
                    </a:lnTo>
                    <a:lnTo>
                      <a:pt x="78" y="293"/>
                    </a:lnTo>
                    <a:lnTo>
                      <a:pt x="78" y="293"/>
                    </a:lnTo>
                    <a:lnTo>
                      <a:pt x="78" y="293"/>
                    </a:lnTo>
                    <a:lnTo>
                      <a:pt x="77" y="295"/>
                    </a:lnTo>
                    <a:lnTo>
                      <a:pt x="77" y="295"/>
                    </a:lnTo>
                    <a:lnTo>
                      <a:pt x="77" y="295"/>
                    </a:lnTo>
                    <a:lnTo>
                      <a:pt x="77" y="295"/>
                    </a:lnTo>
                    <a:lnTo>
                      <a:pt x="76" y="295"/>
                    </a:lnTo>
                    <a:lnTo>
                      <a:pt x="76" y="296"/>
                    </a:lnTo>
                    <a:lnTo>
                      <a:pt x="76" y="296"/>
                    </a:lnTo>
                    <a:lnTo>
                      <a:pt x="76" y="296"/>
                    </a:lnTo>
                    <a:lnTo>
                      <a:pt x="76" y="296"/>
                    </a:lnTo>
                    <a:lnTo>
                      <a:pt x="74" y="296"/>
                    </a:lnTo>
                    <a:lnTo>
                      <a:pt x="74" y="296"/>
                    </a:lnTo>
                    <a:lnTo>
                      <a:pt x="72" y="299"/>
                    </a:lnTo>
                    <a:lnTo>
                      <a:pt x="69" y="302"/>
                    </a:lnTo>
                    <a:lnTo>
                      <a:pt x="66" y="304"/>
                    </a:lnTo>
                    <a:lnTo>
                      <a:pt x="62" y="307"/>
                    </a:lnTo>
                    <a:lnTo>
                      <a:pt x="60" y="310"/>
                    </a:lnTo>
                    <a:lnTo>
                      <a:pt x="57" y="312"/>
                    </a:lnTo>
                    <a:lnTo>
                      <a:pt x="54" y="316"/>
                    </a:lnTo>
                    <a:lnTo>
                      <a:pt x="51" y="319"/>
                    </a:lnTo>
                    <a:lnTo>
                      <a:pt x="50" y="320"/>
                    </a:lnTo>
                    <a:lnTo>
                      <a:pt x="50" y="320"/>
                    </a:lnTo>
                    <a:lnTo>
                      <a:pt x="49" y="322"/>
                    </a:lnTo>
                    <a:lnTo>
                      <a:pt x="49" y="322"/>
                    </a:lnTo>
                    <a:lnTo>
                      <a:pt x="49" y="323"/>
                    </a:lnTo>
                    <a:lnTo>
                      <a:pt x="47" y="324"/>
                    </a:lnTo>
                    <a:lnTo>
                      <a:pt x="47" y="324"/>
                    </a:lnTo>
                    <a:lnTo>
                      <a:pt x="46" y="326"/>
                    </a:lnTo>
                    <a:lnTo>
                      <a:pt x="43" y="330"/>
                    </a:lnTo>
                    <a:lnTo>
                      <a:pt x="41" y="334"/>
                    </a:lnTo>
                    <a:lnTo>
                      <a:pt x="38" y="336"/>
                    </a:lnTo>
                    <a:lnTo>
                      <a:pt x="37" y="341"/>
                    </a:lnTo>
                    <a:lnTo>
                      <a:pt x="34" y="345"/>
                    </a:lnTo>
                    <a:lnTo>
                      <a:pt x="31" y="349"/>
                    </a:lnTo>
                    <a:lnTo>
                      <a:pt x="29" y="353"/>
                    </a:lnTo>
                    <a:lnTo>
                      <a:pt x="27" y="357"/>
                    </a:lnTo>
                    <a:lnTo>
                      <a:pt x="25" y="362"/>
                    </a:lnTo>
                    <a:lnTo>
                      <a:pt x="22" y="366"/>
                    </a:lnTo>
                    <a:lnTo>
                      <a:pt x="19" y="371"/>
                    </a:lnTo>
                    <a:lnTo>
                      <a:pt x="18" y="377"/>
                    </a:lnTo>
                    <a:lnTo>
                      <a:pt x="15" y="382"/>
                    </a:lnTo>
                    <a:lnTo>
                      <a:pt x="14" y="388"/>
                    </a:lnTo>
                    <a:lnTo>
                      <a:pt x="11" y="393"/>
                    </a:lnTo>
                    <a:lnTo>
                      <a:pt x="10" y="400"/>
                    </a:lnTo>
                    <a:lnTo>
                      <a:pt x="8" y="404"/>
                    </a:lnTo>
                    <a:lnTo>
                      <a:pt x="7" y="409"/>
                    </a:lnTo>
                    <a:lnTo>
                      <a:pt x="6" y="413"/>
                    </a:lnTo>
                    <a:lnTo>
                      <a:pt x="4" y="417"/>
                    </a:lnTo>
                    <a:lnTo>
                      <a:pt x="3" y="423"/>
                    </a:lnTo>
                    <a:lnTo>
                      <a:pt x="3" y="427"/>
                    </a:lnTo>
                    <a:lnTo>
                      <a:pt x="2" y="432"/>
                    </a:lnTo>
                    <a:lnTo>
                      <a:pt x="2" y="436"/>
                    </a:lnTo>
                    <a:lnTo>
                      <a:pt x="2" y="439"/>
                    </a:lnTo>
                    <a:lnTo>
                      <a:pt x="2" y="441"/>
                    </a:lnTo>
                    <a:lnTo>
                      <a:pt x="2" y="444"/>
                    </a:lnTo>
                    <a:lnTo>
                      <a:pt x="2" y="448"/>
                    </a:lnTo>
                    <a:lnTo>
                      <a:pt x="2" y="451"/>
                    </a:lnTo>
                    <a:lnTo>
                      <a:pt x="3" y="453"/>
                    </a:lnTo>
                    <a:lnTo>
                      <a:pt x="3" y="456"/>
                    </a:lnTo>
                    <a:lnTo>
                      <a:pt x="4" y="459"/>
                    </a:lnTo>
                    <a:lnTo>
                      <a:pt x="6" y="457"/>
                    </a:lnTo>
                    <a:lnTo>
                      <a:pt x="8" y="456"/>
                    </a:lnTo>
                    <a:lnTo>
                      <a:pt x="11" y="455"/>
                    </a:lnTo>
                    <a:lnTo>
                      <a:pt x="14" y="453"/>
                    </a:lnTo>
                    <a:lnTo>
                      <a:pt x="17" y="452"/>
                    </a:lnTo>
                    <a:lnTo>
                      <a:pt x="19" y="452"/>
                    </a:lnTo>
                    <a:lnTo>
                      <a:pt x="22" y="451"/>
                    </a:lnTo>
                    <a:lnTo>
                      <a:pt x="25" y="451"/>
                    </a:lnTo>
                    <a:lnTo>
                      <a:pt x="26" y="451"/>
                    </a:lnTo>
                    <a:lnTo>
                      <a:pt x="27" y="451"/>
                    </a:lnTo>
                    <a:lnTo>
                      <a:pt x="29" y="451"/>
                    </a:lnTo>
                    <a:lnTo>
                      <a:pt x="30" y="451"/>
                    </a:lnTo>
                    <a:lnTo>
                      <a:pt x="31" y="451"/>
                    </a:lnTo>
                    <a:lnTo>
                      <a:pt x="31" y="449"/>
                    </a:lnTo>
                    <a:lnTo>
                      <a:pt x="33" y="449"/>
                    </a:lnTo>
                    <a:lnTo>
                      <a:pt x="34" y="449"/>
                    </a:lnTo>
                    <a:lnTo>
                      <a:pt x="37" y="449"/>
                    </a:lnTo>
                    <a:lnTo>
                      <a:pt x="41" y="451"/>
                    </a:lnTo>
                    <a:lnTo>
                      <a:pt x="43" y="451"/>
                    </a:lnTo>
                    <a:lnTo>
                      <a:pt x="46" y="451"/>
                    </a:lnTo>
                    <a:lnTo>
                      <a:pt x="49" y="451"/>
                    </a:lnTo>
                    <a:lnTo>
                      <a:pt x="51" y="452"/>
                    </a:lnTo>
                    <a:lnTo>
                      <a:pt x="54" y="452"/>
                    </a:lnTo>
                    <a:lnTo>
                      <a:pt x="57" y="453"/>
                    </a:ln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60"/>
                    </a:lnTo>
                    <a:lnTo>
                      <a:pt x="72" y="460"/>
                    </a:lnTo>
                    <a:lnTo>
                      <a:pt x="60" y="457"/>
                    </a:lnTo>
                    <a:lnTo>
                      <a:pt x="54" y="455"/>
                    </a:lnTo>
                    <a:lnTo>
                      <a:pt x="47" y="453"/>
                    </a:lnTo>
                    <a:lnTo>
                      <a:pt x="42" y="453"/>
                    </a:lnTo>
                    <a:lnTo>
                      <a:pt x="35" y="453"/>
                    </a:lnTo>
                    <a:lnTo>
                      <a:pt x="29" y="455"/>
                    </a:lnTo>
                    <a:lnTo>
                      <a:pt x="23" y="456"/>
                    </a:lnTo>
                    <a:lnTo>
                      <a:pt x="17" y="459"/>
                    </a:lnTo>
                    <a:lnTo>
                      <a:pt x="11" y="463"/>
                    </a:lnTo>
                    <a:lnTo>
                      <a:pt x="10" y="463"/>
                    </a:lnTo>
                    <a:lnTo>
                      <a:pt x="8" y="464"/>
                    </a:lnTo>
                    <a:lnTo>
                      <a:pt x="6" y="466"/>
                    </a:lnTo>
                    <a:lnTo>
                      <a:pt x="6" y="468"/>
                    </a:lnTo>
                    <a:lnTo>
                      <a:pt x="4" y="470"/>
                    </a:lnTo>
                    <a:lnTo>
                      <a:pt x="3" y="471"/>
                    </a:lnTo>
                    <a:lnTo>
                      <a:pt x="2" y="472"/>
                    </a:lnTo>
                    <a:lnTo>
                      <a:pt x="2" y="475"/>
                    </a:lnTo>
                    <a:lnTo>
                      <a:pt x="2" y="475"/>
                    </a:lnTo>
                    <a:lnTo>
                      <a:pt x="2" y="476"/>
                    </a:lnTo>
                    <a:lnTo>
                      <a:pt x="2" y="476"/>
                    </a:lnTo>
                    <a:lnTo>
                      <a:pt x="2" y="478"/>
                    </a:lnTo>
                    <a:lnTo>
                      <a:pt x="2" y="478"/>
                    </a:lnTo>
                    <a:lnTo>
                      <a:pt x="0" y="479"/>
                    </a:lnTo>
                    <a:lnTo>
                      <a:pt x="0" y="480"/>
                    </a:lnTo>
                    <a:lnTo>
                      <a:pt x="0" y="480"/>
                    </a:lnTo>
                    <a:lnTo>
                      <a:pt x="0" y="486"/>
                    </a:lnTo>
                    <a:lnTo>
                      <a:pt x="0" y="491"/>
                    </a:lnTo>
                    <a:lnTo>
                      <a:pt x="0" y="496"/>
                    </a:lnTo>
                    <a:lnTo>
                      <a:pt x="0" y="502"/>
                    </a:lnTo>
                    <a:lnTo>
                      <a:pt x="0" y="507"/>
                    </a:lnTo>
                    <a:lnTo>
                      <a:pt x="2" y="514"/>
                    </a:lnTo>
                    <a:lnTo>
                      <a:pt x="2" y="519"/>
                    </a:lnTo>
                    <a:lnTo>
                      <a:pt x="3" y="525"/>
                    </a:lnTo>
                    <a:lnTo>
                      <a:pt x="4" y="527"/>
                    </a:lnTo>
                    <a:lnTo>
                      <a:pt x="4" y="530"/>
                    </a:lnTo>
                    <a:lnTo>
                      <a:pt x="6" y="533"/>
                    </a:lnTo>
                    <a:lnTo>
                      <a:pt x="7" y="535"/>
                    </a:lnTo>
                    <a:lnTo>
                      <a:pt x="7" y="539"/>
                    </a:lnTo>
                    <a:lnTo>
                      <a:pt x="8" y="542"/>
                    </a:lnTo>
                    <a:lnTo>
                      <a:pt x="10" y="545"/>
                    </a:lnTo>
                    <a:lnTo>
                      <a:pt x="10" y="548"/>
                    </a:lnTo>
                    <a:close/>
                    <a:moveTo>
                      <a:pt x="855" y="484"/>
                    </a:moveTo>
                    <a:lnTo>
                      <a:pt x="875" y="503"/>
                    </a:lnTo>
                    <a:lnTo>
                      <a:pt x="875" y="503"/>
                    </a:lnTo>
                    <a:lnTo>
                      <a:pt x="875" y="503"/>
                    </a:lnTo>
                    <a:lnTo>
                      <a:pt x="875" y="503"/>
                    </a:lnTo>
                    <a:lnTo>
                      <a:pt x="877" y="503"/>
                    </a:lnTo>
                    <a:lnTo>
                      <a:pt x="877" y="503"/>
                    </a:lnTo>
                    <a:lnTo>
                      <a:pt x="877" y="503"/>
                    </a:lnTo>
                    <a:lnTo>
                      <a:pt x="877" y="503"/>
                    </a:lnTo>
                    <a:lnTo>
                      <a:pt x="877" y="503"/>
                    </a:lnTo>
                    <a:lnTo>
                      <a:pt x="878" y="505"/>
                    </a:lnTo>
                    <a:lnTo>
                      <a:pt x="878" y="506"/>
                    </a:lnTo>
                    <a:lnTo>
                      <a:pt x="879" y="507"/>
                    </a:lnTo>
                    <a:lnTo>
                      <a:pt x="881" y="509"/>
                    </a:lnTo>
                    <a:lnTo>
                      <a:pt x="881" y="510"/>
                    </a:lnTo>
                    <a:lnTo>
                      <a:pt x="882" y="510"/>
                    </a:lnTo>
                    <a:lnTo>
                      <a:pt x="883" y="511"/>
                    </a:lnTo>
                    <a:lnTo>
                      <a:pt x="885" y="513"/>
                    </a:lnTo>
                    <a:lnTo>
                      <a:pt x="875" y="496"/>
                    </a:lnTo>
                    <a:lnTo>
                      <a:pt x="855" y="484"/>
                    </a:lnTo>
                    <a:close/>
                    <a:moveTo>
                      <a:pt x="627" y="42"/>
                    </a:moveTo>
                    <a:lnTo>
                      <a:pt x="627" y="42"/>
                    </a:lnTo>
                    <a:lnTo>
                      <a:pt x="627" y="42"/>
                    </a:lnTo>
                    <a:lnTo>
                      <a:pt x="627" y="42"/>
                    </a:lnTo>
                    <a:lnTo>
                      <a:pt x="627" y="42"/>
                    </a:lnTo>
                    <a:lnTo>
                      <a:pt x="628" y="42"/>
                    </a:lnTo>
                    <a:lnTo>
                      <a:pt x="628" y="42"/>
                    </a:lnTo>
                    <a:lnTo>
                      <a:pt x="628" y="42"/>
                    </a:lnTo>
                    <a:lnTo>
                      <a:pt x="628" y="42"/>
                    </a:lnTo>
                    <a:lnTo>
                      <a:pt x="628" y="43"/>
                    </a:lnTo>
                    <a:lnTo>
                      <a:pt x="628" y="43"/>
                    </a:lnTo>
                    <a:lnTo>
                      <a:pt x="628" y="43"/>
                    </a:lnTo>
                    <a:lnTo>
                      <a:pt x="628" y="43"/>
                    </a:lnTo>
                    <a:lnTo>
                      <a:pt x="628" y="43"/>
                    </a:lnTo>
                    <a:lnTo>
                      <a:pt x="628" y="43"/>
                    </a:lnTo>
                    <a:lnTo>
                      <a:pt x="628" y="43"/>
                    </a:lnTo>
                    <a:lnTo>
                      <a:pt x="628" y="43"/>
                    </a:lnTo>
                    <a:lnTo>
                      <a:pt x="627" y="42"/>
                    </a:lnTo>
                    <a:close/>
                  </a:path>
                </a:pathLst>
              </a:custGeom>
              <a:solidFill>
                <a:srgbClr val="FBF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5" name="Freeform 103"/>
              <p:cNvSpPr>
                <a:spLocks/>
              </p:cNvSpPr>
              <p:nvPr/>
            </p:nvSpPr>
            <p:spPr bwMode="auto">
              <a:xfrm>
                <a:off x="3965" y="1464"/>
                <a:ext cx="25" cy="34"/>
              </a:xfrm>
              <a:custGeom>
                <a:avLst/>
                <a:gdLst>
                  <a:gd name="T0" fmla="*/ 0 w 25"/>
                  <a:gd name="T1" fmla="*/ 0 h 34"/>
                  <a:gd name="T2" fmla="*/ 3 w 25"/>
                  <a:gd name="T3" fmla="*/ 2 h 34"/>
                  <a:gd name="T4" fmla="*/ 4 w 25"/>
                  <a:gd name="T5" fmla="*/ 5 h 34"/>
                  <a:gd name="T6" fmla="*/ 5 w 25"/>
                  <a:gd name="T7" fmla="*/ 9 h 34"/>
                  <a:gd name="T8" fmla="*/ 7 w 25"/>
                  <a:gd name="T9" fmla="*/ 12 h 34"/>
                  <a:gd name="T10" fmla="*/ 9 w 25"/>
                  <a:gd name="T11" fmla="*/ 16 h 34"/>
                  <a:gd name="T12" fmla="*/ 11 w 25"/>
                  <a:gd name="T13" fmla="*/ 18 h 34"/>
                  <a:gd name="T14" fmla="*/ 12 w 25"/>
                  <a:gd name="T15" fmla="*/ 21 h 34"/>
                  <a:gd name="T16" fmla="*/ 15 w 25"/>
                  <a:gd name="T17" fmla="*/ 24 h 34"/>
                  <a:gd name="T18" fmla="*/ 16 w 25"/>
                  <a:gd name="T19" fmla="*/ 25 h 34"/>
                  <a:gd name="T20" fmla="*/ 17 w 25"/>
                  <a:gd name="T21" fmla="*/ 28 h 34"/>
                  <a:gd name="T22" fmla="*/ 19 w 25"/>
                  <a:gd name="T23" fmla="*/ 29 h 34"/>
                  <a:gd name="T24" fmla="*/ 20 w 25"/>
                  <a:gd name="T25" fmla="*/ 30 h 34"/>
                  <a:gd name="T26" fmla="*/ 21 w 25"/>
                  <a:gd name="T27" fmla="*/ 32 h 34"/>
                  <a:gd name="T28" fmla="*/ 23 w 25"/>
                  <a:gd name="T29" fmla="*/ 33 h 34"/>
                  <a:gd name="T30" fmla="*/ 24 w 25"/>
                  <a:gd name="T31" fmla="*/ 34 h 34"/>
                  <a:gd name="T32" fmla="*/ 25 w 25"/>
                  <a:gd name="T3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" h="34">
                    <a:moveTo>
                      <a:pt x="0" y="0"/>
                    </a:moveTo>
                    <a:lnTo>
                      <a:pt x="3" y="2"/>
                    </a:lnTo>
                    <a:lnTo>
                      <a:pt x="4" y="5"/>
                    </a:lnTo>
                    <a:lnTo>
                      <a:pt x="5" y="9"/>
                    </a:lnTo>
                    <a:lnTo>
                      <a:pt x="7" y="12"/>
                    </a:lnTo>
                    <a:lnTo>
                      <a:pt x="9" y="16"/>
                    </a:lnTo>
                    <a:lnTo>
                      <a:pt x="11" y="18"/>
                    </a:lnTo>
                    <a:lnTo>
                      <a:pt x="12" y="21"/>
                    </a:lnTo>
                    <a:lnTo>
                      <a:pt x="15" y="24"/>
                    </a:lnTo>
                    <a:lnTo>
                      <a:pt x="16" y="25"/>
                    </a:lnTo>
                    <a:lnTo>
                      <a:pt x="17" y="28"/>
                    </a:lnTo>
                    <a:lnTo>
                      <a:pt x="19" y="29"/>
                    </a:lnTo>
                    <a:lnTo>
                      <a:pt x="20" y="30"/>
                    </a:lnTo>
                    <a:lnTo>
                      <a:pt x="21" y="32"/>
                    </a:lnTo>
                    <a:lnTo>
                      <a:pt x="23" y="33"/>
                    </a:lnTo>
                    <a:lnTo>
                      <a:pt x="24" y="34"/>
                    </a:lnTo>
                    <a:lnTo>
                      <a:pt x="25" y="34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6" name="Freeform 104"/>
              <p:cNvSpPr>
                <a:spLocks/>
              </p:cNvSpPr>
              <p:nvPr/>
            </p:nvSpPr>
            <p:spPr bwMode="auto">
              <a:xfrm>
                <a:off x="4001" y="1507"/>
                <a:ext cx="63" cy="20"/>
              </a:xfrm>
              <a:custGeom>
                <a:avLst/>
                <a:gdLst>
                  <a:gd name="T0" fmla="*/ 0 w 63"/>
                  <a:gd name="T1" fmla="*/ 0 h 20"/>
                  <a:gd name="T2" fmla="*/ 4 w 63"/>
                  <a:gd name="T3" fmla="*/ 2 h 20"/>
                  <a:gd name="T4" fmla="*/ 7 w 63"/>
                  <a:gd name="T5" fmla="*/ 4 h 20"/>
                  <a:gd name="T6" fmla="*/ 11 w 63"/>
                  <a:gd name="T7" fmla="*/ 5 h 20"/>
                  <a:gd name="T8" fmla="*/ 14 w 63"/>
                  <a:gd name="T9" fmla="*/ 6 h 20"/>
                  <a:gd name="T10" fmla="*/ 18 w 63"/>
                  <a:gd name="T11" fmla="*/ 8 h 20"/>
                  <a:gd name="T12" fmla="*/ 20 w 63"/>
                  <a:gd name="T13" fmla="*/ 9 h 20"/>
                  <a:gd name="T14" fmla="*/ 24 w 63"/>
                  <a:gd name="T15" fmla="*/ 10 h 20"/>
                  <a:gd name="T16" fmla="*/ 28 w 63"/>
                  <a:gd name="T17" fmla="*/ 12 h 20"/>
                  <a:gd name="T18" fmla="*/ 30 w 63"/>
                  <a:gd name="T19" fmla="*/ 12 h 20"/>
                  <a:gd name="T20" fmla="*/ 32 w 63"/>
                  <a:gd name="T21" fmla="*/ 13 h 20"/>
                  <a:gd name="T22" fmla="*/ 34 w 63"/>
                  <a:gd name="T23" fmla="*/ 13 h 20"/>
                  <a:gd name="T24" fmla="*/ 36 w 63"/>
                  <a:gd name="T25" fmla="*/ 14 h 20"/>
                  <a:gd name="T26" fmla="*/ 38 w 63"/>
                  <a:gd name="T27" fmla="*/ 14 h 20"/>
                  <a:gd name="T28" fmla="*/ 40 w 63"/>
                  <a:gd name="T29" fmla="*/ 16 h 20"/>
                  <a:gd name="T30" fmla="*/ 42 w 63"/>
                  <a:gd name="T31" fmla="*/ 16 h 20"/>
                  <a:gd name="T32" fmla="*/ 44 w 63"/>
                  <a:gd name="T33" fmla="*/ 17 h 20"/>
                  <a:gd name="T34" fmla="*/ 46 w 63"/>
                  <a:gd name="T35" fmla="*/ 17 h 20"/>
                  <a:gd name="T36" fmla="*/ 48 w 63"/>
                  <a:gd name="T37" fmla="*/ 17 h 20"/>
                  <a:gd name="T38" fmla="*/ 51 w 63"/>
                  <a:gd name="T39" fmla="*/ 17 h 20"/>
                  <a:gd name="T40" fmla="*/ 54 w 63"/>
                  <a:gd name="T41" fmla="*/ 18 h 20"/>
                  <a:gd name="T42" fmla="*/ 55 w 63"/>
                  <a:gd name="T43" fmla="*/ 18 h 20"/>
                  <a:gd name="T44" fmla="*/ 58 w 63"/>
                  <a:gd name="T45" fmla="*/ 18 h 20"/>
                  <a:gd name="T46" fmla="*/ 61 w 63"/>
                  <a:gd name="T47" fmla="*/ 20 h 20"/>
                  <a:gd name="T48" fmla="*/ 63 w 63"/>
                  <a:gd name="T4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" h="20">
                    <a:moveTo>
                      <a:pt x="0" y="0"/>
                    </a:moveTo>
                    <a:lnTo>
                      <a:pt x="4" y="2"/>
                    </a:lnTo>
                    <a:lnTo>
                      <a:pt x="7" y="4"/>
                    </a:lnTo>
                    <a:lnTo>
                      <a:pt x="11" y="5"/>
                    </a:lnTo>
                    <a:lnTo>
                      <a:pt x="14" y="6"/>
                    </a:lnTo>
                    <a:lnTo>
                      <a:pt x="18" y="8"/>
                    </a:lnTo>
                    <a:lnTo>
                      <a:pt x="20" y="9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0" y="12"/>
                    </a:lnTo>
                    <a:lnTo>
                      <a:pt x="32" y="13"/>
                    </a:lnTo>
                    <a:lnTo>
                      <a:pt x="34" y="13"/>
                    </a:lnTo>
                    <a:lnTo>
                      <a:pt x="36" y="14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6"/>
                    </a:lnTo>
                    <a:lnTo>
                      <a:pt x="44" y="17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51" y="17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8" y="18"/>
                    </a:lnTo>
                    <a:lnTo>
                      <a:pt x="61" y="20"/>
                    </a:lnTo>
                    <a:lnTo>
                      <a:pt x="63" y="20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7" name="Freeform 105"/>
              <p:cNvSpPr>
                <a:spLocks/>
              </p:cNvSpPr>
              <p:nvPr/>
            </p:nvSpPr>
            <p:spPr bwMode="auto">
              <a:xfrm>
                <a:off x="4203" y="1535"/>
                <a:ext cx="509" cy="79"/>
              </a:xfrm>
              <a:custGeom>
                <a:avLst/>
                <a:gdLst>
                  <a:gd name="T0" fmla="*/ 2 w 509"/>
                  <a:gd name="T1" fmla="*/ 6 h 79"/>
                  <a:gd name="T2" fmla="*/ 5 w 509"/>
                  <a:gd name="T3" fmla="*/ 6 h 79"/>
                  <a:gd name="T4" fmla="*/ 8 w 509"/>
                  <a:gd name="T5" fmla="*/ 6 h 79"/>
                  <a:gd name="T6" fmla="*/ 12 w 509"/>
                  <a:gd name="T7" fmla="*/ 6 h 79"/>
                  <a:gd name="T8" fmla="*/ 16 w 509"/>
                  <a:gd name="T9" fmla="*/ 8 h 79"/>
                  <a:gd name="T10" fmla="*/ 27 w 509"/>
                  <a:gd name="T11" fmla="*/ 9 h 79"/>
                  <a:gd name="T12" fmla="*/ 48 w 509"/>
                  <a:gd name="T13" fmla="*/ 12 h 79"/>
                  <a:gd name="T14" fmla="*/ 71 w 509"/>
                  <a:gd name="T15" fmla="*/ 15 h 79"/>
                  <a:gd name="T16" fmla="*/ 96 w 509"/>
                  <a:gd name="T17" fmla="*/ 19 h 79"/>
                  <a:gd name="T18" fmla="*/ 123 w 509"/>
                  <a:gd name="T19" fmla="*/ 21 h 79"/>
                  <a:gd name="T20" fmla="*/ 153 w 509"/>
                  <a:gd name="T21" fmla="*/ 23 h 79"/>
                  <a:gd name="T22" fmla="*/ 153 w 509"/>
                  <a:gd name="T23" fmla="*/ 21 h 79"/>
                  <a:gd name="T24" fmla="*/ 153 w 509"/>
                  <a:gd name="T25" fmla="*/ 20 h 79"/>
                  <a:gd name="T26" fmla="*/ 152 w 509"/>
                  <a:gd name="T27" fmla="*/ 17 h 79"/>
                  <a:gd name="T28" fmla="*/ 146 w 509"/>
                  <a:gd name="T29" fmla="*/ 9 h 79"/>
                  <a:gd name="T30" fmla="*/ 139 w 509"/>
                  <a:gd name="T31" fmla="*/ 2 h 79"/>
                  <a:gd name="T32" fmla="*/ 138 w 509"/>
                  <a:gd name="T33" fmla="*/ 1 h 79"/>
                  <a:gd name="T34" fmla="*/ 138 w 509"/>
                  <a:gd name="T35" fmla="*/ 0 h 79"/>
                  <a:gd name="T36" fmla="*/ 138 w 509"/>
                  <a:gd name="T37" fmla="*/ 0 h 79"/>
                  <a:gd name="T38" fmla="*/ 149 w 509"/>
                  <a:gd name="T39" fmla="*/ 6 h 79"/>
                  <a:gd name="T40" fmla="*/ 157 w 509"/>
                  <a:gd name="T41" fmla="*/ 15 h 79"/>
                  <a:gd name="T42" fmla="*/ 170 w 509"/>
                  <a:gd name="T43" fmla="*/ 19 h 79"/>
                  <a:gd name="T44" fmla="*/ 184 w 509"/>
                  <a:gd name="T45" fmla="*/ 19 h 79"/>
                  <a:gd name="T46" fmla="*/ 196 w 509"/>
                  <a:gd name="T47" fmla="*/ 19 h 79"/>
                  <a:gd name="T48" fmla="*/ 205 w 509"/>
                  <a:gd name="T49" fmla="*/ 20 h 79"/>
                  <a:gd name="T50" fmla="*/ 213 w 509"/>
                  <a:gd name="T51" fmla="*/ 20 h 79"/>
                  <a:gd name="T52" fmla="*/ 220 w 509"/>
                  <a:gd name="T53" fmla="*/ 20 h 79"/>
                  <a:gd name="T54" fmla="*/ 259 w 509"/>
                  <a:gd name="T55" fmla="*/ 25 h 79"/>
                  <a:gd name="T56" fmla="*/ 297 w 509"/>
                  <a:gd name="T57" fmla="*/ 32 h 79"/>
                  <a:gd name="T58" fmla="*/ 326 w 509"/>
                  <a:gd name="T59" fmla="*/ 39 h 79"/>
                  <a:gd name="T60" fmla="*/ 344 w 509"/>
                  <a:gd name="T61" fmla="*/ 44 h 79"/>
                  <a:gd name="T62" fmla="*/ 368 w 509"/>
                  <a:gd name="T63" fmla="*/ 49 h 79"/>
                  <a:gd name="T64" fmla="*/ 391 w 509"/>
                  <a:gd name="T65" fmla="*/ 56 h 79"/>
                  <a:gd name="T66" fmla="*/ 395 w 509"/>
                  <a:gd name="T67" fmla="*/ 58 h 79"/>
                  <a:gd name="T68" fmla="*/ 399 w 509"/>
                  <a:gd name="T69" fmla="*/ 59 h 79"/>
                  <a:gd name="T70" fmla="*/ 404 w 509"/>
                  <a:gd name="T71" fmla="*/ 60 h 79"/>
                  <a:gd name="T72" fmla="*/ 414 w 509"/>
                  <a:gd name="T73" fmla="*/ 64 h 79"/>
                  <a:gd name="T74" fmla="*/ 423 w 509"/>
                  <a:gd name="T75" fmla="*/ 67 h 79"/>
                  <a:gd name="T76" fmla="*/ 443 w 509"/>
                  <a:gd name="T77" fmla="*/ 72 h 79"/>
                  <a:gd name="T78" fmla="*/ 467 w 509"/>
                  <a:gd name="T79" fmla="*/ 79 h 79"/>
                  <a:gd name="T80" fmla="*/ 493 w 509"/>
                  <a:gd name="T81" fmla="*/ 79 h 79"/>
                  <a:gd name="T82" fmla="*/ 498 w 509"/>
                  <a:gd name="T83" fmla="*/ 76 h 79"/>
                  <a:gd name="T84" fmla="*/ 505 w 509"/>
                  <a:gd name="T85" fmla="*/ 7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9" h="79">
                    <a:moveTo>
                      <a:pt x="0" y="5"/>
                    </a:moveTo>
                    <a:lnTo>
                      <a:pt x="1" y="5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27" y="9"/>
                    </a:lnTo>
                    <a:lnTo>
                      <a:pt x="33" y="11"/>
                    </a:lnTo>
                    <a:lnTo>
                      <a:pt x="41" y="11"/>
                    </a:lnTo>
                    <a:lnTo>
                      <a:pt x="48" y="12"/>
                    </a:lnTo>
                    <a:lnTo>
                      <a:pt x="56" y="12"/>
                    </a:lnTo>
                    <a:lnTo>
                      <a:pt x="63" y="13"/>
                    </a:lnTo>
                    <a:lnTo>
                      <a:pt x="71" y="15"/>
                    </a:lnTo>
                    <a:lnTo>
                      <a:pt x="78" y="16"/>
                    </a:lnTo>
                    <a:lnTo>
                      <a:pt x="87" y="17"/>
                    </a:lnTo>
                    <a:lnTo>
                      <a:pt x="96" y="19"/>
                    </a:lnTo>
                    <a:lnTo>
                      <a:pt x="106" y="20"/>
                    </a:lnTo>
                    <a:lnTo>
                      <a:pt x="115" y="21"/>
                    </a:lnTo>
                    <a:lnTo>
                      <a:pt x="123" y="21"/>
                    </a:lnTo>
                    <a:lnTo>
                      <a:pt x="133" y="23"/>
                    </a:lnTo>
                    <a:lnTo>
                      <a:pt x="142" y="23"/>
                    </a:lnTo>
                    <a:lnTo>
                      <a:pt x="153" y="23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53" y="20"/>
                    </a:lnTo>
                    <a:lnTo>
                      <a:pt x="153" y="20"/>
                    </a:lnTo>
                    <a:lnTo>
                      <a:pt x="153" y="20"/>
                    </a:lnTo>
                    <a:lnTo>
                      <a:pt x="153" y="20"/>
                    </a:lnTo>
                    <a:lnTo>
                      <a:pt x="152" y="17"/>
                    </a:lnTo>
                    <a:lnTo>
                      <a:pt x="150" y="15"/>
                    </a:lnTo>
                    <a:lnTo>
                      <a:pt x="149" y="12"/>
                    </a:lnTo>
                    <a:lnTo>
                      <a:pt x="146" y="9"/>
                    </a:lnTo>
                    <a:lnTo>
                      <a:pt x="143" y="8"/>
                    </a:lnTo>
                    <a:lnTo>
                      <a:pt x="142" y="5"/>
                    </a:lnTo>
                    <a:lnTo>
                      <a:pt x="139" y="2"/>
                    </a:lnTo>
                    <a:lnTo>
                      <a:pt x="138" y="1"/>
                    </a:lnTo>
                    <a:lnTo>
                      <a:pt x="138" y="1"/>
                    </a:lnTo>
                    <a:lnTo>
                      <a:pt x="138" y="1"/>
                    </a:lnTo>
                    <a:lnTo>
                      <a:pt x="138" y="1"/>
                    </a:lnTo>
                    <a:lnTo>
                      <a:pt x="138" y="1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42" y="2"/>
                    </a:lnTo>
                    <a:lnTo>
                      <a:pt x="145" y="4"/>
                    </a:lnTo>
                    <a:lnTo>
                      <a:pt x="149" y="6"/>
                    </a:lnTo>
                    <a:lnTo>
                      <a:pt x="152" y="9"/>
                    </a:lnTo>
                    <a:lnTo>
                      <a:pt x="154" y="12"/>
                    </a:lnTo>
                    <a:lnTo>
                      <a:pt x="157" y="15"/>
                    </a:lnTo>
                    <a:lnTo>
                      <a:pt x="161" y="17"/>
                    </a:lnTo>
                    <a:lnTo>
                      <a:pt x="165" y="19"/>
                    </a:lnTo>
                    <a:lnTo>
                      <a:pt x="170" y="19"/>
                    </a:lnTo>
                    <a:lnTo>
                      <a:pt x="174" y="19"/>
                    </a:lnTo>
                    <a:lnTo>
                      <a:pt x="178" y="19"/>
                    </a:lnTo>
                    <a:lnTo>
                      <a:pt x="184" y="19"/>
                    </a:lnTo>
                    <a:lnTo>
                      <a:pt x="188" y="19"/>
                    </a:lnTo>
                    <a:lnTo>
                      <a:pt x="192" y="19"/>
                    </a:lnTo>
                    <a:lnTo>
                      <a:pt x="196" y="19"/>
                    </a:lnTo>
                    <a:lnTo>
                      <a:pt x="201" y="20"/>
                    </a:lnTo>
                    <a:lnTo>
                      <a:pt x="204" y="20"/>
                    </a:lnTo>
                    <a:lnTo>
                      <a:pt x="205" y="20"/>
                    </a:lnTo>
                    <a:lnTo>
                      <a:pt x="208" y="20"/>
                    </a:lnTo>
                    <a:lnTo>
                      <a:pt x="211" y="20"/>
                    </a:lnTo>
                    <a:lnTo>
                      <a:pt x="213" y="20"/>
                    </a:lnTo>
                    <a:lnTo>
                      <a:pt x="215" y="20"/>
                    </a:lnTo>
                    <a:lnTo>
                      <a:pt x="217" y="20"/>
                    </a:lnTo>
                    <a:lnTo>
                      <a:pt x="220" y="20"/>
                    </a:lnTo>
                    <a:lnTo>
                      <a:pt x="233" y="21"/>
                    </a:lnTo>
                    <a:lnTo>
                      <a:pt x="246" y="23"/>
                    </a:lnTo>
                    <a:lnTo>
                      <a:pt x="259" y="25"/>
                    </a:lnTo>
                    <a:lnTo>
                      <a:pt x="271" y="27"/>
                    </a:lnTo>
                    <a:lnTo>
                      <a:pt x="285" y="29"/>
                    </a:lnTo>
                    <a:lnTo>
                      <a:pt x="297" y="32"/>
                    </a:lnTo>
                    <a:lnTo>
                      <a:pt x="310" y="35"/>
                    </a:lnTo>
                    <a:lnTo>
                      <a:pt x="322" y="37"/>
                    </a:lnTo>
                    <a:lnTo>
                      <a:pt x="326" y="39"/>
                    </a:lnTo>
                    <a:lnTo>
                      <a:pt x="329" y="40"/>
                    </a:lnTo>
                    <a:lnTo>
                      <a:pt x="336" y="41"/>
                    </a:lnTo>
                    <a:lnTo>
                      <a:pt x="344" y="44"/>
                    </a:lnTo>
                    <a:lnTo>
                      <a:pt x="352" y="45"/>
                    </a:lnTo>
                    <a:lnTo>
                      <a:pt x="360" y="48"/>
                    </a:lnTo>
                    <a:lnTo>
                      <a:pt x="368" y="49"/>
                    </a:lnTo>
                    <a:lnTo>
                      <a:pt x="375" y="52"/>
                    </a:lnTo>
                    <a:lnTo>
                      <a:pt x="383" y="54"/>
                    </a:lnTo>
                    <a:lnTo>
                      <a:pt x="391" y="56"/>
                    </a:lnTo>
                    <a:lnTo>
                      <a:pt x="392" y="56"/>
                    </a:lnTo>
                    <a:lnTo>
                      <a:pt x="393" y="58"/>
                    </a:lnTo>
                    <a:lnTo>
                      <a:pt x="395" y="58"/>
                    </a:lnTo>
                    <a:lnTo>
                      <a:pt x="396" y="58"/>
                    </a:lnTo>
                    <a:lnTo>
                      <a:pt x="397" y="59"/>
                    </a:lnTo>
                    <a:lnTo>
                      <a:pt x="399" y="59"/>
                    </a:lnTo>
                    <a:lnTo>
                      <a:pt x="400" y="59"/>
                    </a:lnTo>
                    <a:lnTo>
                      <a:pt x="401" y="60"/>
                    </a:lnTo>
                    <a:lnTo>
                      <a:pt x="404" y="60"/>
                    </a:lnTo>
                    <a:lnTo>
                      <a:pt x="407" y="62"/>
                    </a:lnTo>
                    <a:lnTo>
                      <a:pt x="411" y="63"/>
                    </a:lnTo>
                    <a:lnTo>
                      <a:pt x="414" y="64"/>
                    </a:lnTo>
                    <a:lnTo>
                      <a:pt x="418" y="64"/>
                    </a:lnTo>
                    <a:lnTo>
                      <a:pt x="420" y="66"/>
                    </a:lnTo>
                    <a:lnTo>
                      <a:pt x="423" y="67"/>
                    </a:lnTo>
                    <a:lnTo>
                      <a:pt x="426" y="68"/>
                    </a:lnTo>
                    <a:lnTo>
                      <a:pt x="435" y="71"/>
                    </a:lnTo>
                    <a:lnTo>
                      <a:pt x="443" y="72"/>
                    </a:lnTo>
                    <a:lnTo>
                      <a:pt x="451" y="75"/>
                    </a:lnTo>
                    <a:lnTo>
                      <a:pt x="459" y="78"/>
                    </a:lnTo>
                    <a:lnTo>
                      <a:pt x="467" y="79"/>
                    </a:lnTo>
                    <a:lnTo>
                      <a:pt x="475" y="79"/>
                    </a:lnTo>
                    <a:lnTo>
                      <a:pt x="483" y="79"/>
                    </a:lnTo>
                    <a:lnTo>
                      <a:pt x="493" y="79"/>
                    </a:lnTo>
                    <a:lnTo>
                      <a:pt x="494" y="78"/>
                    </a:lnTo>
                    <a:lnTo>
                      <a:pt x="497" y="78"/>
                    </a:lnTo>
                    <a:lnTo>
                      <a:pt x="498" y="76"/>
                    </a:lnTo>
                    <a:lnTo>
                      <a:pt x="501" y="76"/>
                    </a:lnTo>
                    <a:lnTo>
                      <a:pt x="504" y="75"/>
                    </a:lnTo>
                    <a:lnTo>
                      <a:pt x="505" y="75"/>
                    </a:lnTo>
                    <a:lnTo>
                      <a:pt x="508" y="75"/>
                    </a:lnTo>
                    <a:lnTo>
                      <a:pt x="509" y="74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8" name="Freeform 106"/>
              <p:cNvSpPr>
                <a:spLocks/>
              </p:cNvSpPr>
              <p:nvPr/>
            </p:nvSpPr>
            <p:spPr bwMode="auto">
              <a:xfrm>
                <a:off x="4801" y="1482"/>
                <a:ext cx="91" cy="100"/>
              </a:xfrm>
              <a:custGeom>
                <a:avLst/>
                <a:gdLst>
                  <a:gd name="T0" fmla="*/ 4 w 91"/>
                  <a:gd name="T1" fmla="*/ 100 h 100"/>
                  <a:gd name="T2" fmla="*/ 9 w 91"/>
                  <a:gd name="T3" fmla="*/ 97 h 100"/>
                  <a:gd name="T4" fmla="*/ 13 w 91"/>
                  <a:gd name="T5" fmla="*/ 94 h 100"/>
                  <a:gd name="T6" fmla="*/ 18 w 91"/>
                  <a:gd name="T7" fmla="*/ 92 h 100"/>
                  <a:gd name="T8" fmla="*/ 22 w 91"/>
                  <a:gd name="T9" fmla="*/ 88 h 100"/>
                  <a:gd name="T10" fmla="*/ 24 w 91"/>
                  <a:gd name="T11" fmla="*/ 82 h 100"/>
                  <a:gd name="T12" fmla="*/ 24 w 91"/>
                  <a:gd name="T13" fmla="*/ 77 h 100"/>
                  <a:gd name="T14" fmla="*/ 22 w 91"/>
                  <a:gd name="T15" fmla="*/ 72 h 100"/>
                  <a:gd name="T16" fmla="*/ 21 w 91"/>
                  <a:gd name="T17" fmla="*/ 62 h 100"/>
                  <a:gd name="T18" fmla="*/ 16 w 91"/>
                  <a:gd name="T19" fmla="*/ 51 h 100"/>
                  <a:gd name="T20" fmla="*/ 10 w 91"/>
                  <a:gd name="T21" fmla="*/ 41 h 100"/>
                  <a:gd name="T22" fmla="*/ 4 w 91"/>
                  <a:gd name="T23" fmla="*/ 31 h 100"/>
                  <a:gd name="T24" fmla="*/ 0 w 91"/>
                  <a:gd name="T25" fmla="*/ 26 h 100"/>
                  <a:gd name="T26" fmla="*/ 0 w 91"/>
                  <a:gd name="T27" fmla="*/ 25 h 100"/>
                  <a:gd name="T28" fmla="*/ 0 w 91"/>
                  <a:gd name="T29" fmla="*/ 25 h 100"/>
                  <a:gd name="T30" fmla="*/ 0 w 91"/>
                  <a:gd name="T31" fmla="*/ 25 h 100"/>
                  <a:gd name="T32" fmla="*/ 0 w 91"/>
                  <a:gd name="T33" fmla="*/ 25 h 100"/>
                  <a:gd name="T34" fmla="*/ 0 w 91"/>
                  <a:gd name="T35" fmla="*/ 23 h 100"/>
                  <a:gd name="T36" fmla="*/ 0 w 91"/>
                  <a:gd name="T37" fmla="*/ 23 h 100"/>
                  <a:gd name="T38" fmla="*/ 0 w 91"/>
                  <a:gd name="T39" fmla="*/ 23 h 100"/>
                  <a:gd name="T40" fmla="*/ 4 w 91"/>
                  <a:gd name="T41" fmla="*/ 27 h 100"/>
                  <a:gd name="T42" fmla="*/ 10 w 91"/>
                  <a:gd name="T43" fmla="*/ 35 h 100"/>
                  <a:gd name="T44" fmla="*/ 16 w 91"/>
                  <a:gd name="T45" fmla="*/ 45 h 100"/>
                  <a:gd name="T46" fmla="*/ 21 w 91"/>
                  <a:gd name="T47" fmla="*/ 54 h 100"/>
                  <a:gd name="T48" fmla="*/ 24 w 91"/>
                  <a:gd name="T49" fmla="*/ 59 h 100"/>
                  <a:gd name="T50" fmla="*/ 24 w 91"/>
                  <a:gd name="T51" fmla="*/ 61 h 100"/>
                  <a:gd name="T52" fmla="*/ 24 w 91"/>
                  <a:gd name="T53" fmla="*/ 62 h 100"/>
                  <a:gd name="T54" fmla="*/ 24 w 91"/>
                  <a:gd name="T55" fmla="*/ 62 h 100"/>
                  <a:gd name="T56" fmla="*/ 25 w 91"/>
                  <a:gd name="T57" fmla="*/ 66 h 100"/>
                  <a:gd name="T58" fmla="*/ 27 w 91"/>
                  <a:gd name="T59" fmla="*/ 73 h 100"/>
                  <a:gd name="T60" fmla="*/ 28 w 91"/>
                  <a:gd name="T61" fmla="*/ 80 h 100"/>
                  <a:gd name="T62" fmla="*/ 27 w 91"/>
                  <a:gd name="T63" fmla="*/ 85 h 100"/>
                  <a:gd name="T64" fmla="*/ 28 w 91"/>
                  <a:gd name="T65" fmla="*/ 89 h 100"/>
                  <a:gd name="T66" fmla="*/ 29 w 91"/>
                  <a:gd name="T67" fmla="*/ 89 h 100"/>
                  <a:gd name="T68" fmla="*/ 32 w 91"/>
                  <a:gd name="T69" fmla="*/ 90 h 100"/>
                  <a:gd name="T70" fmla="*/ 35 w 91"/>
                  <a:gd name="T71" fmla="*/ 90 h 100"/>
                  <a:gd name="T72" fmla="*/ 39 w 91"/>
                  <a:gd name="T73" fmla="*/ 89 h 100"/>
                  <a:gd name="T74" fmla="*/ 44 w 91"/>
                  <a:gd name="T75" fmla="*/ 89 h 100"/>
                  <a:gd name="T76" fmla="*/ 48 w 91"/>
                  <a:gd name="T77" fmla="*/ 89 h 100"/>
                  <a:gd name="T78" fmla="*/ 53 w 91"/>
                  <a:gd name="T79" fmla="*/ 88 h 100"/>
                  <a:gd name="T80" fmla="*/ 60 w 91"/>
                  <a:gd name="T81" fmla="*/ 85 h 100"/>
                  <a:gd name="T82" fmla="*/ 68 w 91"/>
                  <a:gd name="T83" fmla="*/ 82 h 100"/>
                  <a:gd name="T84" fmla="*/ 75 w 91"/>
                  <a:gd name="T85" fmla="*/ 78 h 100"/>
                  <a:gd name="T86" fmla="*/ 82 w 91"/>
                  <a:gd name="T87" fmla="*/ 73 h 100"/>
                  <a:gd name="T88" fmla="*/ 87 w 91"/>
                  <a:gd name="T89" fmla="*/ 68 h 100"/>
                  <a:gd name="T90" fmla="*/ 90 w 91"/>
                  <a:gd name="T91" fmla="*/ 62 h 100"/>
                  <a:gd name="T92" fmla="*/ 91 w 91"/>
                  <a:gd name="T93" fmla="*/ 55 h 100"/>
                  <a:gd name="T94" fmla="*/ 91 w 91"/>
                  <a:gd name="T95" fmla="*/ 49 h 100"/>
                  <a:gd name="T96" fmla="*/ 88 w 91"/>
                  <a:gd name="T97" fmla="*/ 39 h 100"/>
                  <a:gd name="T98" fmla="*/ 84 w 91"/>
                  <a:gd name="T99" fmla="*/ 29 h 100"/>
                  <a:gd name="T100" fmla="*/ 79 w 91"/>
                  <a:gd name="T101" fmla="*/ 18 h 100"/>
                  <a:gd name="T102" fmla="*/ 74 w 91"/>
                  <a:gd name="T103" fmla="*/ 7 h 100"/>
                  <a:gd name="T104" fmla="*/ 71 w 91"/>
                  <a:gd name="T105" fmla="*/ 2 h 100"/>
                  <a:gd name="T106" fmla="*/ 71 w 91"/>
                  <a:gd name="T107" fmla="*/ 2 h 100"/>
                  <a:gd name="T108" fmla="*/ 71 w 91"/>
                  <a:gd name="T109" fmla="*/ 2 h 100"/>
                  <a:gd name="T110" fmla="*/ 71 w 91"/>
                  <a:gd name="T111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1" h="100">
                    <a:moveTo>
                      <a:pt x="1" y="100"/>
                    </a:moveTo>
                    <a:lnTo>
                      <a:pt x="4" y="100"/>
                    </a:lnTo>
                    <a:lnTo>
                      <a:pt x="6" y="98"/>
                    </a:lnTo>
                    <a:lnTo>
                      <a:pt x="9" y="97"/>
                    </a:lnTo>
                    <a:lnTo>
                      <a:pt x="12" y="96"/>
                    </a:lnTo>
                    <a:lnTo>
                      <a:pt x="13" y="94"/>
                    </a:lnTo>
                    <a:lnTo>
                      <a:pt x="16" y="93"/>
                    </a:lnTo>
                    <a:lnTo>
                      <a:pt x="18" y="92"/>
                    </a:lnTo>
                    <a:lnTo>
                      <a:pt x="21" y="90"/>
                    </a:lnTo>
                    <a:lnTo>
                      <a:pt x="22" y="88"/>
                    </a:lnTo>
                    <a:lnTo>
                      <a:pt x="22" y="85"/>
                    </a:lnTo>
                    <a:lnTo>
                      <a:pt x="24" y="82"/>
                    </a:lnTo>
                    <a:lnTo>
                      <a:pt x="24" y="80"/>
                    </a:lnTo>
                    <a:lnTo>
                      <a:pt x="24" y="77"/>
                    </a:lnTo>
                    <a:lnTo>
                      <a:pt x="24" y="74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1" y="62"/>
                    </a:lnTo>
                    <a:lnTo>
                      <a:pt x="18" y="57"/>
                    </a:lnTo>
                    <a:lnTo>
                      <a:pt x="16" y="51"/>
                    </a:lnTo>
                    <a:lnTo>
                      <a:pt x="13" y="46"/>
                    </a:lnTo>
                    <a:lnTo>
                      <a:pt x="10" y="41"/>
                    </a:lnTo>
                    <a:lnTo>
                      <a:pt x="6" y="35"/>
                    </a:lnTo>
                    <a:lnTo>
                      <a:pt x="4" y="31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4" y="27"/>
                    </a:lnTo>
                    <a:lnTo>
                      <a:pt x="6" y="31"/>
                    </a:lnTo>
                    <a:lnTo>
                      <a:pt x="10" y="35"/>
                    </a:lnTo>
                    <a:lnTo>
                      <a:pt x="13" y="39"/>
                    </a:lnTo>
                    <a:lnTo>
                      <a:pt x="16" y="45"/>
                    </a:lnTo>
                    <a:lnTo>
                      <a:pt x="18" y="49"/>
                    </a:lnTo>
                    <a:lnTo>
                      <a:pt x="21" y="54"/>
                    </a:lnTo>
                    <a:lnTo>
                      <a:pt x="22" y="59"/>
                    </a:lnTo>
                    <a:lnTo>
                      <a:pt x="24" y="59"/>
                    </a:lnTo>
                    <a:lnTo>
                      <a:pt x="24" y="61"/>
                    </a:lnTo>
                    <a:lnTo>
                      <a:pt x="24" y="61"/>
                    </a:lnTo>
                    <a:lnTo>
                      <a:pt x="24" y="61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5" y="64"/>
                    </a:lnTo>
                    <a:lnTo>
                      <a:pt x="25" y="66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8" y="76"/>
                    </a:lnTo>
                    <a:lnTo>
                      <a:pt x="28" y="80"/>
                    </a:lnTo>
                    <a:lnTo>
                      <a:pt x="28" y="82"/>
                    </a:lnTo>
                    <a:lnTo>
                      <a:pt x="27" y="85"/>
                    </a:lnTo>
                    <a:lnTo>
                      <a:pt x="27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9" y="89"/>
                    </a:lnTo>
                    <a:lnTo>
                      <a:pt x="31" y="90"/>
                    </a:lnTo>
                    <a:lnTo>
                      <a:pt x="32" y="90"/>
                    </a:lnTo>
                    <a:lnTo>
                      <a:pt x="33" y="89"/>
                    </a:lnTo>
                    <a:lnTo>
                      <a:pt x="35" y="90"/>
                    </a:lnTo>
                    <a:lnTo>
                      <a:pt x="36" y="90"/>
                    </a:lnTo>
                    <a:lnTo>
                      <a:pt x="39" y="89"/>
                    </a:lnTo>
                    <a:lnTo>
                      <a:pt x="41" y="89"/>
                    </a:lnTo>
                    <a:lnTo>
                      <a:pt x="44" y="89"/>
                    </a:lnTo>
                    <a:lnTo>
                      <a:pt x="45" y="89"/>
                    </a:lnTo>
                    <a:lnTo>
                      <a:pt x="48" y="89"/>
                    </a:lnTo>
                    <a:lnTo>
                      <a:pt x="51" y="88"/>
                    </a:lnTo>
                    <a:lnTo>
                      <a:pt x="53" y="88"/>
                    </a:lnTo>
                    <a:lnTo>
                      <a:pt x="56" y="86"/>
                    </a:lnTo>
                    <a:lnTo>
                      <a:pt x="60" y="85"/>
                    </a:lnTo>
                    <a:lnTo>
                      <a:pt x="64" y="84"/>
                    </a:lnTo>
                    <a:lnTo>
                      <a:pt x="68" y="82"/>
                    </a:lnTo>
                    <a:lnTo>
                      <a:pt x="71" y="81"/>
                    </a:lnTo>
                    <a:lnTo>
                      <a:pt x="75" y="78"/>
                    </a:lnTo>
                    <a:lnTo>
                      <a:pt x="79" y="76"/>
                    </a:lnTo>
                    <a:lnTo>
                      <a:pt x="82" y="73"/>
                    </a:lnTo>
                    <a:lnTo>
                      <a:pt x="84" y="70"/>
                    </a:lnTo>
                    <a:lnTo>
                      <a:pt x="87" y="68"/>
                    </a:lnTo>
                    <a:lnTo>
                      <a:pt x="88" y="65"/>
                    </a:lnTo>
                    <a:lnTo>
                      <a:pt x="90" y="62"/>
                    </a:lnTo>
                    <a:lnTo>
                      <a:pt x="91" y="59"/>
                    </a:lnTo>
                    <a:lnTo>
                      <a:pt x="91" y="55"/>
                    </a:lnTo>
                    <a:lnTo>
                      <a:pt x="91" y="53"/>
                    </a:lnTo>
                    <a:lnTo>
                      <a:pt x="91" y="49"/>
                    </a:lnTo>
                    <a:lnTo>
                      <a:pt x="90" y="45"/>
                    </a:lnTo>
                    <a:lnTo>
                      <a:pt x="88" y="39"/>
                    </a:lnTo>
                    <a:lnTo>
                      <a:pt x="86" y="34"/>
                    </a:lnTo>
                    <a:lnTo>
                      <a:pt x="84" y="29"/>
                    </a:lnTo>
                    <a:lnTo>
                      <a:pt x="82" y="23"/>
                    </a:lnTo>
                    <a:lnTo>
                      <a:pt x="79" y="18"/>
                    </a:lnTo>
                    <a:lnTo>
                      <a:pt x="76" y="12"/>
                    </a:lnTo>
                    <a:lnTo>
                      <a:pt x="74" y="7"/>
                    </a:lnTo>
                    <a:lnTo>
                      <a:pt x="71" y="3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71" y="0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9" name="Freeform 107"/>
              <p:cNvSpPr>
                <a:spLocks/>
              </p:cNvSpPr>
              <p:nvPr/>
            </p:nvSpPr>
            <p:spPr bwMode="auto">
              <a:xfrm>
                <a:off x="4764" y="1371"/>
                <a:ext cx="92" cy="86"/>
              </a:xfrm>
              <a:custGeom>
                <a:avLst/>
                <a:gdLst>
                  <a:gd name="T0" fmla="*/ 92 w 92"/>
                  <a:gd name="T1" fmla="*/ 86 h 86"/>
                  <a:gd name="T2" fmla="*/ 90 w 92"/>
                  <a:gd name="T3" fmla="*/ 84 h 86"/>
                  <a:gd name="T4" fmla="*/ 89 w 92"/>
                  <a:gd name="T5" fmla="*/ 83 h 86"/>
                  <a:gd name="T6" fmla="*/ 89 w 92"/>
                  <a:gd name="T7" fmla="*/ 82 h 86"/>
                  <a:gd name="T8" fmla="*/ 88 w 92"/>
                  <a:gd name="T9" fmla="*/ 79 h 86"/>
                  <a:gd name="T10" fmla="*/ 86 w 92"/>
                  <a:gd name="T11" fmla="*/ 78 h 86"/>
                  <a:gd name="T12" fmla="*/ 85 w 92"/>
                  <a:gd name="T13" fmla="*/ 76 h 86"/>
                  <a:gd name="T14" fmla="*/ 84 w 92"/>
                  <a:gd name="T15" fmla="*/ 75 h 86"/>
                  <a:gd name="T16" fmla="*/ 82 w 92"/>
                  <a:gd name="T17" fmla="*/ 74 h 86"/>
                  <a:gd name="T18" fmla="*/ 81 w 92"/>
                  <a:gd name="T19" fmla="*/ 72 h 86"/>
                  <a:gd name="T20" fmla="*/ 81 w 92"/>
                  <a:gd name="T21" fmla="*/ 71 h 86"/>
                  <a:gd name="T22" fmla="*/ 80 w 92"/>
                  <a:gd name="T23" fmla="*/ 70 h 86"/>
                  <a:gd name="T24" fmla="*/ 78 w 92"/>
                  <a:gd name="T25" fmla="*/ 70 h 86"/>
                  <a:gd name="T26" fmla="*/ 77 w 92"/>
                  <a:gd name="T27" fmla="*/ 68 h 86"/>
                  <a:gd name="T28" fmla="*/ 76 w 92"/>
                  <a:gd name="T29" fmla="*/ 67 h 86"/>
                  <a:gd name="T30" fmla="*/ 74 w 92"/>
                  <a:gd name="T31" fmla="*/ 66 h 86"/>
                  <a:gd name="T32" fmla="*/ 73 w 92"/>
                  <a:gd name="T33" fmla="*/ 64 h 86"/>
                  <a:gd name="T34" fmla="*/ 72 w 92"/>
                  <a:gd name="T35" fmla="*/ 63 h 86"/>
                  <a:gd name="T36" fmla="*/ 70 w 92"/>
                  <a:gd name="T37" fmla="*/ 62 h 86"/>
                  <a:gd name="T38" fmla="*/ 69 w 92"/>
                  <a:gd name="T39" fmla="*/ 60 h 86"/>
                  <a:gd name="T40" fmla="*/ 68 w 92"/>
                  <a:gd name="T41" fmla="*/ 59 h 86"/>
                  <a:gd name="T42" fmla="*/ 66 w 92"/>
                  <a:gd name="T43" fmla="*/ 56 h 86"/>
                  <a:gd name="T44" fmla="*/ 65 w 92"/>
                  <a:gd name="T45" fmla="*/ 55 h 86"/>
                  <a:gd name="T46" fmla="*/ 64 w 92"/>
                  <a:gd name="T47" fmla="*/ 54 h 86"/>
                  <a:gd name="T48" fmla="*/ 61 w 92"/>
                  <a:gd name="T49" fmla="*/ 51 h 86"/>
                  <a:gd name="T50" fmla="*/ 58 w 92"/>
                  <a:gd name="T51" fmla="*/ 48 h 86"/>
                  <a:gd name="T52" fmla="*/ 54 w 92"/>
                  <a:gd name="T53" fmla="*/ 44 h 86"/>
                  <a:gd name="T54" fmla="*/ 50 w 92"/>
                  <a:gd name="T55" fmla="*/ 41 h 86"/>
                  <a:gd name="T56" fmla="*/ 46 w 92"/>
                  <a:gd name="T57" fmla="*/ 37 h 86"/>
                  <a:gd name="T58" fmla="*/ 43 w 92"/>
                  <a:gd name="T59" fmla="*/ 33 h 86"/>
                  <a:gd name="T60" fmla="*/ 39 w 92"/>
                  <a:gd name="T61" fmla="*/ 31 h 86"/>
                  <a:gd name="T62" fmla="*/ 35 w 92"/>
                  <a:gd name="T63" fmla="*/ 27 h 86"/>
                  <a:gd name="T64" fmla="*/ 31 w 92"/>
                  <a:gd name="T65" fmla="*/ 24 h 86"/>
                  <a:gd name="T66" fmla="*/ 30 w 92"/>
                  <a:gd name="T67" fmla="*/ 23 h 86"/>
                  <a:gd name="T68" fmla="*/ 29 w 92"/>
                  <a:gd name="T69" fmla="*/ 21 h 86"/>
                  <a:gd name="T70" fmla="*/ 27 w 92"/>
                  <a:gd name="T71" fmla="*/ 20 h 86"/>
                  <a:gd name="T72" fmla="*/ 26 w 92"/>
                  <a:gd name="T73" fmla="*/ 20 h 86"/>
                  <a:gd name="T74" fmla="*/ 25 w 92"/>
                  <a:gd name="T75" fmla="*/ 19 h 86"/>
                  <a:gd name="T76" fmla="*/ 23 w 92"/>
                  <a:gd name="T77" fmla="*/ 17 h 86"/>
                  <a:gd name="T78" fmla="*/ 22 w 92"/>
                  <a:gd name="T79" fmla="*/ 16 h 86"/>
                  <a:gd name="T80" fmla="*/ 21 w 92"/>
                  <a:gd name="T81" fmla="*/ 15 h 86"/>
                  <a:gd name="T82" fmla="*/ 18 w 92"/>
                  <a:gd name="T83" fmla="*/ 13 h 86"/>
                  <a:gd name="T84" fmla="*/ 15 w 92"/>
                  <a:gd name="T85" fmla="*/ 11 h 86"/>
                  <a:gd name="T86" fmla="*/ 12 w 92"/>
                  <a:gd name="T87" fmla="*/ 9 h 86"/>
                  <a:gd name="T88" fmla="*/ 10 w 92"/>
                  <a:gd name="T89" fmla="*/ 6 h 86"/>
                  <a:gd name="T90" fmla="*/ 8 w 92"/>
                  <a:gd name="T91" fmla="*/ 5 h 86"/>
                  <a:gd name="T92" fmla="*/ 6 w 92"/>
                  <a:gd name="T93" fmla="*/ 2 h 86"/>
                  <a:gd name="T94" fmla="*/ 3 w 92"/>
                  <a:gd name="T95" fmla="*/ 1 h 86"/>
                  <a:gd name="T96" fmla="*/ 0 w 92"/>
                  <a:gd name="T97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2" h="86">
                    <a:moveTo>
                      <a:pt x="92" y="86"/>
                    </a:moveTo>
                    <a:lnTo>
                      <a:pt x="90" y="84"/>
                    </a:lnTo>
                    <a:lnTo>
                      <a:pt x="89" y="83"/>
                    </a:lnTo>
                    <a:lnTo>
                      <a:pt x="89" y="82"/>
                    </a:lnTo>
                    <a:lnTo>
                      <a:pt x="88" y="79"/>
                    </a:lnTo>
                    <a:lnTo>
                      <a:pt x="86" y="78"/>
                    </a:lnTo>
                    <a:lnTo>
                      <a:pt x="85" y="76"/>
                    </a:lnTo>
                    <a:lnTo>
                      <a:pt x="84" y="75"/>
                    </a:lnTo>
                    <a:lnTo>
                      <a:pt x="82" y="74"/>
                    </a:lnTo>
                    <a:lnTo>
                      <a:pt x="81" y="72"/>
                    </a:lnTo>
                    <a:lnTo>
                      <a:pt x="81" y="71"/>
                    </a:lnTo>
                    <a:lnTo>
                      <a:pt x="80" y="70"/>
                    </a:lnTo>
                    <a:lnTo>
                      <a:pt x="78" y="70"/>
                    </a:lnTo>
                    <a:lnTo>
                      <a:pt x="77" y="68"/>
                    </a:lnTo>
                    <a:lnTo>
                      <a:pt x="76" y="67"/>
                    </a:lnTo>
                    <a:lnTo>
                      <a:pt x="74" y="66"/>
                    </a:lnTo>
                    <a:lnTo>
                      <a:pt x="73" y="64"/>
                    </a:lnTo>
                    <a:lnTo>
                      <a:pt x="72" y="63"/>
                    </a:lnTo>
                    <a:lnTo>
                      <a:pt x="70" y="62"/>
                    </a:lnTo>
                    <a:lnTo>
                      <a:pt x="69" y="60"/>
                    </a:lnTo>
                    <a:lnTo>
                      <a:pt x="68" y="59"/>
                    </a:lnTo>
                    <a:lnTo>
                      <a:pt x="66" y="56"/>
                    </a:lnTo>
                    <a:lnTo>
                      <a:pt x="65" y="55"/>
                    </a:lnTo>
                    <a:lnTo>
                      <a:pt x="64" y="54"/>
                    </a:lnTo>
                    <a:lnTo>
                      <a:pt x="61" y="51"/>
                    </a:lnTo>
                    <a:lnTo>
                      <a:pt x="58" y="48"/>
                    </a:lnTo>
                    <a:lnTo>
                      <a:pt x="54" y="44"/>
                    </a:lnTo>
                    <a:lnTo>
                      <a:pt x="50" y="41"/>
                    </a:lnTo>
                    <a:lnTo>
                      <a:pt x="46" y="37"/>
                    </a:lnTo>
                    <a:lnTo>
                      <a:pt x="43" y="33"/>
                    </a:lnTo>
                    <a:lnTo>
                      <a:pt x="39" y="31"/>
                    </a:lnTo>
                    <a:lnTo>
                      <a:pt x="35" y="27"/>
                    </a:lnTo>
                    <a:lnTo>
                      <a:pt x="31" y="24"/>
                    </a:lnTo>
                    <a:lnTo>
                      <a:pt x="30" y="23"/>
                    </a:lnTo>
                    <a:lnTo>
                      <a:pt x="29" y="21"/>
                    </a:lnTo>
                    <a:lnTo>
                      <a:pt x="27" y="20"/>
                    </a:lnTo>
                    <a:lnTo>
                      <a:pt x="26" y="20"/>
                    </a:lnTo>
                    <a:lnTo>
                      <a:pt x="25" y="19"/>
                    </a:lnTo>
                    <a:lnTo>
                      <a:pt x="23" y="17"/>
                    </a:lnTo>
                    <a:lnTo>
                      <a:pt x="22" y="16"/>
                    </a:lnTo>
                    <a:lnTo>
                      <a:pt x="21" y="15"/>
                    </a:lnTo>
                    <a:lnTo>
                      <a:pt x="18" y="13"/>
                    </a:lnTo>
                    <a:lnTo>
                      <a:pt x="15" y="11"/>
                    </a:lnTo>
                    <a:lnTo>
                      <a:pt x="12" y="9"/>
                    </a:lnTo>
                    <a:lnTo>
                      <a:pt x="10" y="6"/>
                    </a:lnTo>
                    <a:lnTo>
                      <a:pt x="8" y="5"/>
                    </a:lnTo>
                    <a:lnTo>
                      <a:pt x="6" y="2"/>
                    </a:ln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0" name="Freeform 108"/>
              <p:cNvSpPr>
                <a:spLocks/>
              </p:cNvSpPr>
              <p:nvPr/>
            </p:nvSpPr>
            <p:spPr bwMode="auto">
              <a:xfrm>
                <a:off x="4446" y="1250"/>
                <a:ext cx="263" cy="84"/>
              </a:xfrm>
              <a:custGeom>
                <a:avLst/>
                <a:gdLst>
                  <a:gd name="T0" fmla="*/ 258 w 263"/>
                  <a:gd name="T1" fmla="*/ 82 h 84"/>
                  <a:gd name="T2" fmla="*/ 247 w 263"/>
                  <a:gd name="T3" fmla="*/ 75 h 84"/>
                  <a:gd name="T4" fmla="*/ 236 w 263"/>
                  <a:gd name="T5" fmla="*/ 70 h 84"/>
                  <a:gd name="T6" fmla="*/ 224 w 263"/>
                  <a:gd name="T7" fmla="*/ 64 h 84"/>
                  <a:gd name="T8" fmla="*/ 180 w 263"/>
                  <a:gd name="T9" fmla="*/ 44 h 84"/>
                  <a:gd name="T10" fmla="*/ 144 w 263"/>
                  <a:gd name="T11" fmla="*/ 31 h 84"/>
                  <a:gd name="T12" fmla="*/ 130 w 263"/>
                  <a:gd name="T13" fmla="*/ 27 h 84"/>
                  <a:gd name="T14" fmla="*/ 117 w 263"/>
                  <a:gd name="T15" fmla="*/ 23 h 84"/>
                  <a:gd name="T16" fmla="*/ 103 w 263"/>
                  <a:gd name="T17" fmla="*/ 20 h 84"/>
                  <a:gd name="T18" fmla="*/ 90 w 263"/>
                  <a:gd name="T19" fmla="*/ 16 h 84"/>
                  <a:gd name="T20" fmla="*/ 89 w 263"/>
                  <a:gd name="T21" fmla="*/ 16 h 84"/>
                  <a:gd name="T22" fmla="*/ 86 w 263"/>
                  <a:gd name="T23" fmla="*/ 16 h 84"/>
                  <a:gd name="T24" fmla="*/ 85 w 263"/>
                  <a:gd name="T25" fmla="*/ 16 h 84"/>
                  <a:gd name="T26" fmla="*/ 83 w 263"/>
                  <a:gd name="T27" fmla="*/ 15 h 84"/>
                  <a:gd name="T28" fmla="*/ 76 w 263"/>
                  <a:gd name="T29" fmla="*/ 13 h 84"/>
                  <a:gd name="T30" fmla="*/ 70 w 263"/>
                  <a:gd name="T31" fmla="*/ 13 h 84"/>
                  <a:gd name="T32" fmla="*/ 64 w 263"/>
                  <a:gd name="T33" fmla="*/ 12 h 84"/>
                  <a:gd name="T34" fmla="*/ 58 w 263"/>
                  <a:gd name="T35" fmla="*/ 11 h 84"/>
                  <a:gd name="T36" fmla="*/ 48 w 263"/>
                  <a:gd name="T37" fmla="*/ 9 h 84"/>
                  <a:gd name="T38" fmla="*/ 40 w 263"/>
                  <a:gd name="T39" fmla="*/ 7 h 84"/>
                  <a:gd name="T40" fmla="*/ 31 w 263"/>
                  <a:gd name="T41" fmla="*/ 5 h 84"/>
                  <a:gd name="T42" fmla="*/ 21 w 263"/>
                  <a:gd name="T43" fmla="*/ 4 h 84"/>
                  <a:gd name="T44" fmla="*/ 17 w 263"/>
                  <a:gd name="T45" fmla="*/ 4 h 84"/>
                  <a:gd name="T46" fmla="*/ 12 w 263"/>
                  <a:gd name="T47" fmla="*/ 4 h 84"/>
                  <a:gd name="T48" fmla="*/ 8 w 263"/>
                  <a:gd name="T49" fmla="*/ 4 h 84"/>
                  <a:gd name="T50" fmla="*/ 4 w 263"/>
                  <a:gd name="T51" fmla="*/ 4 h 84"/>
                  <a:gd name="T52" fmla="*/ 3 w 263"/>
                  <a:gd name="T53" fmla="*/ 2 h 84"/>
                  <a:gd name="T54" fmla="*/ 1 w 263"/>
                  <a:gd name="T55" fmla="*/ 2 h 84"/>
                  <a:gd name="T56" fmla="*/ 1 w 263"/>
                  <a:gd name="T57" fmla="*/ 2 h 84"/>
                  <a:gd name="T58" fmla="*/ 0 w 263"/>
                  <a:gd name="T59" fmla="*/ 1 h 84"/>
                  <a:gd name="T60" fmla="*/ 13 w 263"/>
                  <a:gd name="T61" fmla="*/ 0 h 84"/>
                  <a:gd name="T62" fmla="*/ 27 w 263"/>
                  <a:gd name="T63" fmla="*/ 0 h 84"/>
                  <a:gd name="T64" fmla="*/ 39 w 263"/>
                  <a:gd name="T65" fmla="*/ 1 h 84"/>
                  <a:gd name="T66" fmla="*/ 52 w 263"/>
                  <a:gd name="T67" fmla="*/ 4 h 84"/>
                  <a:gd name="T68" fmla="*/ 58 w 263"/>
                  <a:gd name="T69" fmla="*/ 4 h 84"/>
                  <a:gd name="T70" fmla="*/ 63 w 263"/>
                  <a:gd name="T71" fmla="*/ 5 h 84"/>
                  <a:gd name="T72" fmla="*/ 68 w 263"/>
                  <a:gd name="T73" fmla="*/ 7 h 84"/>
                  <a:gd name="T74" fmla="*/ 74 w 263"/>
                  <a:gd name="T75" fmla="*/ 7 h 84"/>
                  <a:gd name="T76" fmla="*/ 76 w 263"/>
                  <a:gd name="T77" fmla="*/ 8 h 84"/>
                  <a:gd name="T78" fmla="*/ 81 w 263"/>
                  <a:gd name="T79" fmla="*/ 8 h 84"/>
                  <a:gd name="T80" fmla="*/ 83 w 263"/>
                  <a:gd name="T81" fmla="*/ 9 h 84"/>
                  <a:gd name="T82" fmla="*/ 87 w 263"/>
                  <a:gd name="T83" fmla="*/ 9 h 84"/>
                  <a:gd name="T84" fmla="*/ 102 w 263"/>
                  <a:gd name="T85" fmla="*/ 13 h 84"/>
                  <a:gd name="T86" fmla="*/ 117 w 263"/>
                  <a:gd name="T87" fmla="*/ 16 h 84"/>
                  <a:gd name="T88" fmla="*/ 132 w 263"/>
                  <a:gd name="T89" fmla="*/ 21 h 84"/>
                  <a:gd name="T90" fmla="*/ 146 w 263"/>
                  <a:gd name="T91" fmla="*/ 25 h 84"/>
                  <a:gd name="T92" fmla="*/ 150 w 263"/>
                  <a:gd name="T93" fmla="*/ 27 h 84"/>
                  <a:gd name="T94" fmla="*/ 156 w 263"/>
                  <a:gd name="T95" fmla="*/ 28 h 84"/>
                  <a:gd name="T96" fmla="*/ 160 w 263"/>
                  <a:gd name="T97" fmla="*/ 29 h 84"/>
                  <a:gd name="T98" fmla="*/ 164 w 263"/>
                  <a:gd name="T99" fmla="*/ 31 h 84"/>
                  <a:gd name="T100" fmla="*/ 167 w 263"/>
                  <a:gd name="T101" fmla="*/ 32 h 84"/>
                  <a:gd name="T102" fmla="*/ 169 w 263"/>
                  <a:gd name="T103" fmla="*/ 33 h 84"/>
                  <a:gd name="T104" fmla="*/ 171 w 263"/>
                  <a:gd name="T105" fmla="*/ 33 h 84"/>
                  <a:gd name="T106" fmla="*/ 172 w 263"/>
                  <a:gd name="T107" fmla="*/ 35 h 84"/>
                  <a:gd name="T108" fmla="*/ 188 w 263"/>
                  <a:gd name="T109" fmla="*/ 41 h 84"/>
                  <a:gd name="T110" fmla="*/ 204 w 263"/>
                  <a:gd name="T111" fmla="*/ 48 h 84"/>
                  <a:gd name="T112" fmla="*/ 220 w 263"/>
                  <a:gd name="T113" fmla="*/ 55 h 84"/>
                  <a:gd name="T114" fmla="*/ 236 w 263"/>
                  <a:gd name="T115" fmla="*/ 62 h 84"/>
                  <a:gd name="T116" fmla="*/ 238 w 263"/>
                  <a:gd name="T117" fmla="*/ 63 h 84"/>
                  <a:gd name="T118" fmla="*/ 239 w 263"/>
                  <a:gd name="T119" fmla="*/ 64 h 84"/>
                  <a:gd name="T120" fmla="*/ 242 w 263"/>
                  <a:gd name="T121" fmla="*/ 66 h 84"/>
                  <a:gd name="T122" fmla="*/ 243 w 263"/>
                  <a:gd name="T123" fmla="*/ 67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3" h="84">
                    <a:moveTo>
                      <a:pt x="263" y="84"/>
                    </a:moveTo>
                    <a:lnTo>
                      <a:pt x="258" y="82"/>
                    </a:lnTo>
                    <a:lnTo>
                      <a:pt x="253" y="78"/>
                    </a:lnTo>
                    <a:lnTo>
                      <a:pt x="247" y="75"/>
                    </a:lnTo>
                    <a:lnTo>
                      <a:pt x="242" y="72"/>
                    </a:lnTo>
                    <a:lnTo>
                      <a:pt x="236" y="70"/>
                    </a:lnTo>
                    <a:lnTo>
                      <a:pt x="230" y="67"/>
                    </a:lnTo>
                    <a:lnTo>
                      <a:pt x="224" y="64"/>
                    </a:lnTo>
                    <a:lnTo>
                      <a:pt x="219" y="62"/>
                    </a:lnTo>
                    <a:lnTo>
                      <a:pt x="180" y="44"/>
                    </a:lnTo>
                    <a:lnTo>
                      <a:pt x="177" y="43"/>
                    </a:lnTo>
                    <a:lnTo>
                      <a:pt x="144" y="31"/>
                    </a:lnTo>
                    <a:lnTo>
                      <a:pt x="137" y="28"/>
                    </a:lnTo>
                    <a:lnTo>
                      <a:pt x="130" y="27"/>
                    </a:lnTo>
                    <a:lnTo>
                      <a:pt x="124" y="24"/>
                    </a:lnTo>
                    <a:lnTo>
                      <a:pt x="117" y="23"/>
                    </a:lnTo>
                    <a:lnTo>
                      <a:pt x="110" y="21"/>
                    </a:lnTo>
                    <a:lnTo>
                      <a:pt x="103" y="20"/>
                    </a:lnTo>
                    <a:lnTo>
                      <a:pt x="97" y="17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89" y="16"/>
                    </a:lnTo>
                    <a:lnTo>
                      <a:pt x="87" y="16"/>
                    </a:lnTo>
                    <a:lnTo>
                      <a:pt x="86" y="16"/>
                    </a:lnTo>
                    <a:lnTo>
                      <a:pt x="86" y="16"/>
                    </a:lnTo>
                    <a:lnTo>
                      <a:pt x="85" y="16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79" y="15"/>
                    </a:lnTo>
                    <a:lnTo>
                      <a:pt x="76" y="13"/>
                    </a:lnTo>
                    <a:lnTo>
                      <a:pt x="74" y="13"/>
                    </a:lnTo>
                    <a:lnTo>
                      <a:pt x="70" y="13"/>
                    </a:lnTo>
                    <a:lnTo>
                      <a:pt x="67" y="12"/>
                    </a:lnTo>
                    <a:lnTo>
                      <a:pt x="64" y="12"/>
                    </a:lnTo>
                    <a:lnTo>
                      <a:pt x="60" y="12"/>
                    </a:lnTo>
                    <a:lnTo>
                      <a:pt x="58" y="11"/>
                    </a:lnTo>
                    <a:lnTo>
                      <a:pt x="54" y="9"/>
                    </a:lnTo>
                    <a:lnTo>
                      <a:pt x="48" y="9"/>
                    </a:lnTo>
                    <a:lnTo>
                      <a:pt x="44" y="8"/>
                    </a:lnTo>
                    <a:lnTo>
                      <a:pt x="40" y="7"/>
                    </a:lnTo>
                    <a:lnTo>
                      <a:pt x="35" y="7"/>
                    </a:lnTo>
                    <a:lnTo>
                      <a:pt x="31" y="5"/>
                    </a:lnTo>
                    <a:lnTo>
                      <a:pt x="25" y="5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1"/>
                    </a:lnTo>
                    <a:lnTo>
                      <a:pt x="39" y="1"/>
                    </a:lnTo>
                    <a:lnTo>
                      <a:pt x="46" y="2"/>
                    </a:lnTo>
                    <a:lnTo>
                      <a:pt x="52" y="4"/>
                    </a:lnTo>
                    <a:lnTo>
                      <a:pt x="55" y="4"/>
                    </a:lnTo>
                    <a:lnTo>
                      <a:pt x="58" y="4"/>
                    </a:lnTo>
                    <a:lnTo>
                      <a:pt x="60" y="5"/>
                    </a:lnTo>
                    <a:lnTo>
                      <a:pt x="63" y="5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71" y="7"/>
                    </a:lnTo>
                    <a:lnTo>
                      <a:pt x="74" y="7"/>
                    </a:lnTo>
                    <a:lnTo>
                      <a:pt x="75" y="8"/>
                    </a:lnTo>
                    <a:lnTo>
                      <a:pt x="76" y="8"/>
                    </a:lnTo>
                    <a:lnTo>
                      <a:pt x="79" y="8"/>
                    </a:lnTo>
                    <a:lnTo>
                      <a:pt x="81" y="8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94" y="11"/>
                    </a:lnTo>
                    <a:lnTo>
                      <a:pt x="102" y="13"/>
                    </a:lnTo>
                    <a:lnTo>
                      <a:pt x="109" y="15"/>
                    </a:lnTo>
                    <a:lnTo>
                      <a:pt x="117" y="16"/>
                    </a:lnTo>
                    <a:lnTo>
                      <a:pt x="124" y="19"/>
                    </a:lnTo>
                    <a:lnTo>
                      <a:pt x="132" y="21"/>
                    </a:lnTo>
                    <a:lnTo>
                      <a:pt x="140" y="23"/>
                    </a:lnTo>
                    <a:lnTo>
                      <a:pt x="146" y="25"/>
                    </a:lnTo>
                    <a:lnTo>
                      <a:pt x="149" y="27"/>
                    </a:lnTo>
                    <a:lnTo>
                      <a:pt x="150" y="27"/>
                    </a:lnTo>
                    <a:lnTo>
                      <a:pt x="153" y="28"/>
                    </a:lnTo>
                    <a:lnTo>
                      <a:pt x="156" y="28"/>
                    </a:lnTo>
                    <a:lnTo>
                      <a:pt x="157" y="29"/>
                    </a:lnTo>
                    <a:lnTo>
                      <a:pt x="160" y="29"/>
                    </a:lnTo>
                    <a:lnTo>
                      <a:pt x="162" y="31"/>
                    </a:lnTo>
                    <a:lnTo>
                      <a:pt x="164" y="31"/>
                    </a:lnTo>
                    <a:lnTo>
                      <a:pt x="165" y="32"/>
                    </a:lnTo>
                    <a:lnTo>
                      <a:pt x="167" y="32"/>
                    </a:lnTo>
                    <a:lnTo>
                      <a:pt x="168" y="32"/>
                    </a:lnTo>
                    <a:lnTo>
                      <a:pt x="169" y="33"/>
                    </a:lnTo>
                    <a:lnTo>
                      <a:pt x="169" y="33"/>
                    </a:lnTo>
                    <a:lnTo>
                      <a:pt x="171" y="33"/>
                    </a:lnTo>
                    <a:lnTo>
                      <a:pt x="172" y="35"/>
                    </a:lnTo>
                    <a:lnTo>
                      <a:pt x="172" y="35"/>
                    </a:lnTo>
                    <a:lnTo>
                      <a:pt x="180" y="37"/>
                    </a:lnTo>
                    <a:lnTo>
                      <a:pt x="188" y="41"/>
                    </a:lnTo>
                    <a:lnTo>
                      <a:pt x="196" y="46"/>
                    </a:lnTo>
                    <a:lnTo>
                      <a:pt x="204" y="48"/>
                    </a:lnTo>
                    <a:lnTo>
                      <a:pt x="212" y="52"/>
                    </a:lnTo>
                    <a:lnTo>
                      <a:pt x="220" y="55"/>
                    </a:lnTo>
                    <a:lnTo>
                      <a:pt x="228" y="59"/>
                    </a:lnTo>
                    <a:lnTo>
                      <a:pt x="236" y="62"/>
                    </a:lnTo>
                    <a:lnTo>
                      <a:pt x="236" y="63"/>
                    </a:lnTo>
                    <a:lnTo>
                      <a:pt x="238" y="63"/>
                    </a:lnTo>
                    <a:lnTo>
                      <a:pt x="239" y="64"/>
                    </a:lnTo>
                    <a:lnTo>
                      <a:pt x="239" y="64"/>
                    </a:lnTo>
                    <a:lnTo>
                      <a:pt x="240" y="64"/>
                    </a:lnTo>
                    <a:lnTo>
                      <a:pt x="242" y="66"/>
                    </a:lnTo>
                    <a:lnTo>
                      <a:pt x="242" y="66"/>
                    </a:lnTo>
                    <a:lnTo>
                      <a:pt x="243" y="67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1" name="Freeform 109"/>
              <p:cNvSpPr>
                <a:spLocks/>
              </p:cNvSpPr>
              <p:nvPr/>
            </p:nvSpPr>
            <p:spPr bwMode="auto">
              <a:xfrm>
                <a:off x="4810" y="1400"/>
                <a:ext cx="30" cy="29"/>
              </a:xfrm>
              <a:custGeom>
                <a:avLst/>
                <a:gdLst>
                  <a:gd name="T0" fmla="*/ 0 w 30"/>
                  <a:gd name="T1" fmla="*/ 0 h 29"/>
                  <a:gd name="T2" fmla="*/ 20 w 30"/>
                  <a:gd name="T3" fmla="*/ 19 h 29"/>
                  <a:gd name="T4" fmla="*/ 20 w 30"/>
                  <a:gd name="T5" fmla="*/ 19 h 29"/>
                  <a:gd name="T6" fmla="*/ 20 w 30"/>
                  <a:gd name="T7" fmla="*/ 19 h 29"/>
                  <a:gd name="T8" fmla="*/ 20 w 30"/>
                  <a:gd name="T9" fmla="*/ 19 h 29"/>
                  <a:gd name="T10" fmla="*/ 22 w 30"/>
                  <a:gd name="T11" fmla="*/ 19 h 29"/>
                  <a:gd name="T12" fmla="*/ 22 w 30"/>
                  <a:gd name="T13" fmla="*/ 19 h 29"/>
                  <a:gd name="T14" fmla="*/ 22 w 30"/>
                  <a:gd name="T15" fmla="*/ 19 h 29"/>
                  <a:gd name="T16" fmla="*/ 22 w 30"/>
                  <a:gd name="T17" fmla="*/ 19 h 29"/>
                  <a:gd name="T18" fmla="*/ 22 w 30"/>
                  <a:gd name="T19" fmla="*/ 19 h 29"/>
                  <a:gd name="T20" fmla="*/ 23 w 30"/>
                  <a:gd name="T21" fmla="*/ 21 h 29"/>
                  <a:gd name="T22" fmla="*/ 23 w 30"/>
                  <a:gd name="T23" fmla="*/ 22 h 29"/>
                  <a:gd name="T24" fmla="*/ 24 w 30"/>
                  <a:gd name="T25" fmla="*/ 23 h 29"/>
                  <a:gd name="T26" fmla="*/ 26 w 30"/>
                  <a:gd name="T27" fmla="*/ 25 h 29"/>
                  <a:gd name="T28" fmla="*/ 26 w 30"/>
                  <a:gd name="T29" fmla="*/ 26 h 29"/>
                  <a:gd name="T30" fmla="*/ 27 w 30"/>
                  <a:gd name="T31" fmla="*/ 26 h 29"/>
                  <a:gd name="T32" fmla="*/ 28 w 30"/>
                  <a:gd name="T33" fmla="*/ 27 h 29"/>
                  <a:gd name="T34" fmla="*/ 30 w 30"/>
                  <a:gd name="T35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" h="29">
                    <a:moveTo>
                      <a:pt x="0" y="0"/>
                    </a:moveTo>
                    <a:lnTo>
                      <a:pt x="20" y="19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4" y="23"/>
                    </a:lnTo>
                    <a:lnTo>
                      <a:pt x="26" y="25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8" y="27"/>
                    </a:lnTo>
                    <a:lnTo>
                      <a:pt x="30" y="29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2" name="Freeform 110"/>
              <p:cNvSpPr>
                <a:spLocks/>
              </p:cNvSpPr>
              <p:nvPr/>
            </p:nvSpPr>
            <p:spPr bwMode="auto">
              <a:xfrm>
                <a:off x="4582" y="95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0 h 1"/>
                  <a:gd name="T8" fmla="*/ 0 w 1"/>
                  <a:gd name="T9" fmla="*/ 0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1 w 1"/>
                  <a:gd name="T19" fmla="*/ 1 h 1"/>
                  <a:gd name="T20" fmla="*/ 1 w 1"/>
                  <a:gd name="T21" fmla="*/ 1 h 1"/>
                  <a:gd name="T22" fmla="*/ 1 w 1"/>
                  <a:gd name="T23" fmla="*/ 1 h 1"/>
                  <a:gd name="T24" fmla="*/ 1 w 1"/>
                  <a:gd name="T25" fmla="*/ 1 h 1"/>
                  <a:gd name="T26" fmla="*/ 1 w 1"/>
                  <a:gd name="T27" fmla="*/ 1 h 1"/>
                  <a:gd name="T28" fmla="*/ 1 w 1"/>
                  <a:gd name="T29" fmla="*/ 1 h 1"/>
                  <a:gd name="T30" fmla="*/ 1 w 1"/>
                  <a:gd name="T31" fmla="*/ 1 h 1"/>
                  <a:gd name="T32" fmla="*/ 1 w 1"/>
                  <a:gd name="T3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3" name="Freeform 111"/>
              <p:cNvSpPr>
                <a:spLocks/>
              </p:cNvSpPr>
              <p:nvPr/>
            </p:nvSpPr>
            <p:spPr bwMode="auto">
              <a:xfrm>
                <a:off x="4561" y="916"/>
                <a:ext cx="111" cy="334"/>
              </a:xfrm>
              <a:custGeom>
                <a:avLst/>
                <a:gdLst>
                  <a:gd name="T0" fmla="*/ 108 w 111"/>
                  <a:gd name="T1" fmla="*/ 314 h 334"/>
                  <a:gd name="T2" fmla="*/ 109 w 111"/>
                  <a:gd name="T3" fmla="*/ 320 h 334"/>
                  <a:gd name="T4" fmla="*/ 109 w 111"/>
                  <a:gd name="T5" fmla="*/ 326 h 334"/>
                  <a:gd name="T6" fmla="*/ 109 w 111"/>
                  <a:gd name="T7" fmla="*/ 331 h 334"/>
                  <a:gd name="T8" fmla="*/ 109 w 111"/>
                  <a:gd name="T9" fmla="*/ 334 h 334"/>
                  <a:gd name="T10" fmla="*/ 108 w 111"/>
                  <a:gd name="T11" fmla="*/ 332 h 334"/>
                  <a:gd name="T12" fmla="*/ 107 w 111"/>
                  <a:gd name="T13" fmla="*/ 330 h 334"/>
                  <a:gd name="T14" fmla="*/ 105 w 111"/>
                  <a:gd name="T15" fmla="*/ 327 h 334"/>
                  <a:gd name="T16" fmla="*/ 104 w 111"/>
                  <a:gd name="T17" fmla="*/ 320 h 334"/>
                  <a:gd name="T18" fmla="*/ 103 w 111"/>
                  <a:gd name="T19" fmla="*/ 310 h 334"/>
                  <a:gd name="T20" fmla="*/ 100 w 111"/>
                  <a:gd name="T21" fmla="*/ 298 h 334"/>
                  <a:gd name="T22" fmla="*/ 97 w 111"/>
                  <a:gd name="T23" fmla="*/ 285 h 334"/>
                  <a:gd name="T24" fmla="*/ 93 w 111"/>
                  <a:gd name="T25" fmla="*/ 272 h 334"/>
                  <a:gd name="T26" fmla="*/ 89 w 111"/>
                  <a:gd name="T27" fmla="*/ 255 h 334"/>
                  <a:gd name="T28" fmla="*/ 85 w 111"/>
                  <a:gd name="T29" fmla="*/ 238 h 334"/>
                  <a:gd name="T30" fmla="*/ 80 w 111"/>
                  <a:gd name="T31" fmla="*/ 222 h 334"/>
                  <a:gd name="T32" fmla="*/ 74 w 111"/>
                  <a:gd name="T33" fmla="*/ 207 h 334"/>
                  <a:gd name="T34" fmla="*/ 70 w 111"/>
                  <a:gd name="T35" fmla="*/ 194 h 334"/>
                  <a:gd name="T36" fmla="*/ 65 w 111"/>
                  <a:gd name="T37" fmla="*/ 179 h 334"/>
                  <a:gd name="T38" fmla="*/ 61 w 111"/>
                  <a:gd name="T39" fmla="*/ 166 h 334"/>
                  <a:gd name="T40" fmla="*/ 56 w 111"/>
                  <a:gd name="T41" fmla="*/ 155 h 334"/>
                  <a:gd name="T42" fmla="*/ 52 w 111"/>
                  <a:gd name="T43" fmla="*/ 146 h 334"/>
                  <a:gd name="T44" fmla="*/ 49 w 111"/>
                  <a:gd name="T45" fmla="*/ 136 h 334"/>
                  <a:gd name="T46" fmla="*/ 45 w 111"/>
                  <a:gd name="T47" fmla="*/ 127 h 334"/>
                  <a:gd name="T48" fmla="*/ 42 w 111"/>
                  <a:gd name="T49" fmla="*/ 120 h 334"/>
                  <a:gd name="T50" fmla="*/ 41 w 111"/>
                  <a:gd name="T51" fmla="*/ 116 h 334"/>
                  <a:gd name="T52" fmla="*/ 39 w 111"/>
                  <a:gd name="T53" fmla="*/ 113 h 334"/>
                  <a:gd name="T54" fmla="*/ 38 w 111"/>
                  <a:gd name="T55" fmla="*/ 109 h 334"/>
                  <a:gd name="T56" fmla="*/ 34 w 111"/>
                  <a:gd name="T57" fmla="*/ 99 h 334"/>
                  <a:gd name="T58" fmla="*/ 27 w 111"/>
                  <a:gd name="T59" fmla="*/ 80 h 334"/>
                  <a:gd name="T60" fmla="*/ 21 w 111"/>
                  <a:gd name="T61" fmla="*/ 62 h 334"/>
                  <a:gd name="T62" fmla="*/ 15 w 111"/>
                  <a:gd name="T63" fmla="*/ 43 h 334"/>
                  <a:gd name="T64" fmla="*/ 13 w 111"/>
                  <a:gd name="T65" fmla="*/ 33 h 334"/>
                  <a:gd name="T66" fmla="*/ 11 w 111"/>
                  <a:gd name="T67" fmla="*/ 30 h 334"/>
                  <a:gd name="T68" fmla="*/ 11 w 111"/>
                  <a:gd name="T69" fmla="*/ 29 h 334"/>
                  <a:gd name="T70" fmla="*/ 11 w 111"/>
                  <a:gd name="T71" fmla="*/ 26 h 334"/>
                  <a:gd name="T72" fmla="*/ 10 w 111"/>
                  <a:gd name="T73" fmla="*/ 23 h 334"/>
                  <a:gd name="T74" fmla="*/ 10 w 111"/>
                  <a:gd name="T75" fmla="*/ 19 h 334"/>
                  <a:gd name="T76" fmla="*/ 9 w 111"/>
                  <a:gd name="T77" fmla="*/ 15 h 334"/>
                  <a:gd name="T78" fmla="*/ 9 w 111"/>
                  <a:gd name="T79" fmla="*/ 13 h 334"/>
                  <a:gd name="T80" fmla="*/ 9 w 111"/>
                  <a:gd name="T81" fmla="*/ 9 h 334"/>
                  <a:gd name="T82" fmla="*/ 7 w 111"/>
                  <a:gd name="T83" fmla="*/ 6 h 334"/>
                  <a:gd name="T84" fmla="*/ 7 w 111"/>
                  <a:gd name="T85" fmla="*/ 5 h 334"/>
                  <a:gd name="T86" fmla="*/ 6 w 111"/>
                  <a:gd name="T87" fmla="*/ 2 h 334"/>
                  <a:gd name="T88" fmla="*/ 4 w 111"/>
                  <a:gd name="T89" fmla="*/ 0 h 334"/>
                  <a:gd name="T90" fmla="*/ 3 w 111"/>
                  <a:gd name="T91" fmla="*/ 0 h 334"/>
                  <a:gd name="T92" fmla="*/ 2 w 111"/>
                  <a:gd name="T93" fmla="*/ 0 h 334"/>
                  <a:gd name="T94" fmla="*/ 2 w 111"/>
                  <a:gd name="T95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1" h="334">
                    <a:moveTo>
                      <a:pt x="108" y="311"/>
                    </a:moveTo>
                    <a:lnTo>
                      <a:pt x="108" y="314"/>
                    </a:lnTo>
                    <a:lnTo>
                      <a:pt x="109" y="318"/>
                    </a:lnTo>
                    <a:lnTo>
                      <a:pt x="109" y="320"/>
                    </a:lnTo>
                    <a:lnTo>
                      <a:pt x="109" y="323"/>
                    </a:lnTo>
                    <a:lnTo>
                      <a:pt x="109" y="326"/>
                    </a:lnTo>
                    <a:lnTo>
                      <a:pt x="111" y="328"/>
                    </a:lnTo>
                    <a:lnTo>
                      <a:pt x="109" y="331"/>
                    </a:lnTo>
                    <a:lnTo>
                      <a:pt x="109" y="334"/>
                    </a:lnTo>
                    <a:lnTo>
                      <a:pt x="109" y="334"/>
                    </a:lnTo>
                    <a:lnTo>
                      <a:pt x="108" y="332"/>
                    </a:lnTo>
                    <a:lnTo>
                      <a:pt x="108" y="332"/>
                    </a:lnTo>
                    <a:lnTo>
                      <a:pt x="107" y="331"/>
                    </a:lnTo>
                    <a:lnTo>
                      <a:pt x="107" y="330"/>
                    </a:lnTo>
                    <a:lnTo>
                      <a:pt x="107" y="328"/>
                    </a:lnTo>
                    <a:lnTo>
                      <a:pt x="105" y="327"/>
                    </a:lnTo>
                    <a:lnTo>
                      <a:pt x="105" y="327"/>
                    </a:lnTo>
                    <a:lnTo>
                      <a:pt x="104" y="320"/>
                    </a:lnTo>
                    <a:lnTo>
                      <a:pt x="103" y="315"/>
                    </a:lnTo>
                    <a:lnTo>
                      <a:pt x="103" y="310"/>
                    </a:lnTo>
                    <a:lnTo>
                      <a:pt x="101" y="303"/>
                    </a:lnTo>
                    <a:lnTo>
                      <a:pt x="100" y="298"/>
                    </a:lnTo>
                    <a:lnTo>
                      <a:pt x="99" y="291"/>
                    </a:lnTo>
                    <a:lnTo>
                      <a:pt x="97" y="285"/>
                    </a:lnTo>
                    <a:lnTo>
                      <a:pt x="96" y="280"/>
                    </a:lnTo>
                    <a:lnTo>
                      <a:pt x="93" y="272"/>
                    </a:lnTo>
                    <a:lnTo>
                      <a:pt x="92" y="263"/>
                    </a:lnTo>
                    <a:lnTo>
                      <a:pt x="89" y="255"/>
                    </a:lnTo>
                    <a:lnTo>
                      <a:pt x="86" y="246"/>
                    </a:lnTo>
                    <a:lnTo>
                      <a:pt x="85" y="238"/>
                    </a:lnTo>
                    <a:lnTo>
                      <a:pt x="82" y="230"/>
                    </a:lnTo>
                    <a:lnTo>
                      <a:pt x="80" y="222"/>
                    </a:lnTo>
                    <a:lnTo>
                      <a:pt x="77" y="214"/>
                    </a:lnTo>
                    <a:lnTo>
                      <a:pt x="74" y="207"/>
                    </a:lnTo>
                    <a:lnTo>
                      <a:pt x="72" y="201"/>
                    </a:lnTo>
                    <a:lnTo>
                      <a:pt x="70" y="194"/>
                    </a:lnTo>
                    <a:lnTo>
                      <a:pt x="68" y="186"/>
                    </a:lnTo>
                    <a:lnTo>
                      <a:pt x="65" y="179"/>
                    </a:lnTo>
                    <a:lnTo>
                      <a:pt x="62" y="173"/>
                    </a:lnTo>
                    <a:lnTo>
                      <a:pt x="61" y="166"/>
                    </a:lnTo>
                    <a:lnTo>
                      <a:pt x="58" y="159"/>
                    </a:lnTo>
                    <a:lnTo>
                      <a:pt x="56" y="155"/>
                    </a:lnTo>
                    <a:lnTo>
                      <a:pt x="54" y="150"/>
                    </a:lnTo>
                    <a:lnTo>
                      <a:pt x="52" y="146"/>
                    </a:lnTo>
                    <a:lnTo>
                      <a:pt x="50" y="140"/>
                    </a:lnTo>
                    <a:lnTo>
                      <a:pt x="49" y="136"/>
                    </a:lnTo>
                    <a:lnTo>
                      <a:pt x="47" y="131"/>
                    </a:lnTo>
                    <a:lnTo>
                      <a:pt x="45" y="127"/>
                    </a:lnTo>
                    <a:lnTo>
                      <a:pt x="43" y="121"/>
                    </a:lnTo>
                    <a:lnTo>
                      <a:pt x="42" y="120"/>
                    </a:lnTo>
                    <a:lnTo>
                      <a:pt x="42" y="119"/>
                    </a:lnTo>
                    <a:lnTo>
                      <a:pt x="41" y="116"/>
                    </a:lnTo>
                    <a:lnTo>
                      <a:pt x="41" y="115"/>
                    </a:lnTo>
                    <a:lnTo>
                      <a:pt x="39" y="113"/>
                    </a:lnTo>
                    <a:lnTo>
                      <a:pt x="39" y="111"/>
                    </a:lnTo>
                    <a:lnTo>
                      <a:pt x="38" y="109"/>
                    </a:lnTo>
                    <a:lnTo>
                      <a:pt x="37" y="108"/>
                    </a:lnTo>
                    <a:lnTo>
                      <a:pt x="34" y="99"/>
                    </a:lnTo>
                    <a:lnTo>
                      <a:pt x="31" y="89"/>
                    </a:lnTo>
                    <a:lnTo>
                      <a:pt x="27" y="80"/>
                    </a:lnTo>
                    <a:lnTo>
                      <a:pt x="25" y="70"/>
                    </a:lnTo>
                    <a:lnTo>
                      <a:pt x="21" y="62"/>
                    </a:lnTo>
                    <a:lnTo>
                      <a:pt x="18" y="53"/>
                    </a:lnTo>
                    <a:lnTo>
                      <a:pt x="15" y="43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1" y="25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19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4" name="Freeform 112"/>
              <p:cNvSpPr>
                <a:spLocks/>
              </p:cNvSpPr>
              <p:nvPr/>
            </p:nvSpPr>
            <p:spPr bwMode="auto">
              <a:xfrm>
                <a:off x="4411" y="922"/>
                <a:ext cx="114" cy="27"/>
              </a:xfrm>
              <a:custGeom>
                <a:avLst/>
                <a:gdLst>
                  <a:gd name="T0" fmla="*/ 114 w 114"/>
                  <a:gd name="T1" fmla="*/ 0 h 27"/>
                  <a:gd name="T2" fmla="*/ 107 w 114"/>
                  <a:gd name="T3" fmla="*/ 1 h 27"/>
                  <a:gd name="T4" fmla="*/ 102 w 114"/>
                  <a:gd name="T5" fmla="*/ 3 h 27"/>
                  <a:gd name="T6" fmla="*/ 95 w 114"/>
                  <a:gd name="T7" fmla="*/ 5 h 27"/>
                  <a:gd name="T8" fmla="*/ 90 w 114"/>
                  <a:gd name="T9" fmla="*/ 7 h 27"/>
                  <a:gd name="T10" fmla="*/ 83 w 114"/>
                  <a:gd name="T11" fmla="*/ 8 h 27"/>
                  <a:gd name="T12" fmla="*/ 78 w 114"/>
                  <a:gd name="T13" fmla="*/ 9 h 27"/>
                  <a:gd name="T14" fmla="*/ 71 w 114"/>
                  <a:gd name="T15" fmla="*/ 11 h 27"/>
                  <a:gd name="T16" fmla="*/ 66 w 114"/>
                  <a:gd name="T17" fmla="*/ 12 h 27"/>
                  <a:gd name="T18" fmla="*/ 60 w 114"/>
                  <a:gd name="T19" fmla="*/ 13 h 27"/>
                  <a:gd name="T20" fmla="*/ 54 w 114"/>
                  <a:gd name="T21" fmla="*/ 15 h 27"/>
                  <a:gd name="T22" fmla="*/ 48 w 114"/>
                  <a:gd name="T23" fmla="*/ 16 h 27"/>
                  <a:gd name="T24" fmla="*/ 43 w 114"/>
                  <a:gd name="T25" fmla="*/ 17 h 27"/>
                  <a:gd name="T26" fmla="*/ 36 w 114"/>
                  <a:gd name="T27" fmla="*/ 17 h 27"/>
                  <a:gd name="T28" fmla="*/ 31 w 114"/>
                  <a:gd name="T29" fmla="*/ 19 h 27"/>
                  <a:gd name="T30" fmla="*/ 25 w 114"/>
                  <a:gd name="T31" fmla="*/ 20 h 27"/>
                  <a:gd name="T32" fmla="*/ 20 w 114"/>
                  <a:gd name="T33" fmla="*/ 21 h 27"/>
                  <a:gd name="T34" fmla="*/ 17 w 114"/>
                  <a:gd name="T35" fmla="*/ 21 h 27"/>
                  <a:gd name="T36" fmla="*/ 15 w 114"/>
                  <a:gd name="T37" fmla="*/ 23 h 27"/>
                  <a:gd name="T38" fmla="*/ 13 w 114"/>
                  <a:gd name="T39" fmla="*/ 24 h 27"/>
                  <a:gd name="T40" fmla="*/ 11 w 114"/>
                  <a:gd name="T41" fmla="*/ 24 h 27"/>
                  <a:gd name="T42" fmla="*/ 8 w 114"/>
                  <a:gd name="T43" fmla="*/ 24 h 27"/>
                  <a:gd name="T44" fmla="*/ 5 w 114"/>
                  <a:gd name="T45" fmla="*/ 25 h 27"/>
                  <a:gd name="T46" fmla="*/ 3 w 114"/>
                  <a:gd name="T47" fmla="*/ 25 h 27"/>
                  <a:gd name="T48" fmla="*/ 0 w 114"/>
                  <a:gd name="T4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4" h="27">
                    <a:moveTo>
                      <a:pt x="114" y="0"/>
                    </a:moveTo>
                    <a:lnTo>
                      <a:pt x="107" y="1"/>
                    </a:lnTo>
                    <a:lnTo>
                      <a:pt x="102" y="3"/>
                    </a:lnTo>
                    <a:lnTo>
                      <a:pt x="95" y="5"/>
                    </a:lnTo>
                    <a:lnTo>
                      <a:pt x="90" y="7"/>
                    </a:lnTo>
                    <a:lnTo>
                      <a:pt x="83" y="8"/>
                    </a:lnTo>
                    <a:lnTo>
                      <a:pt x="78" y="9"/>
                    </a:lnTo>
                    <a:lnTo>
                      <a:pt x="71" y="11"/>
                    </a:lnTo>
                    <a:lnTo>
                      <a:pt x="66" y="12"/>
                    </a:lnTo>
                    <a:lnTo>
                      <a:pt x="60" y="13"/>
                    </a:lnTo>
                    <a:lnTo>
                      <a:pt x="54" y="15"/>
                    </a:lnTo>
                    <a:lnTo>
                      <a:pt x="48" y="16"/>
                    </a:lnTo>
                    <a:lnTo>
                      <a:pt x="43" y="17"/>
                    </a:lnTo>
                    <a:lnTo>
                      <a:pt x="36" y="17"/>
                    </a:lnTo>
                    <a:lnTo>
                      <a:pt x="31" y="19"/>
                    </a:lnTo>
                    <a:lnTo>
                      <a:pt x="25" y="20"/>
                    </a:lnTo>
                    <a:lnTo>
                      <a:pt x="20" y="21"/>
                    </a:lnTo>
                    <a:lnTo>
                      <a:pt x="17" y="21"/>
                    </a:lnTo>
                    <a:lnTo>
                      <a:pt x="15" y="23"/>
                    </a:lnTo>
                    <a:lnTo>
                      <a:pt x="13" y="24"/>
                    </a:lnTo>
                    <a:lnTo>
                      <a:pt x="11" y="24"/>
                    </a:lnTo>
                    <a:lnTo>
                      <a:pt x="8" y="24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0" y="27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5" name="Freeform 113"/>
              <p:cNvSpPr>
                <a:spLocks/>
              </p:cNvSpPr>
              <p:nvPr/>
            </p:nvSpPr>
            <p:spPr bwMode="auto">
              <a:xfrm>
                <a:off x="4320" y="959"/>
                <a:ext cx="94" cy="29"/>
              </a:xfrm>
              <a:custGeom>
                <a:avLst/>
                <a:gdLst>
                  <a:gd name="T0" fmla="*/ 61 w 94"/>
                  <a:gd name="T1" fmla="*/ 0 h 29"/>
                  <a:gd name="T2" fmla="*/ 60 w 94"/>
                  <a:gd name="T3" fmla="*/ 2 h 29"/>
                  <a:gd name="T4" fmla="*/ 60 w 94"/>
                  <a:gd name="T5" fmla="*/ 2 h 29"/>
                  <a:gd name="T6" fmla="*/ 59 w 94"/>
                  <a:gd name="T7" fmla="*/ 3 h 29"/>
                  <a:gd name="T8" fmla="*/ 57 w 94"/>
                  <a:gd name="T9" fmla="*/ 3 h 29"/>
                  <a:gd name="T10" fmla="*/ 57 w 94"/>
                  <a:gd name="T11" fmla="*/ 5 h 29"/>
                  <a:gd name="T12" fmla="*/ 56 w 94"/>
                  <a:gd name="T13" fmla="*/ 5 h 29"/>
                  <a:gd name="T14" fmla="*/ 56 w 94"/>
                  <a:gd name="T15" fmla="*/ 6 h 29"/>
                  <a:gd name="T16" fmla="*/ 55 w 94"/>
                  <a:gd name="T17" fmla="*/ 6 h 29"/>
                  <a:gd name="T18" fmla="*/ 60 w 94"/>
                  <a:gd name="T19" fmla="*/ 7 h 29"/>
                  <a:gd name="T20" fmla="*/ 65 w 94"/>
                  <a:gd name="T21" fmla="*/ 7 h 29"/>
                  <a:gd name="T22" fmla="*/ 71 w 94"/>
                  <a:gd name="T23" fmla="*/ 10 h 29"/>
                  <a:gd name="T24" fmla="*/ 76 w 94"/>
                  <a:gd name="T25" fmla="*/ 11 h 29"/>
                  <a:gd name="T26" fmla="*/ 82 w 94"/>
                  <a:gd name="T27" fmla="*/ 14 h 29"/>
                  <a:gd name="T28" fmla="*/ 86 w 94"/>
                  <a:gd name="T29" fmla="*/ 17 h 29"/>
                  <a:gd name="T30" fmla="*/ 90 w 94"/>
                  <a:gd name="T31" fmla="*/ 21 h 29"/>
                  <a:gd name="T32" fmla="*/ 94 w 94"/>
                  <a:gd name="T33" fmla="*/ 25 h 29"/>
                  <a:gd name="T34" fmla="*/ 94 w 94"/>
                  <a:gd name="T35" fmla="*/ 25 h 29"/>
                  <a:gd name="T36" fmla="*/ 94 w 94"/>
                  <a:gd name="T37" fmla="*/ 25 h 29"/>
                  <a:gd name="T38" fmla="*/ 94 w 94"/>
                  <a:gd name="T39" fmla="*/ 25 h 29"/>
                  <a:gd name="T40" fmla="*/ 94 w 94"/>
                  <a:gd name="T41" fmla="*/ 25 h 29"/>
                  <a:gd name="T42" fmla="*/ 94 w 94"/>
                  <a:gd name="T43" fmla="*/ 25 h 29"/>
                  <a:gd name="T44" fmla="*/ 94 w 94"/>
                  <a:gd name="T45" fmla="*/ 25 h 29"/>
                  <a:gd name="T46" fmla="*/ 94 w 94"/>
                  <a:gd name="T47" fmla="*/ 26 h 29"/>
                  <a:gd name="T48" fmla="*/ 94 w 94"/>
                  <a:gd name="T49" fmla="*/ 26 h 29"/>
                  <a:gd name="T50" fmla="*/ 92 w 94"/>
                  <a:gd name="T51" fmla="*/ 25 h 29"/>
                  <a:gd name="T52" fmla="*/ 91 w 94"/>
                  <a:gd name="T53" fmla="*/ 25 h 29"/>
                  <a:gd name="T54" fmla="*/ 90 w 94"/>
                  <a:gd name="T55" fmla="*/ 23 h 29"/>
                  <a:gd name="T56" fmla="*/ 88 w 94"/>
                  <a:gd name="T57" fmla="*/ 23 h 29"/>
                  <a:gd name="T58" fmla="*/ 88 w 94"/>
                  <a:gd name="T59" fmla="*/ 22 h 29"/>
                  <a:gd name="T60" fmla="*/ 87 w 94"/>
                  <a:gd name="T61" fmla="*/ 21 h 29"/>
                  <a:gd name="T62" fmla="*/ 86 w 94"/>
                  <a:gd name="T63" fmla="*/ 21 h 29"/>
                  <a:gd name="T64" fmla="*/ 83 w 94"/>
                  <a:gd name="T65" fmla="*/ 19 h 29"/>
                  <a:gd name="T66" fmla="*/ 82 w 94"/>
                  <a:gd name="T67" fmla="*/ 18 h 29"/>
                  <a:gd name="T68" fmla="*/ 79 w 94"/>
                  <a:gd name="T69" fmla="*/ 17 h 29"/>
                  <a:gd name="T70" fmla="*/ 78 w 94"/>
                  <a:gd name="T71" fmla="*/ 17 h 29"/>
                  <a:gd name="T72" fmla="*/ 75 w 94"/>
                  <a:gd name="T73" fmla="*/ 15 h 29"/>
                  <a:gd name="T74" fmla="*/ 72 w 94"/>
                  <a:gd name="T75" fmla="*/ 14 h 29"/>
                  <a:gd name="T76" fmla="*/ 69 w 94"/>
                  <a:gd name="T77" fmla="*/ 14 h 29"/>
                  <a:gd name="T78" fmla="*/ 68 w 94"/>
                  <a:gd name="T79" fmla="*/ 13 h 29"/>
                  <a:gd name="T80" fmla="*/ 65 w 94"/>
                  <a:gd name="T81" fmla="*/ 11 h 29"/>
                  <a:gd name="T82" fmla="*/ 63 w 94"/>
                  <a:gd name="T83" fmla="*/ 11 h 29"/>
                  <a:gd name="T84" fmla="*/ 61 w 94"/>
                  <a:gd name="T85" fmla="*/ 11 h 29"/>
                  <a:gd name="T86" fmla="*/ 59 w 94"/>
                  <a:gd name="T87" fmla="*/ 11 h 29"/>
                  <a:gd name="T88" fmla="*/ 57 w 94"/>
                  <a:gd name="T89" fmla="*/ 11 h 29"/>
                  <a:gd name="T90" fmla="*/ 55 w 94"/>
                  <a:gd name="T91" fmla="*/ 11 h 29"/>
                  <a:gd name="T92" fmla="*/ 52 w 94"/>
                  <a:gd name="T93" fmla="*/ 11 h 29"/>
                  <a:gd name="T94" fmla="*/ 51 w 94"/>
                  <a:gd name="T95" fmla="*/ 13 h 29"/>
                  <a:gd name="T96" fmla="*/ 48 w 94"/>
                  <a:gd name="T97" fmla="*/ 13 h 29"/>
                  <a:gd name="T98" fmla="*/ 41 w 94"/>
                  <a:gd name="T99" fmla="*/ 14 h 29"/>
                  <a:gd name="T100" fmla="*/ 36 w 94"/>
                  <a:gd name="T101" fmla="*/ 15 h 29"/>
                  <a:gd name="T102" fmla="*/ 29 w 94"/>
                  <a:gd name="T103" fmla="*/ 17 h 29"/>
                  <a:gd name="T104" fmla="*/ 24 w 94"/>
                  <a:gd name="T105" fmla="*/ 19 h 29"/>
                  <a:gd name="T106" fmla="*/ 17 w 94"/>
                  <a:gd name="T107" fmla="*/ 22 h 29"/>
                  <a:gd name="T108" fmla="*/ 12 w 94"/>
                  <a:gd name="T109" fmla="*/ 23 h 29"/>
                  <a:gd name="T110" fmla="*/ 6 w 94"/>
                  <a:gd name="T111" fmla="*/ 26 h 29"/>
                  <a:gd name="T112" fmla="*/ 0 w 94"/>
                  <a:gd name="T11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4" h="29">
                    <a:moveTo>
                      <a:pt x="61" y="0"/>
                    </a:moveTo>
                    <a:lnTo>
                      <a:pt x="60" y="2"/>
                    </a:lnTo>
                    <a:lnTo>
                      <a:pt x="60" y="2"/>
                    </a:lnTo>
                    <a:lnTo>
                      <a:pt x="59" y="3"/>
                    </a:lnTo>
                    <a:lnTo>
                      <a:pt x="57" y="3"/>
                    </a:lnTo>
                    <a:lnTo>
                      <a:pt x="57" y="5"/>
                    </a:lnTo>
                    <a:lnTo>
                      <a:pt x="56" y="5"/>
                    </a:lnTo>
                    <a:lnTo>
                      <a:pt x="56" y="6"/>
                    </a:lnTo>
                    <a:lnTo>
                      <a:pt x="55" y="6"/>
                    </a:lnTo>
                    <a:lnTo>
                      <a:pt x="60" y="7"/>
                    </a:lnTo>
                    <a:lnTo>
                      <a:pt x="65" y="7"/>
                    </a:lnTo>
                    <a:lnTo>
                      <a:pt x="71" y="10"/>
                    </a:lnTo>
                    <a:lnTo>
                      <a:pt x="76" y="11"/>
                    </a:lnTo>
                    <a:lnTo>
                      <a:pt x="82" y="14"/>
                    </a:lnTo>
                    <a:lnTo>
                      <a:pt x="86" y="17"/>
                    </a:lnTo>
                    <a:lnTo>
                      <a:pt x="90" y="21"/>
                    </a:lnTo>
                    <a:lnTo>
                      <a:pt x="94" y="25"/>
                    </a:lnTo>
                    <a:lnTo>
                      <a:pt x="94" y="25"/>
                    </a:lnTo>
                    <a:lnTo>
                      <a:pt x="94" y="25"/>
                    </a:lnTo>
                    <a:lnTo>
                      <a:pt x="94" y="25"/>
                    </a:lnTo>
                    <a:lnTo>
                      <a:pt x="94" y="25"/>
                    </a:lnTo>
                    <a:lnTo>
                      <a:pt x="94" y="25"/>
                    </a:lnTo>
                    <a:lnTo>
                      <a:pt x="94" y="25"/>
                    </a:lnTo>
                    <a:lnTo>
                      <a:pt x="94" y="26"/>
                    </a:lnTo>
                    <a:lnTo>
                      <a:pt x="94" y="26"/>
                    </a:lnTo>
                    <a:lnTo>
                      <a:pt x="92" y="25"/>
                    </a:lnTo>
                    <a:lnTo>
                      <a:pt x="91" y="25"/>
                    </a:lnTo>
                    <a:lnTo>
                      <a:pt x="90" y="23"/>
                    </a:lnTo>
                    <a:lnTo>
                      <a:pt x="88" y="23"/>
                    </a:lnTo>
                    <a:lnTo>
                      <a:pt x="88" y="22"/>
                    </a:lnTo>
                    <a:lnTo>
                      <a:pt x="87" y="21"/>
                    </a:lnTo>
                    <a:lnTo>
                      <a:pt x="86" y="21"/>
                    </a:lnTo>
                    <a:lnTo>
                      <a:pt x="83" y="19"/>
                    </a:lnTo>
                    <a:lnTo>
                      <a:pt x="82" y="18"/>
                    </a:lnTo>
                    <a:lnTo>
                      <a:pt x="79" y="17"/>
                    </a:lnTo>
                    <a:lnTo>
                      <a:pt x="78" y="17"/>
                    </a:lnTo>
                    <a:lnTo>
                      <a:pt x="75" y="15"/>
                    </a:lnTo>
                    <a:lnTo>
                      <a:pt x="72" y="14"/>
                    </a:lnTo>
                    <a:lnTo>
                      <a:pt x="69" y="14"/>
                    </a:lnTo>
                    <a:lnTo>
                      <a:pt x="68" y="13"/>
                    </a:lnTo>
                    <a:lnTo>
                      <a:pt x="65" y="11"/>
                    </a:lnTo>
                    <a:lnTo>
                      <a:pt x="63" y="11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57" y="11"/>
                    </a:lnTo>
                    <a:lnTo>
                      <a:pt x="55" y="11"/>
                    </a:lnTo>
                    <a:lnTo>
                      <a:pt x="52" y="11"/>
                    </a:lnTo>
                    <a:lnTo>
                      <a:pt x="51" y="13"/>
                    </a:lnTo>
                    <a:lnTo>
                      <a:pt x="48" y="13"/>
                    </a:lnTo>
                    <a:lnTo>
                      <a:pt x="41" y="14"/>
                    </a:lnTo>
                    <a:lnTo>
                      <a:pt x="36" y="15"/>
                    </a:lnTo>
                    <a:lnTo>
                      <a:pt x="29" y="17"/>
                    </a:lnTo>
                    <a:lnTo>
                      <a:pt x="24" y="19"/>
                    </a:lnTo>
                    <a:lnTo>
                      <a:pt x="17" y="22"/>
                    </a:lnTo>
                    <a:lnTo>
                      <a:pt x="12" y="23"/>
                    </a:lnTo>
                    <a:lnTo>
                      <a:pt x="6" y="26"/>
                    </a:lnTo>
                    <a:lnTo>
                      <a:pt x="0" y="29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6" name="Freeform 114"/>
              <p:cNvSpPr>
                <a:spLocks/>
              </p:cNvSpPr>
              <p:nvPr/>
            </p:nvSpPr>
            <p:spPr bwMode="auto">
              <a:xfrm>
                <a:off x="4262" y="990"/>
                <a:ext cx="54" cy="25"/>
              </a:xfrm>
              <a:custGeom>
                <a:avLst/>
                <a:gdLst>
                  <a:gd name="T0" fmla="*/ 54 w 54"/>
                  <a:gd name="T1" fmla="*/ 0 h 25"/>
                  <a:gd name="T2" fmla="*/ 52 w 54"/>
                  <a:gd name="T3" fmla="*/ 2 h 25"/>
                  <a:gd name="T4" fmla="*/ 50 w 54"/>
                  <a:gd name="T5" fmla="*/ 2 h 25"/>
                  <a:gd name="T6" fmla="*/ 48 w 54"/>
                  <a:gd name="T7" fmla="*/ 3 h 25"/>
                  <a:gd name="T8" fmla="*/ 47 w 54"/>
                  <a:gd name="T9" fmla="*/ 3 h 25"/>
                  <a:gd name="T10" fmla="*/ 45 w 54"/>
                  <a:gd name="T11" fmla="*/ 4 h 25"/>
                  <a:gd name="T12" fmla="*/ 44 w 54"/>
                  <a:gd name="T13" fmla="*/ 4 h 25"/>
                  <a:gd name="T14" fmla="*/ 43 w 54"/>
                  <a:gd name="T15" fmla="*/ 6 h 25"/>
                  <a:gd name="T16" fmla="*/ 41 w 54"/>
                  <a:gd name="T17" fmla="*/ 6 h 25"/>
                  <a:gd name="T18" fmla="*/ 36 w 54"/>
                  <a:gd name="T19" fmla="*/ 8 h 25"/>
                  <a:gd name="T20" fmla="*/ 31 w 54"/>
                  <a:gd name="T21" fmla="*/ 12 h 25"/>
                  <a:gd name="T22" fmla="*/ 27 w 54"/>
                  <a:gd name="T23" fmla="*/ 14 h 25"/>
                  <a:gd name="T24" fmla="*/ 21 w 54"/>
                  <a:gd name="T25" fmla="*/ 17 h 25"/>
                  <a:gd name="T26" fmla="*/ 16 w 54"/>
                  <a:gd name="T27" fmla="*/ 19 h 25"/>
                  <a:gd name="T28" fmla="*/ 11 w 54"/>
                  <a:gd name="T29" fmla="*/ 21 h 25"/>
                  <a:gd name="T30" fmla="*/ 5 w 54"/>
                  <a:gd name="T31" fmla="*/ 23 h 25"/>
                  <a:gd name="T32" fmla="*/ 0 w 54"/>
                  <a:gd name="T3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25">
                    <a:moveTo>
                      <a:pt x="54" y="0"/>
                    </a:moveTo>
                    <a:lnTo>
                      <a:pt x="52" y="2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36" y="8"/>
                    </a:lnTo>
                    <a:lnTo>
                      <a:pt x="31" y="12"/>
                    </a:lnTo>
                    <a:lnTo>
                      <a:pt x="27" y="14"/>
                    </a:lnTo>
                    <a:lnTo>
                      <a:pt x="21" y="17"/>
                    </a:lnTo>
                    <a:lnTo>
                      <a:pt x="16" y="19"/>
                    </a:lnTo>
                    <a:lnTo>
                      <a:pt x="11" y="21"/>
                    </a:lnTo>
                    <a:lnTo>
                      <a:pt x="5" y="23"/>
                    </a:lnTo>
                    <a:lnTo>
                      <a:pt x="0" y="25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7" name="Freeform 115"/>
              <p:cNvSpPr>
                <a:spLocks/>
              </p:cNvSpPr>
              <p:nvPr/>
            </p:nvSpPr>
            <p:spPr bwMode="auto">
              <a:xfrm>
                <a:off x="4156" y="1032"/>
                <a:ext cx="108" cy="46"/>
              </a:xfrm>
              <a:custGeom>
                <a:avLst/>
                <a:gdLst>
                  <a:gd name="T0" fmla="*/ 90 w 108"/>
                  <a:gd name="T1" fmla="*/ 0 h 46"/>
                  <a:gd name="T2" fmla="*/ 90 w 108"/>
                  <a:gd name="T3" fmla="*/ 0 h 46"/>
                  <a:gd name="T4" fmla="*/ 90 w 108"/>
                  <a:gd name="T5" fmla="*/ 0 h 46"/>
                  <a:gd name="T6" fmla="*/ 90 w 108"/>
                  <a:gd name="T7" fmla="*/ 0 h 46"/>
                  <a:gd name="T8" fmla="*/ 92 w 108"/>
                  <a:gd name="T9" fmla="*/ 0 h 46"/>
                  <a:gd name="T10" fmla="*/ 95 w 108"/>
                  <a:gd name="T11" fmla="*/ 1 h 46"/>
                  <a:gd name="T12" fmla="*/ 96 w 108"/>
                  <a:gd name="T13" fmla="*/ 1 h 46"/>
                  <a:gd name="T14" fmla="*/ 99 w 108"/>
                  <a:gd name="T15" fmla="*/ 1 h 46"/>
                  <a:gd name="T16" fmla="*/ 102 w 108"/>
                  <a:gd name="T17" fmla="*/ 1 h 46"/>
                  <a:gd name="T18" fmla="*/ 104 w 108"/>
                  <a:gd name="T19" fmla="*/ 3 h 46"/>
                  <a:gd name="T20" fmla="*/ 106 w 108"/>
                  <a:gd name="T21" fmla="*/ 3 h 46"/>
                  <a:gd name="T22" fmla="*/ 107 w 108"/>
                  <a:gd name="T23" fmla="*/ 3 h 46"/>
                  <a:gd name="T24" fmla="*/ 108 w 108"/>
                  <a:gd name="T25" fmla="*/ 4 h 46"/>
                  <a:gd name="T26" fmla="*/ 108 w 108"/>
                  <a:gd name="T27" fmla="*/ 4 h 46"/>
                  <a:gd name="T28" fmla="*/ 108 w 108"/>
                  <a:gd name="T29" fmla="*/ 4 h 46"/>
                  <a:gd name="T30" fmla="*/ 108 w 108"/>
                  <a:gd name="T31" fmla="*/ 4 h 46"/>
                  <a:gd name="T32" fmla="*/ 106 w 108"/>
                  <a:gd name="T33" fmla="*/ 5 h 46"/>
                  <a:gd name="T34" fmla="*/ 100 w 108"/>
                  <a:gd name="T35" fmla="*/ 5 h 46"/>
                  <a:gd name="T36" fmla="*/ 96 w 108"/>
                  <a:gd name="T37" fmla="*/ 5 h 46"/>
                  <a:gd name="T38" fmla="*/ 91 w 108"/>
                  <a:gd name="T39" fmla="*/ 4 h 46"/>
                  <a:gd name="T40" fmla="*/ 86 w 108"/>
                  <a:gd name="T41" fmla="*/ 4 h 46"/>
                  <a:gd name="T42" fmla="*/ 79 w 108"/>
                  <a:gd name="T43" fmla="*/ 4 h 46"/>
                  <a:gd name="T44" fmla="*/ 71 w 108"/>
                  <a:gd name="T45" fmla="*/ 5 h 46"/>
                  <a:gd name="T46" fmla="*/ 64 w 108"/>
                  <a:gd name="T47" fmla="*/ 8 h 46"/>
                  <a:gd name="T48" fmla="*/ 59 w 108"/>
                  <a:gd name="T49" fmla="*/ 11 h 46"/>
                  <a:gd name="T50" fmla="*/ 53 w 108"/>
                  <a:gd name="T51" fmla="*/ 14 h 46"/>
                  <a:gd name="T52" fmla="*/ 49 w 108"/>
                  <a:gd name="T53" fmla="*/ 15 h 46"/>
                  <a:gd name="T54" fmla="*/ 44 w 108"/>
                  <a:gd name="T55" fmla="*/ 18 h 46"/>
                  <a:gd name="T56" fmla="*/ 37 w 108"/>
                  <a:gd name="T57" fmla="*/ 23 h 46"/>
                  <a:gd name="T58" fmla="*/ 27 w 108"/>
                  <a:gd name="T59" fmla="*/ 30 h 46"/>
                  <a:gd name="T60" fmla="*/ 16 w 108"/>
                  <a:gd name="T61" fmla="*/ 35 h 46"/>
                  <a:gd name="T62" fmla="*/ 5 w 108"/>
                  <a:gd name="T63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46">
                    <a:moveTo>
                      <a:pt x="90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5" y="1"/>
                    </a:lnTo>
                    <a:lnTo>
                      <a:pt x="96" y="1"/>
                    </a:lnTo>
                    <a:lnTo>
                      <a:pt x="96" y="1"/>
                    </a:lnTo>
                    <a:lnTo>
                      <a:pt x="98" y="1"/>
                    </a:lnTo>
                    <a:lnTo>
                      <a:pt x="99" y="1"/>
                    </a:lnTo>
                    <a:lnTo>
                      <a:pt x="100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6" y="3"/>
                    </a:lnTo>
                    <a:lnTo>
                      <a:pt x="107" y="3"/>
                    </a:lnTo>
                    <a:lnTo>
                      <a:pt x="107" y="3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8" y="4"/>
                    </a:lnTo>
                    <a:lnTo>
                      <a:pt x="106" y="5"/>
                    </a:lnTo>
                    <a:lnTo>
                      <a:pt x="103" y="5"/>
                    </a:lnTo>
                    <a:lnTo>
                      <a:pt x="100" y="5"/>
                    </a:lnTo>
                    <a:lnTo>
                      <a:pt x="99" y="5"/>
                    </a:lnTo>
                    <a:lnTo>
                      <a:pt x="96" y="5"/>
                    </a:lnTo>
                    <a:lnTo>
                      <a:pt x="94" y="5"/>
                    </a:lnTo>
                    <a:lnTo>
                      <a:pt x="91" y="4"/>
                    </a:lnTo>
                    <a:lnTo>
                      <a:pt x="88" y="4"/>
                    </a:lnTo>
                    <a:lnTo>
                      <a:pt x="86" y="4"/>
                    </a:lnTo>
                    <a:lnTo>
                      <a:pt x="82" y="4"/>
                    </a:lnTo>
                    <a:lnTo>
                      <a:pt x="79" y="4"/>
                    </a:lnTo>
                    <a:lnTo>
                      <a:pt x="75" y="4"/>
                    </a:lnTo>
                    <a:lnTo>
                      <a:pt x="71" y="5"/>
                    </a:lnTo>
                    <a:lnTo>
                      <a:pt x="68" y="7"/>
                    </a:lnTo>
                    <a:lnTo>
                      <a:pt x="64" y="8"/>
                    </a:lnTo>
                    <a:lnTo>
                      <a:pt x="61" y="9"/>
                    </a:lnTo>
                    <a:lnTo>
                      <a:pt x="59" y="11"/>
                    </a:lnTo>
                    <a:lnTo>
                      <a:pt x="56" y="12"/>
                    </a:lnTo>
                    <a:lnTo>
                      <a:pt x="53" y="14"/>
                    </a:lnTo>
                    <a:lnTo>
                      <a:pt x="52" y="15"/>
                    </a:lnTo>
                    <a:lnTo>
                      <a:pt x="49" y="15"/>
                    </a:lnTo>
                    <a:lnTo>
                      <a:pt x="47" y="16"/>
                    </a:lnTo>
                    <a:lnTo>
                      <a:pt x="44" y="18"/>
                    </a:lnTo>
                    <a:lnTo>
                      <a:pt x="41" y="19"/>
                    </a:lnTo>
                    <a:lnTo>
                      <a:pt x="37" y="23"/>
                    </a:lnTo>
                    <a:lnTo>
                      <a:pt x="32" y="26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5"/>
                    </a:lnTo>
                    <a:lnTo>
                      <a:pt x="10" y="39"/>
                    </a:lnTo>
                    <a:lnTo>
                      <a:pt x="5" y="42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8" name="Freeform 116"/>
              <p:cNvSpPr>
                <a:spLocks/>
              </p:cNvSpPr>
              <p:nvPr/>
            </p:nvSpPr>
            <p:spPr bwMode="auto">
              <a:xfrm>
                <a:off x="4033" y="1103"/>
                <a:ext cx="111" cy="135"/>
              </a:xfrm>
              <a:custGeom>
                <a:avLst/>
                <a:gdLst>
                  <a:gd name="T0" fmla="*/ 93 w 111"/>
                  <a:gd name="T1" fmla="*/ 2 h 135"/>
                  <a:gd name="T2" fmla="*/ 92 w 111"/>
                  <a:gd name="T3" fmla="*/ 4 h 135"/>
                  <a:gd name="T4" fmla="*/ 90 w 111"/>
                  <a:gd name="T5" fmla="*/ 7 h 135"/>
                  <a:gd name="T6" fmla="*/ 97 w 111"/>
                  <a:gd name="T7" fmla="*/ 8 h 135"/>
                  <a:gd name="T8" fmla="*/ 104 w 111"/>
                  <a:gd name="T9" fmla="*/ 6 h 135"/>
                  <a:gd name="T10" fmla="*/ 109 w 111"/>
                  <a:gd name="T11" fmla="*/ 3 h 135"/>
                  <a:gd name="T12" fmla="*/ 109 w 111"/>
                  <a:gd name="T13" fmla="*/ 3 h 135"/>
                  <a:gd name="T14" fmla="*/ 109 w 111"/>
                  <a:gd name="T15" fmla="*/ 3 h 135"/>
                  <a:gd name="T16" fmla="*/ 111 w 111"/>
                  <a:gd name="T17" fmla="*/ 3 h 135"/>
                  <a:gd name="T18" fmla="*/ 111 w 111"/>
                  <a:gd name="T19" fmla="*/ 3 h 135"/>
                  <a:gd name="T20" fmla="*/ 111 w 111"/>
                  <a:gd name="T21" fmla="*/ 3 h 135"/>
                  <a:gd name="T22" fmla="*/ 111 w 111"/>
                  <a:gd name="T23" fmla="*/ 6 h 135"/>
                  <a:gd name="T24" fmla="*/ 108 w 111"/>
                  <a:gd name="T25" fmla="*/ 8 h 135"/>
                  <a:gd name="T26" fmla="*/ 105 w 111"/>
                  <a:gd name="T27" fmla="*/ 11 h 135"/>
                  <a:gd name="T28" fmla="*/ 101 w 111"/>
                  <a:gd name="T29" fmla="*/ 12 h 135"/>
                  <a:gd name="T30" fmla="*/ 98 w 111"/>
                  <a:gd name="T31" fmla="*/ 14 h 135"/>
                  <a:gd name="T32" fmla="*/ 97 w 111"/>
                  <a:gd name="T33" fmla="*/ 20 h 135"/>
                  <a:gd name="T34" fmla="*/ 100 w 111"/>
                  <a:gd name="T35" fmla="*/ 31 h 135"/>
                  <a:gd name="T36" fmla="*/ 102 w 111"/>
                  <a:gd name="T37" fmla="*/ 42 h 135"/>
                  <a:gd name="T38" fmla="*/ 102 w 111"/>
                  <a:gd name="T39" fmla="*/ 42 h 135"/>
                  <a:gd name="T40" fmla="*/ 101 w 111"/>
                  <a:gd name="T41" fmla="*/ 42 h 135"/>
                  <a:gd name="T42" fmla="*/ 100 w 111"/>
                  <a:gd name="T43" fmla="*/ 39 h 135"/>
                  <a:gd name="T44" fmla="*/ 96 w 111"/>
                  <a:gd name="T45" fmla="*/ 29 h 135"/>
                  <a:gd name="T46" fmla="*/ 93 w 111"/>
                  <a:gd name="T47" fmla="*/ 16 h 135"/>
                  <a:gd name="T48" fmla="*/ 74 w 111"/>
                  <a:gd name="T49" fmla="*/ 15 h 135"/>
                  <a:gd name="T50" fmla="*/ 45 w 111"/>
                  <a:gd name="T51" fmla="*/ 35 h 135"/>
                  <a:gd name="T52" fmla="*/ 25 w 111"/>
                  <a:gd name="T53" fmla="*/ 63 h 135"/>
                  <a:gd name="T54" fmla="*/ 16 w 111"/>
                  <a:gd name="T55" fmla="*/ 82 h 135"/>
                  <a:gd name="T56" fmla="*/ 11 w 111"/>
                  <a:gd name="T57" fmla="*/ 94 h 135"/>
                  <a:gd name="T58" fmla="*/ 8 w 111"/>
                  <a:gd name="T59" fmla="*/ 106 h 135"/>
                  <a:gd name="T60" fmla="*/ 8 w 111"/>
                  <a:gd name="T61" fmla="*/ 109 h 135"/>
                  <a:gd name="T62" fmla="*/ 7 w 111"/>
                  <a:gd name="T63" fmla="*/ 112 h 135"/>
                  <a:gd name="T64" fmla="*/ 2 w 111"/>
                  <a:gd name="T65" fmla="*/ 135 h 135"/>
                  <a:gd name="T66" fmla="*/ 2 w 111"/>
                  <a:gd name="T67" fmla="*/ 135 h 135"/>
                  <a:gd name="T68" fmla="*/ 2 w 111"/>
                  <a:gd name="T69" fmla="*/ 135 h 135"/>
                  <a:gd name="T70" fmla="*/ 0 w 111"/>
                  <a:gd name="T71" fmla="*/ 133 h 135"/>
                  <a:gd name="T72" fmla="*/ 2 w 111"/>
                  <a:gd name="T73" fmla="*/ 128 h 135"/>
                  <a:gd name="T74" fmla="*/ 2 w 111"/>
                  <a:gd name="T75" fmla="*/ 121 h 135"/>
                  <a:gd name="T76" fmla="*/ 3 w 111"/>
                  <a:gd name="T77" fmla="*/ 116 h 135"/>
                  <a:gd name="T78" fmla="*/ 4 w 111"/>
                  <a:gd name="T79" fmla="*/ 109 h 135"/>
                  <a:gd name="T80" fmla="*/ 6 w 111"/>
                  <a:gd name="T81" fmla="*/ 104 h 135"/>
                  <a:gd name="T82" fmla="*/ 4 w 111"/>
                  <a:gd name="T83" fmla="*/ 104 h 135"/>
                  <a:gd name="T84" fmla="*/ 2 w 111"/>
                  <a:gd name="T85" fmla="*/ 10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135">
                    <a:moveTo>
                      <a:pt x="94" y="0"/>
                    </a:moveTo>
                    <a:lnTo>
                      <a:pt x="94" y="2"/>
                    </a:lnTo>
                    <a:lnTo>
                      <a:pt x="93" y="2"/>
                    </a:lnTo>
                    <a:lnTo>
                      <a:pt x="93" y="3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7" y="8"/>
                    </a:lnTo>
                    <a:lnTo>
                      <a:pt x="100" y="7"/>
                    </a:lnTo>
                    <a:lnTo>
                      <a:pt x="102" y="7"/>
                    </a:lnTo>
                    <a:lnTo>
                      <a:pt x="104" y="6"/>
                    </a:lnTo>
                    <a:lnTo>
                      <a:pt x="107" y="4"/>
                    </a:lnTo>
                    <a:lnTo>
                      <a:pt x="108" y="4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4"/>
                    </a:lnTo>
                    <a:lnTo>
                      <a:pt x="111" y="4"/>
                    </a:lnTo>
                    <a:lnTo>
                      <a:pt x="111" y="6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8" y="8"/>
                    </a:lnTo>
                    <a:lnTo>
                      <a:pt x="107" y="10"/>
                    </a:lnTo>
                    <a:lnTo>
                      <a:pt x="105" y="10"/>
                    </a:lnTo>
                    <a:lnTo>
                      <a:pt x="105" y="11"/>
                    </a:lnTo>
                    <a:lnTo>
                      <a:pt x="104" y="11"/>
                    </a:lnTo>
                    <a:lnTo>
                      <a:pt x="102" y="11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100" y="12"/>
                    </a:lnTo>
                    <a:lnTo>
                      <a:pt x="98" y="14"/>
                    </a:lnTo>
                    <a:lnTo>
                      <a:pt x="97" y="14"/>
                    </a:lnTo>
                    <a:lnTo>
                      <a:pt x="97" y="18"/>
                    </a:lnTo>
                    <a:lnTo>
                      <a:pt x="97" y="20"/>
                    </a:lnTo>
                    <a:lnTo>
                      <a:pt x="98" y="24"/>
                    </a:lnTo>
                    <a:lnTo>
                      <a:pt x="98" y="29"/>
                    </a:lnTo>
                    <a:lnTo>
                      <a:pt x="100" y="31"/>
                    </a:lnTo>
                    <a:lnTo>
                      <a:pt x="100" y="35"/>
                    </a:lnTo>
                    <a:lnTo>
                      <a:pt x="101" y="38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1" y="42"/>
                    </a:lnTo>
                    <a:lnTo>
                      <a:pt x="101" y="42"/>
                    </a:lnTo>
                    <a:lnTo>
                      <a:pt x="101" y="42"/>
                    </a:lnTo>
                    <a:lnTo>
                      <a:pt x="101" y="42"/>
                    </a:lnTo>
                    <a:lnTo>
                      <a:pt x="101" y="42"/>
                    </a:lnTo>
                    <a:lnTo>
                      <a:pt x="100" y="39"/>
                    </a:lnTo>
                    <a:lnTo>
                      <a:pt x="98" y="35"/>
                    </a:lnTo>
                    <a:lnTo>
                      <a:pt x="97" y="31"/>
                    </a:lnTo>
                    <a:lnTo>
                      <a:pt x="96" y="29"/>
                    </a:lnTo>
                    <a:lnTo>
                      <a:pt x="94" y="24"/>
                    </a:lnTo>
                    <a:lnTo>
                      <a:pt x="94" y="20"/>
                    </a:lnTo>
                    <a:lnTo>
                      <a:pt x="93" y="16"/>
                    </a:lnTo>
                    <a:lnTo>
                      <a:pt x="93" y="14"/>
                    </a:lnTo>
                    <a:lnTo>
                      <a:pt x="85" y="11"/>
                    </a:lnTo>
                    <a:lnTo>
                      <a:pt x="74" y="15"/>
                    </a:lnTo>
                    <a:lnTo>
                      <a:pt x="64" y="20"/>
                    </a:lnTo>
                    <a:lnTo>
                      <a:pt x="53" y="27"/>
                    </a:lnTo>
                    <a:lnTo>
                      <a:pt x="45" y="35"/>
                    </a:lnTo>
                    <a:lnTo>
                      <a:pt x="37" y="45"/>
                    </a:lnTo>
                    <a:lnTo>
                      <a:pt x="30" y="54"/>
                    </a:lnTo>
                    <a:lnTo>
                      <a:pt x="25" y="63"/>
                    </a:lnTo>
                    <a:lnTo>
                      <a:pt x="19" y="74"/>
                    </a:lnTo>
                    <a:lnTo>
                      <a:pt x="18" y="78"/>
                    </a:lnTo>
                    <a:lnTo>
                      <a:pt x="16" y="82"/>
                    </a:lnTo>
                    <a:lnTo>
                      <a:pt x="15" y="86"/>
                    </a:lnTo>
                    <a:lnTo>
                      <a:pt x="12" y="90"/>
                    </a:lnTo>
                    <a:lnTo>
                      <a:pt x="11" y="94"/>
                    </a:lnTo>
                    <a:lnTo>
                      <a:pt x="10" y="98"/>
                    </a:lnTo>
                    <a:lnTo>
                      <a:pt x="10" y="102"/>
                    </a:lnTo>
                    <a:lnTo>
                      <a:pt x="8" y="106"/>
                    </a:lnTo>
                    <a:lnTo>
                      <a:pt x="8" y="108"/>
                    </a:lnTo>
                    <a:lnTo>
                      <a:pt x="8" y="108"/>
                    </a:lnTo>
                    <a:lnTo>
                      <a:pt x="8" y="109"/>
                    </a:lnTo>
                    <a:lnTo>
                      <a:pt x="7" y="111"/>
                    </a:lnTo>
                    <a:lnTo>
                      <a:pt x="7" y="111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6" y="112"/>
                    </a:lnTo>
                    <a:lnTo>
                      <a:pt x="2" y="135"/>
                    </a:lnTo>
                    <a:lnTo>
                      <a:pt x="2" y="135"/>
                    </a:lnTo>
                    <a:lnTo>
                      <a:pt x="2" y="135"/>
                    </a:lnTo>
                    <a:lnTo>
                      <a:pt x="2" y="135"/>
                    </a:lnTo>
                    <a:lnTo>
                      <a:pt x="2" y="135"/>
                    </a:lnTo>
                    <a:lnTo>
                      <a:pt x="2" y="135"/>
                    </a:lnTo>
                    <a:lnTo>
                      <a:pt x="2" y="135"/>
                    </a:lnTo>
                    <a:lnTo>
                      <a:pt x="2" y="135"/>
                    </a:lnTo>
                    <a:lnTo>
                      <a:pt x="2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0" y="129"/>
                    </a:lnTo>
                    <a:lnTo>
                      <a:pt x="2" y="128"/>
                    </a:lnTo>
                    <a:lnTo>
                      <a:pt x="2" y="125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20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3"/>
                    </a:lnTo>
                    <a:lnTo>
                      <a:pt x="4" y="112"/>
                    </a:lnTo>
                    <a:lnTo>
                      <a:pt x="4" y="109"/>
                    </a:lnTo>
                    <a:lnTo>
                      <a:pt x="4" y="108"/>
                    </a:lnTo>
                    <a:lnTo>
                      <a:pt x="6" y="106"/>
                    </a:lnTo>
                    <a:lnTo>
                      <a:pt x="6" y="10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3" y="105"/>
                    </a:lnTo>
                    <a:lnTo>
                      <a:pt x="3" y="105"/>
                    </a:lnTo>
                    <a:lnTo>
                      <a:pt x="2" y="105"/>
                    </a:lnTo>
                    <a:lnTo>
                      <a:pt x="2" y="105"/>
                    </a:lnTo>
                    <a:lnTo>
                      <a:pt x="2" y="106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9" name="Freeform 117"/>
              <p:cNvSpPr>
                <a:spLocks/>
              </p:cNvSpPr>
              <p:nvPr/>
            </p:nvSpPr>
            <p:spPr bwMode="auto">
              <a:xfrm>
                <a:off x="4029" y="121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2 w 3"/>
                  <a:gd name="T5" fmla="*/ 0 h 1"/>
                  <a:gd name="T6" fmla="*/ 2 w 3"/>
                  <a:gd name="T7" fmla="*/ 1 h 1"/>
                  <a:gd name="T8" fmla="*/ 2 w 3"/>
                  <a:gd name="T9" fmla="*/ 1 h 1"/>
                  <a:gd name="T10" fmla="*/ 2 w 3"/>
                  <a:gd name="T11" fmla="*/ 1 h 1"/>
                  <a:gd name="T12" fmla="*/ 2 w 3"/>
                  <a:gd name="T13" fmla="*/ 1 h 1"/>
                  <a:gd name="T14" fmla="*/ 0 w 3"/>
                  <a:gd name="T15" fmla="*/ 1 h 1"/>
                  <a:gd name="T16" fmla="*/ 0 w 3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0" name="Freeform 118"/>
              <p:cNvSpPr>
                <a:spLocks/>
              </p:cNvSpPr>
              <p:nvPr/>
            </p:nvSpPr>
            <p:spPr bwMode="auto">
              <a:xfrm>
                <a:off x="3957" y="1235"/>
                <a:ext cx="49" cy="117"/>
              </a:xfrm>
              <a:custGeom>
                <a:avLst/>
                <a:gdLst>
                  <a:gd name="T0" fmla="*/ 49 w 49"/>
                  <a:gd name="T1" fmla="*/ 0 h 117"/>
                  <a:gd name="T2" fmla="*/ 48 w 49"/>
                  <a:gd name="T3" fmla="*/ 1 h 117"/>
                  <a:gd name="T4" fmla="*/ 48 w 49"/>
                  <a:gd name="T5" fmla="*/ 1 h 117"/>
                  <a:gd name="T6" fmla="*/ 47 w 49"/>
                  <a:gd name="T7" fmla="*/ 3 h 117"/>
                  <a:gd name="T8" fmla="*/ 47 w 49"/>
                  <a:gd name="T9" fmla="*/ 3 h 117"/>
                  <a:gd name="T10" fmla="*/ 47 w 49"/>
                  <a:gd name="T11" fmla="*/ 4 h 117"/>
                  <a:gd name="T12" fmla="*/ 45 w 49"/>
                  <a:gd name="T13" fmla="*/ 5 h 117"/>
                  <a:gd name="T14" fmla="*/ 45 w 49"/>
                  <a:gd name="T15" fmla="*/ 5 h 117"/>
                  <a:gd name="T16" fmla="*/ 44 w 49"/>
                  <a:gd name="T17" fmla="*/ 7 h 117"/>
                  <a:gd name="T18" fmla="*/ 41 w 49"/>
                  <a:gd name="T19" fmla="*/ 11 h 117"/>
                  <a:gd name="T20" fmla="*/ 39 w 49"/>
                  <a:gd name="T21" fmla="*/ 15 h 117"/>
                  <a:gd name="T22" fmla="*/ 36 w 49"/>
                  <a:gd name="T23" fmla="*/ 17 h 117"/>
                  <a:gd name="T24" fmla="*/ 35 w 49"/>
                  <a:gd name="T25" fmla="*/ 22 h 117"/>
                  <a:gd name="T26" fmla="*/ 32 w 49"/>
                  <a:gd name="T27" fmla="*/ 26 h 117"/>
                  <a:gd name="T28" fmla="*/ 29 w 49"/>
                  <a:gd name="T29" fmla="*/ 30 h 117"/>
                  <a:gd name="T30" fmla="*/ 27 w 49"/>
                  <a:gd name="T31" fmla="*/ 34 h 117"/>
                  <a:gd name="T32" fmla="*/ 25 w 49"/>
                  <a:gd name="T33" fmla="*/ 38 h 117"/>
                  <a:gd name="T34" fmla="*/ 23 w 49"/>
                  <a:gd name="T35" fmla="*/ 43 h 117"/>
                  <a:gd name="T36" fmla="*/ 20 w 49"/>
                  <a:gd name="T37" fmla="*/ 47 h 117"/>
                  <a:gd name="T38" fmla="*/ 17 w 49"/>
                  <a:gd name="T39" fmla="*/ 52 h 117"/>
                  <a:gd name="T40" fmla="*/ 16 w 49"/>
                  <a:gd name="T41" fmla="*/ 58 h 117"/>
                  <a:gd name="T42" fmla="*/ 13 w 49"/>
                  <a:gd name="T43" fmla="*/ 63 h 117"/>
                  <a:gd name="T44" fmla="*/ 12 w 49"/>
                  <a:gd name="T45" fmla="*/ 69 h 117"/>
                  <a:gd name="T46" fmla="*/ 9 w 49"/>
                  <a:gd name="T47" fmla="*/ 74 h 117"/>
                  <a:gd name="T48" fmla="*/ 8 w 49"/>
                  <a:gd name="T49" fmla="*/ 81 h 117"/>
                  <a:gd name="T50" fmla="*/ 6 w 49"/>
                  <a:gd name="T51" fmla="*/ 85 h 117"/>
                  <a:gd name="T52" fmla="*/ 5 w 49"/>
                  <a:gd name="T53" fmla="*/ 90 h 117"/>
                  <a:gd name="T54" fmla="*/ 4 w 49"/>
                  <a:gd name="T55" fmla="*/ 94 h 117"/>
                  <a:gd name="T56" fmla="*/ 2 w 49"/>
                  <a:gd name="T57" fmla="*/ 98 h 117"/>
                  <a:gd name="T58" fmla="*/ 1 w 49"/>
                  <a:gd name="T59" fmla="*/ 104 h 117"/>
                  <a:gd name="T60" fmla="*/ 1 w 49"/>
                  <a:gd name="T61" fmla="*/ 108 h 117"/>
                  <a:gd name="T62" fmla="*/ 0 w 49"/>
                  <a:gd name="T63" fmla="*/ 113 h 117"/>
                  <a:gd name="T64" fmla="*/ 0 w 49"/>
                  <a:gd name="T6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117">
                    <a:moveTo>
                      <a:pt x="49" y="0"/>
                    </a:moveTo>
                    <a:lnTo>
                      <a:pt x="48" y="1"/>
                    </a:lnTo>
                    <a:lnTo>
                      <a:pt x="48" y="1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7" y="4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4" y="7"/>
                    </a:lnTo>
                    <a:lnTo>
                      <a:pt x="41" y="11"/>
                    </a:lnTo>
                    <a:lnTo>
                      <a:pt x="39" y="15"/>
                    </a:lnTo>
                    <a:lnTo>
                      <a:pt x="36" y="17"/>
                    </a:lnTo>
                    <a:lnTo>
                      <a:pt x="35" y="22"/>
                    </a:lnTo>
                    <a:lnTo>
                      <a:pt x="32" y="26"/>
                    </a:lnTo>
                    <a:lnTo>
                      <a:pt x="29" y="30"/>
                    </a:lnTo>
                    <a:lnTo>
                      <a:pt x="27" y="34"/>
                    </a:lnTo>
                    <a:lnTo>
                      <a:pt x="25" y="38"/>
                    </a:lnTo>
                    <a:lnTo>
                      <a:pt x="23" y="43"/>
                    </a:lnTo>
                    <a:lnTo>
                      <a:pt x="20" y="47"/>
                    </a:lnTo>
                    <a:lnTo>
                      <a:pt x="17" y="52"/>
                    </a:lnTo>
                    <a:lnTo>
                      <a:pt x="16" y="58"/>
                    </a:lnTo>
                    <a:lnTo>
                      <a:pt x="13" y="63"/>
                    </a:lnTo>
                    <a:lnTo>
                      <a:pt x="12" y="69"/>
                    </a:lnTo>
                    <a:lnTo>
                      <a:pt x="9" y="74"/>
                    </a:lnTo>
                    <a:lnTo>
                      <a:pt x="8" y="81"/>
                    </a:lnTo>
                    <a:lnTo>
                      <a:pt x="6" y="85"/>
                    </a:lnTo>
                    <a:lnTo>
                      <a:pt x="5" y="90"/>
                    </a:lnTo>
                    <a:lnTo>
                      <a:pt x="4" y="94"/>
                    </a:lnTo>
                    <a:lnTo>
                      <a:pt x="2" y="98"/>
                    </a:lnTo>
                    <a:lnTo>
                      <a:pt x="1" y="104"/>
                    </a:lnTo>
                    <a:lnTo>
                      <a:pt x="1" y="108"/>
                    </a:lnTo>
                    <a:lnTo>
                      <a:pt x="0" y="113"/>
                    </a:lnTo>
                    <a:lnTo>
                      <a:pt x="0" y="117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1" name="Freeform 119"/>
              <p:cNvSpPr>
                <a:spLocks/>
              </p:cNvSpPr>
              <p:nvPr/>
            </p:nvSpPr>
            <p:spPr bwMode="auto">
              <a:xfrm>
                <a:off x="3957" y="1365"/>
                <a:ext cx="70" cy="26"/>
              </a:xfrm>
              <a:custGeom>
                <a:avLst/>
                <a:gdLst>
                  <a:gd name="T0" fmla="*/ 2 w 70"/>
                  <a:gd name="T1" fmla="*/ 10 h 26"/>
                  <a:gd name="T2" fmla="*/ 4 w 70"/>
                  <a:gd name="T3" fmla="*/ 8 h 26"/>
                  <a:gd name="T4" fmla="*/ 6 w 70"/>
                  <a:gd name="T5" fmla="*/ 7 h 26"/>
                  <a:gd name="T6" fmla="*/ 9 w 70"/>
                  <a:gd name="T7" fmla="*/ 6 h 26"/>
                  <a:gd name="T8" fmla="*/ 12 w 70"/>
                  <a:gd name="T9" fmla="*/ 4 h 26"/>
                  <a:gd name="T10" fmla="*/ 15 w 70"/>
                  <a:gd name="T11" fmla="*/ 3 h 26"/>
                  <a:gd name="T12" fmla="*/ 17 w 70"/>
                  <a:gd name="T13" fmla="*/ 3 h 26"/>
                  <a:gd name="T14" fmla="*/ 20 w 70"/>
                  <a:gd name="T15" fmla="*/ 2 h 26"/>
                  <a:gd name="T16" fmla="*/ 23 w 70"/>
                  <a:gd name="T17" fmla="*/ 2 h 26"/>
                  <a:gd name="T18" fmla="*/ 24 w 70"/>
                  <a:gd name="T19" fmla="*/ 2 h 26"/>
                  <a:gd name="T20" fmla="*/ 25 w 70"/>
                  <a:gd name="T21" fmla="*/ 2 h 26"/>
                  <a:gd name="T22" fmla="*/ 27 w 70"/>
                  <a:gd name="T23" fmla="*/ 2 h 26"/>
                  <a:gd name="T24" fmla="*/ 28 w 70"/>
                  <a:gd name="T25" fmla="*/ 2 h 26"/>
                  <a:gd name="T26" fmla="*/ 29 w 70"/>
                  <a:gd name="T27" fmla="*/ 2 h 26"/>
                  <a:gd name="T28" fmla="*/ 29 w 70"/>
                  <a:gd name="T29" fmla="*/ 0 h 26"/>
                  <a:gd name="T30" fmla="*/ 31 w 70"/>
                  <a:gd name="T31" fmla="*/ 0 h 26"/>
                  <a:gd name="T32" fmla="*/ 32 w 70"/>
                  <a:gd name="T33" fmla="*/ 0 h 26"/>
                  <a:gd name="T34" fmla="*/ 35 w 70"/>
                  <a:gd name="T35" fmla="*/ 0 h 26"/>
                  <a:gd name="T36" fmla="*/ 39 w 70"/>
                  <a:gd name="T37" fmla="*/ 2 h 26"/>
                  <a:gd name="T38" fmla="*/ 41 w 70"/>
                  <a:gd name="T39" fmla="*/ 2 h 26"/>
                  <a:gd name="T40" fmla="*/ 44 w 70"/>
                  <a:gd name="T41" fmla="*/ 2 h 26"/>
                  <a:gd name="T42" fmla="*/ 47 w 70"/>
                  <a:gd name="T43" fmla="*/ 2 h 26"/>
                  <a:gd name="T44" fmla="*/ 49 w 70"/>
                  <a:gd name="T45" fmla="*/ 3 h 26"/>
                  <a:gd name="T46" fmla="*/ 52 w 70"/>
                  <a:gd name="T47" fmla="*/ 3 h 26"/>
                  <a:gd name="T48" fmla="*/ 55 w 70"/>
                  <a:gd name="T49" fmla="*/ 4 h 26"/>
                  <a:gd name="T50" fmla="*/ 70 w 70"/>
                  <a:gd name="T51" fmla="*/ 11 h 26"/>
                  <a:gd name="T52" fmla="*/ 70 w 70"/>
                  <a:gd name="T53" fmla="*/ 11 h 26"/>
                  <a:gd name="T54" fmla="*/ 70 w 70"/>
                  <a:gd name="T55" fmla="*/ 11 h 26"/>
                  <a:gd name="T56" fmla="*/ 70 w 70"/>
                  <a:gd name="T57" fmla="*/ 11 h 26"/>
                  <a:gd name="T58" fmla="*/ 70 w 70"/>
                  <a:gd name="T59" fmla="*/ 11 h 26"/>
                  <a:gd name="T60" fmla="*/ 70 w 70"/>
                  <a:gd name="T61" fmla="*/ 11 h 26"/>
                  <a:gd name="T62" fmla="*/ 70 w 70"/>
                  <a:gd name="T63" fmla="*/ 11 h 26"/>
                  <a:gd name="T64" fmla="*/ 70 w 70"/>
                  <a:gd name="T65" fmla="*/ 11 h 26"/>
                  <a:gd name="T66" fmla="*/ 70 w 70"/>
                  <a:gd name="T67" fmla="*/ 11 h 26"/>
                  <a:gd name="T68" fmla="*/ 58 w 70"/>
                  <a:gd name="T69" fmla="*/ 8 h 26"/>
                  <a:gd name="T70" fmla="*/ 52 w 70"/>
                  <a:gd name="T71" fmla="*/ 6 h 26"/>
                  <a:gd name="T72" fmla="*/ 45 w 70"/>
                  <a:gd name="T73" fmla="*/ 4 h 26"/>
                  <a:gd name="T74" fmla="*/ 40 w 70"/>
                  <a:gd name="T75" fmla="*/ 4 h 26"/>
                  <a:gd name="T76" fmla="*/ 33 w 70"/>
                  <a:gd name="T77" fmla="*/ 4 h 26"/>
                  <a:gd name="T78" fmla="*/ 27 w 70"/>
                  <a:gd name="T79" fmla="*/ 6 h 26"/>
                  <a:gd name="T80" fmla="*/ 21 w 70"/>
                  <a:gd name="T81" fmla="*/ 7 h 26"/>
                  <a:gd name="T82" fmla="*/ 15 w 70"/>
                  <a:gd name="T83" fmla="*/ 10 h 26"/>
                  <a:gd name="T84" fmla="*/ 9 w 70"/>
                  <a:gd name="T85" fmla="*/ 14 h 26"/>
                  <a:gd name="T86" fmla="*/ 8 w 70"/>
                  <a:gd name="T87" fmla="*/ 14 h 26"/>
                  <a:gd name="T88" fmla="*/ 6 w 70"/>
                  <a:gd name="T89" fmla="*/ 15 h 26"/>
                  <a:gd name="T90" fmla="*/ 4 w 70"/>
                  <a:gd name="T91" fmla="*/ 17 h 26"/>
                  <a:gd name="T92" fmla="*/ 4 w 70"/>
                  <a:gd name="T93" fmla="*/ 19 h 26"/>
                  <a:gd name="T94" fmla="*/ 2 w 70"/>
                  <a:gd name="T95" fmla="*/ 21 h 26"/>
                  <a:gd name="T96" fmla="*/ 1 w 70"/>
                  <a:gd name="T97" fmla="*/ 22 h 26"/>
                  <a:gd name="T98" fmla="*/ 0 w 70"/>
                  <a:gd name="T99" fmla="*/ 23 h 26"/>
                  <a:gd name="T100" fmla="*/ 0 w 70"/>
                  <a:gd name="T10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0" h="26">
                    <a:moveTo>
                      <a:pt x="2" y="10"/>
                    </a:moveTo>
                    <a:lnTo>
                      <a:pt x="4" y="8"/>
                    </a:lnTo>
                    <a:lnTo>
                      <a:pt x="6" y="7"/>
                    </a:lnTo>
                    <a:lnTo>
                      <a:pt x="9" y="6"/>
                    </a:lnTo>
                    <a:lnTo>
                      <a:pt x="12" y="4"/>
                    </a:lnTo>
                    <a:lnTo>
                      <a:pt x="15" y="3"/>
                    </a:lnTo>
                    <a:lnTo>
                      <a:pt x="17" y="3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5" y="0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49" y="3"/>
                    </a:lnTo>
                    <a:lnTo>
                      <a:pt x="52" y="3"/>
                    </a:lnTo>
                    <a:lnTo>
                      <a:pt x="55" y="4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58" y="8"/>
                    </a:lnTo>
                    <a:lnTo>
                      <a:pt x="52" y="6"/>
                    </a:lnTo>
                    <a:lnTo>
                      <a:pt x="45" y="4"/>
                    </a:lnTo>
                    <a:lnTo>
                      <a:pt x="40" y="4"/>
                    </a:lnTo>
                    <a:lnTo>
                      <a:pt x="33" y="4"/>
                    </a:lnTo>
                    <a:lnTo>
                      <a:pt x="27" y="6"/>
                    </a:lnTo>
                    <a:lnTo>
                      <a:pt x="21" y="7"/>
                    </a:lnTo>
                    <a:lnTo>
                      <a:pt x="15" y="10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6" y="15"/>
                    </a:lnTo>
                    <a:lnTo>
                      <a:pt x="4" y="17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6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2" name="Freeform 120"/>
              <p:cNvSpPr>
                <a:spLocks/>
              </p:cNvSpPr>
              <p:nvPr/>
            </p:nvSpPr>
            <p:spPr bwMode="auto">
              <a:xfrm>
                <a:off x="3955" y="1396"/>
                <a:ext cx="10" cy="68"/>
              </a:xfrm>
              <a:custGeom>
                <a:avLst/>
                <a:gdLst>
                  <a:gd name="T0" fmla="*/ 0 w 10"/>
                  <a:gd name="T1" fmla="*/ 0 h 68"/>
                  <a:gd name="T2" fmla="*/ 0 w 10"/>
                  <a:gd name="T3" fmla="*/ 6 h 68"/>
                  <a:gd name="T4" fmla="*/ 0 w 10"/>
                  <a:gd name="T5" fmla="*/ 11 h 68"/>
                  <a:gd name="T6" fmla="*/ 0 w 10"/>
                  <a:gd name="T7" fmla="*/ 16 h 68"/>
                  <a:gd name="T8" fmla="*/ 0 w 10"/>
                  <a:gd name="T9" fmla="*/ 22 h 68"/>
                  <a:gd name="T10" fmla="*/ 0 w 10"/>
                  <a:gd name="T11" fmla="*/ 27 h 68"/>
                  <a:gd name="T12" fmla="*/ 2 w 10"/>
                  <a:gd name="T13" fmla="*/ 34 h 68"/>
                  <a:gd name="T14" fmla="*/ 2 w 10"/>
                  <a:gd name="T15" fmla="*/ 39 h 68"/>
                  <a:gd name="T16" fmla="*/ 3 w 10"/>
                  <a:gd name="T17" fmla="*/ 45 h 68"/>
                  <a:gd name="T18" fmla="*/ 4 w 10"/>
                  <a:gd name="T19" fmla="*/ 47 h 68"/>
                  <a:gd name="T20" fmla="*/ 4 w 10"/>
                  <a:gd name="T21" fmla="*/ 50 h 68"/>
                  <a:gd name="T22" fmla="*/ 6 w 10"/>
                  <a:gd name="T23" fmla="*/ 53 h 68"/>
                  <a:gd name="T24" fmla="*/ 7 w 10"/>
                  <a:gd name="T25" fmla="*/ 55 h 68"/>
                  <a:gd name="T26" fmla="*/ 7 w 10"/>
                  <a:gd name="T27" fmla="*/ 59 h 68"/>
                  <a:gd name="T28" fmla="*/ 8 w 10"/>
                  <a:gd name="T29" fmla="*/ 62 h 68"/>
                  <a:gd name="T30" fmla="*/ 10 w 10"/>
                  <a:gd name="T31" fmla="*/ 65 h 68"/>
                  <a:gd name="T32" fmla="*/ 10 w 1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" h="68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2" y="39"/>
                    </a:lnTo>
                    <a:lnTo>
                      <a:pt x="3" y="45"/>
                    </a:lnTo>
                    <a:lnTo>
                      <a:pt x="4" y="47"/>
                    </a:lnTo>
                    <a:lnTo>
                      <a:pt x="4" y="50"/>
                    </a:lnTo>
                    <a:lnTo>
                      <a:pt x="6" y="53"/>
                    </a:lnTo>
                    <a:lnTo>
                      <a:pt x="7" y="55"/>
                    </a:lnTo>
                    <a:lnTo>
                      <a:pt x="7" y="59"/>
                    </a:lnTo>
                    <a:lnTo>
                      <a:pt x="8" y="62"/>
                    </a:lnTo>
                    <a:lnTo>
                      <a:pt x="10" y="65"/>
                    </a:lnTo>
                    <a:lnTo>
                      <a:pt x="10" y="68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3" name="Freeform 121"/>
              <p:cNvSpPr>
                <a:spLocks noEditPoints="1"/>
              </p:cNvSpPr>
              <p:nvPr/>
            </p:nvSpPr>
            <p:spPr bwMode="auto">
              <a:xfrm>
                <a:off x="4415" y="1560"/>
                <a:ext cx="101" cy="18"/>
              </a:xfrm>
              <a:custGeom>
                <a:avLst/>
                <a:gdLst>
                  <a:gd name="T0" fmla="*/ 99 w 101"/>
                  <a:gd name="T1" fmla="*/ 18 h 18"/>
                  <a:gd name="T2" fmla="*/ 99 w 101"/>
                  <a:gd name="T3" fmla="*/ 18 h 18"/>
                  <a:gd name="T4" fmla="*/ 99 w 101"/>
                  <a:gd name="T5" fmla="*/ 18 h 18"/>
                  <a:gd name="T6" fmla="*/ 99 w 101"/>
                  <a:gd name="T7" fmla="*/ 18 h 18"/>
                  <a:gd name="T8" fmla="*/ 99 w 101"/>
                  <a:gd name="T9" fmla="*/ 18 h 18"/>
                  <a:gd name="T10" fmla="*/ 99 w 101"/>
                  <a:gd name="T11" fmla="*/ 18 h 18"/>
                  <a:gd name="T12" fmla="*/ 99 w 101"/>
                  <a:gd name="T13" fmla="*/ 16 h 18"/>
                  <a:gd name="T14" fmla="*/ 101 w 101"/>
                  <a:gd name="T15" fmla="*/ 16 h 18"/>
                  <a:gd name="T16" fmla="*/ 101 w 101"/>
                  <a:gd name="T17" fmla="*/ 16 h 18"/>
                  <a:gd name="T18" fmla="*/ 94 w 101"/>
                  <a:gd name="T19" fmla="*/ 14 h 18"/>
                  <a:gd name="T20" fmla="*/ 87 w 101"/>
                  <a:gd name="T21" fmla="*/ 12 h 18"/>
                  <a:gd name="T22" fmla="*/ 81 w 101"/>
                  <a:gd name="T23" fmla="*/ 11 h 18"/>
                  <a:gd name="T24" fmla="*/ 74 w 101"/>
                  <a:gd name="T25" fmla="*/ 10 h 18"/>
                  <a:gd name="T26" fmla="*/ 67 w 101"/>
                  <a:gd name="T27" fmla="*/ 8 h 18"/>
                  <a:gd name="T28" fmla="*/ 60 w 101"/>
                  <a:gd name="T29" fmla="*/ 7 h 18"/>
                  <a:gd name="T30" fmla="*/ 54 w 101"/>
                  <a:gd name="T31" fmla="*/ 6 h 18"/>
                  <a:gd name="T32" fmla="*/ 47 w 101"/>
                  <a:gd name="T33" fmla="*/ 4 h 18"/>
                  <a:gd name="T34" fmla="*/ 99 w 101"/>
                  <a:gd name="T35" fmla="*/ 18 h 18"/>
                  <a:gd name="T36" fmla="*/ 23 w 101"/>
                  <a:gd name="T37" fmla="*/ 2 h 18"/>
                  <a:gd name="T38" fmla="*/ 20 w 101"/>
                  <a:gd name="T39" fmla="*/ 2 h 18"/>
                  <a:gd name="T40" fmla="*/ 17 w 101"/>
                  <a:gd name="T41" fmla="*/ 2 h 18"/>
                  <a:gd name="T42" fmla="*/ 15 w 101"/>
                  <a:gd name="T43" fmla="*/ 0 h 18"/>
                  <a:gd name="T44" fmla="*/ 12 w 101"/>
                  <a:gd name="T45" fmla="*/ 0 h 18"/>
                  <a:gd name="T46" fmla="*/ 9 w 101"/>
                  <a:gd name="T47" fmla="*/ 0 h 18"/>
                  <a:gd name="T48" fmla="*/ 7 w 101"/>
                  <a:gd name="T49" fmla="*/ 0 h 18"/>
                  <a:gd name="T50" fmla="*/ 4 w 101"/>
                  <a:gd name="T51" fmla="*/ 0 h 18"/>
                  <a:gd name="T52" fmla="*/ 0 w 101"/>
                  <a:gd name="T53" fmla="*/ 0 h 18"/>
                  <a:gd name="T54" fmla="*/ 4 w 101"/>
                  <a:gd name="T55" fmla="*/ 0 h 18"/>
                  <a:gd name="T56" fmla="*/ 7 w 101"/>
                  <a:gd name="T57" fmla="*/ 0 h 18"/>
                  <a:gd name="T58" fmla="*/ 9 w 101"/>
                  <a:gd name="T59" fmla="*/ 0 h 18"/>
                  <a:gd name="T60" fmla="*/ 12 w 101"/>
                  <a:gd name="T61" fmla="*/ 2 h 18"/>
                  <a:gd name="T62" fmla="*/ 15 w 101"/>
                  <a:gd name="T63" fmla="*/ 2 h 18"/>
                  <a:gd name="T64" fmla="*/ 17 w 101"/>
                  <a:gd name="T65" fmla="*/ 2 h 18"/>
                  <a:gd name="T66" fmla="*/ 20 w 101"/>
                  <a:gd name="T67" fmla="*/ 2 h 18"/>
                  <a:gd name="T68" fmla="*/ 23 w 101"/>
                  <a:gd name="T6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1" h="18">
                    <a:moveTo>
                      <a:pt x="99" y="18"/>
                    </a:moveTo>
                    <a:lnTo>
                      <a:pt x="99" y="18"/>
                    </a:lnTo>
                    <a:lnTo>
                      <a:pt x="99" y="18"/>
                    </a:lnTo>
                    <a:lnTo>
                      <a:pt x="99" y="18"/>
                    </a:lnTo>
                    <a:lnTo>
                      <a:pt x="99" y="18"/>
                    </a:lnTo>
                    <a:lnTo>
                      <a:pt x="99" y="18"/>
                    </a:lnTo>
                    <a:lnTo>
                      <a:pt x="99" y="16"/>
                    </a:lnTo>
                    <a:lnTo>
                      <a:pt x="101" y="16"/>
                    </a:lnTo>
                    <a:lnTo>
                      <a:pt x="101" y="16"/>
                    </a:lnTo>
                    <a:lnTo>
                      <a:pt x="94" y="14"/>
                    </a:lnTo>
                    <a:lnTo>
                      <a:pt x="87" y="12"/>
                    </a:lnTo>
                    <a:lnTo>
                      <a:pt x="81" y="11"/>
                    </a:lnTo>
                    <a:lnTo>
                      <a:pt x="74" y="10"/>
                    </a:lnTo>
                    <a:lnTo>
                      <a:pt x="67" y="8"/>
                    </a:lnTo>
                    <a:lnTo>
                      <a:pt x="60" y="7"/>
                    </a:lnTo>
                    <a:lnTo>
                      <a:pt x="54" y="6"/>
                    </a:lnTo>
                    <a:lnTo>
                      <a:pt x="47" y="4"/>
                    </a:lnTo>
                    <a:lnTo>
                      <a:pt x="99" y="18"/>
                    </a:lnTo>
                    <a:close/>
                    <a:moveTo>
                      <a:pt x="23" y="2"/>
                    </a:moveTo>
                    <a:lnTo>
                      <a:pt x="20" y="2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FBF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4" name="Freeform 122"/>
              <p:cNvSpPr>
                <a:spLocks/>
              </p:cNvSpPr>
              <p:nvPr/>
            </p:nvSpPr>
            <p:spPr bwMode="auto">
              <a:xfrm>
                <a:off x="4462" y="1564"/>
                <a:ext cx="54" cy="14"/>
              </a:xfrm>
              <a:custGeom>
                <a:avLst/>
                <a:gdLst>
                  <a:gd name="T0" fmla="*/ 52 w 54"/>
                  <a:gd name="T1" fmla="*/ 14 h 14"/>
                  <a:gd name="T2" fmla="*/ 52 w 54"/>
                  <a:gd name="T3" fmla="*/ 14 h 14"/>
                  <a:gd name="T4" fmla="*/ 52 w 54"/>
                  <a:gd name="T5" fmla="*/ 14 h 14"/>
                  <a:gd name="T6" fmla="*/ 52 w 54"/>
                  <a:gd name="T7" fmla="*/ 14 h 14"/>
                  <a:gd name="T8" fmla="*/ 52 w 54"/>
                  <a:gd name="T9" fmla="*/ 14 h 14"/>
                  <a:gd name="T10" fmla="*/ 52 w 54"/>
                  <a:gd name="T11" fmla="*/ 14 h 14"/>
                  <a:gd name="T12" fmla="*/ 52 w 54"/>
                  <a:gd name="T13" fmla="*/ 12 h 14"/>
                  <a:gd name="T14" fmla="*/ 54 w 54"/>
                  <a:gd name="T15" fmla="*/ 12 h 14"/>
                  <a:gd name="T16" fmla="*/ 54 w 54"/>
                  <a:gd name="T17" fmla="*/ 12 h 14"/>
                  <a:gd name="T18" fmla="*/ 47 w 54"/>
                  <a:gd name="T19" fmla="*/ 10 h 14"/>
                  <a:gd name="T20" fmla="*/ 40 w 54"/>
                  <a:gd name="T21" fmla="*/ 8 h 14"/>
                  <a:gd name="T22" fmla="*/ 34 w 54"/>
                  <a:gd name="T23" fmla="*/ 7 h 14"/>
                  <a:gd name="T24" fmla="*/ 27 w 54"/>
                  <a:gd name="T25" fmla="*/ 6 h 14"/>
                  <a:gd name="T26" fmla="*/ 20 w 54"/>
                  <a:gd name="T27" fmla="*/ 4 h 14"/>
                  <a:gd name="T28" fmla="*/ 13 w 54"/>
                  <a:gd name="T29" fmla="*/ 3 h 14"/>
                  <a:gd name="T30" fmla="*/ 7 w 54"/>
                  <a:gd name="T31" fmla="*/ 2 h 14"/>
                  <a:gd name="T32" fmla="*/ 0 w 54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14">
                    <a:moveTo>
                      <a:pt x="52" y="14"/>
                    </a:move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47" y="10"/>
                    </a:lnTo>
                    <a:lnTo>
                      <a:pt x="40" y="8"/>
                    </a:lnTo>
                    <a:lnTo>
                      <a:pt x="34" y="7"/>
                    </a:lnTo>
                    <a:lnTo>
                      <a:pt x="27" y="6"/>
                    </a:lnTo>
                    <a:lnTo>
                      <a:pt x="20" y="4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5" name="Freeform 123"/>
              <p:cNvSpPr>
                <a:spLocks/>
              </p:cNvSpPr>
              <p:nvPr/>
            </p:nvSpPr>
            <p:spPr bwMode="auto">
              <a:xfrm>
                <a:off x="4415" y="1560"/>
                <a:ext cx="23" cy="2"/>
              </a:xfrm>
              <a:custGeom>
                <a:avLst/>
                <a:gdLst>
                  <a:gd name="T0" fmla="*/ 23 w 23"/>
                  <a:gd name="T1" fmla="*/ 2 h 2"/>
                  <a:gd name="T2" fmla="*/ 20 w 23"/>
                  <a:gd name="T3" fmla="*/ 2 h 2"/>
                  <a:gd name="T4" fmla="*/ 17 w 23"/>
                  <a:gd name="T5" fmla="*/ 2 h 2"/>
                  <a:gd name="T6" fmla="*/ 15 w 23"/>
                  <a:gd name="T7" fmla="*/ 0 h 2"/>
                  <a:gd name="T8" fmla="*/ 12 w 23"/>
                  <a:gd name="T9" fmla="*/ 0 h 2"/>
                  <a:gd name="T10" fmla="*/ 9 w 23"/>
                  <a:gd name="T11" fmla="*/ 0 h 2"/>
                  <a:gd name="T12" fmla="*/ 7 w 23"/>
                  <a:gd name="T13" fmla="*/ 0 h 2"/>
                  <a:gd name="T14" fmla="*/ 4 w 23"/>
                  <a:gd name="T15" fmla="*/ 0 h 2"/>
                  <a:gd name="T16" fmla="*/ 0 w 23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2">
                    <a:moveTo>
                      <a:pt x="23" y="2"/>
                    </a:moveTo>
                    <a:lnTo>
                      <a:pt x="20" y="2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6" name="Freeform 124"/>
              <p:cNvSpPr>
                <a:spLocks/>
              </p:cNvSpPr>
              <p:nvPr/>
            </p:nvSpPr>
            <p:spPr bwMode="auto">
              <a:xfrm>
                <a:off x="4479" y="1047"/>
                <a:ext cx="131" cy="160"/>
              </a:xfrm>
              <a:custGeom>
                <a:avLst/>
                <a:gdLst>
                  <a:gd name="T0" fmla="*/ 35 w 131"/>
                  <a:gd name="T1" fmla="*/ 128 h 160"/>
                  <a:gd name="T2" fmla="*/ 41 w 131"/>
                  <a:gd name="T3" fmla="*/ 129 h 160"/>
                  <a:gd name="T4" fmla="*/ 65 w 131"/>
                  <a:gd name="T5" fmla="*/ 137 h 160"/>
                  <a:gd name="T6" fmla="*/ 96 w 131"/>
                  <a:gd name="T7" fmla="*/ 142 h 160"/>
                  <a:gd name="T8" fmla="*/ 115 w 131"/>
                  <a:gd name="T9" fmla="*/ 149 h 160"/>
                  <a:gd name="T10" fmla="*/ 127 w 131"/>
                  <a:gd name="T11" fmla="*/ 157 h 160"/>
                  <a:gd name="T12" fmla="*/ 131 w 131"/>
                  <a:gd name="T13" fmla="*/ 158 h 160"/>
                  <a:gd name="T14" fmla="*/ 129 w 131"/>
                  <a:gd name="T15" fmla="*/ 156 h 160"/>
                  <a:gd name="T16" fmla="*/ 120 w 131"/>
                  <a:gd name="T17" fmla="*/ 149 h 160"/>
                  <a:gd name="T18" fmla="*/ 105 w 131"/>
                  <a:gd name="T19" fmla="*/ 142 h 160"/>
                  <a:gd name="T20" fmla="*/ 97 w 131"/>
                  <a:gd name="T21" fmla="*/ 132 h 160"/>
                  <a:gd name="T22" fmla="*/ 91 w 131"/>
                  <a:gd name="T23" fmla="*/ 119 h 160"/>
                  <a:gd name="T24" fmla="*/ 76 w 131"/>
                  <a:gd name="T25" fmla="*/ 102 h 160"/>
                  <a:gd name="T26" fmla="*/ 58 w 131"/>
                  <a:gd name="T27" fmla="*/ 83 h 160"/>
                  <a:gd name="T28" fmla="*/ 41 w 131"/>
                  <a:gd name="T29" fmla="*/ 64 h 160"/>
                  <a:gd name="T30" fmla="*/ 26 w 131"/>
                  <a:gd name="T31" fmla="*/ 44 h 160"/>
                  <a:gd name="T32" fmla="*/ 29 w 131"/>
                  <a:gd name="T33" fmla="*/ 29 h 160"/>
                  <a:gd name="T34" fmla="*/ 33 w 131"/>
                  <a:gd name="T35" fmla="*/ 21 h 160"/>
                  <a:gd name="T36" fmla="*/ 38 w 131"/>
                  <a:gd name="T37" fmla="*/ 15 h 160"/>
                  <a:gd name="T38" fmla="*/ 45 w 131"/>
                  <a:gd name="T39" fmla="*/ 8 h 160"/>
                  <a:gd name="T40" fmla="*/ 50 w 131"/>
                  <a:gd name="T41" fmla="*/ 5 h 160"/>
                  <a:gd name="T42" fmla="*/ 53 w 131"/>
                  <a:gd name="T43" fmla="*/ 3 h 160"/>
                  <a:gd name="T44" fmla="*/ 54 w 131"/>
                  <a:gd name="T45" fmla="*/ 1 h 160"/>
                  <a:gd name="T46" fmla="*/ 54 w 131"/>
                  <a:gd name="T47" fmla="*/ 1 h 160"/>
                  <a:gd name="T48" fmla="*/ 54 w 131"/>
                  <a:gd name="T49" fmla="*/ 1 h 160"/>
                  <a:gd name="T50" fmla="*/ 54 w 131"/>
                  <a:gd name="T51" fmla="*/ 0 h 160"/>
                  <a:gd name="T52" fmla="*/ 39 w 131"/>
                  <a:gd name="T53" fmla="*/ 9 h 160"/>
                  <a:gd name="T54" fmla="*/ 27 w 131"/>
                  <a:gd name="T55" fmla="*/ 25 h 160"/>
                  <a:gd name="T56" fmla="*/ 25 w 131"/>
                  <a:gd name="T57" fmla="*/ 31 h 160"/>
                  <a:gd name="T58" fmla="*/ 23 w 131"/>
                  <a:gd name="T59" fmla="*/ 32 h 160"/>
                  <a:gd name="T60" fmla="*/ 23 w 131"/>
                  <a:gd name="T61" fmla="*/ 33 h 160"/>
                  <a:gd name="T62" fmla="*/ 23 w 131"/>
                  <a:gd name="T63" fmla="*/ 33 h 160"/>
                  <a:gd name="T64" fmla="*/ 18 w 131"/>
                  <a:gd name="T65" fmla="*/ 20 h 160"/>
                  <a:gd name="T66" fmla="*/ 7 w 131"/>
                  <a:gd name="T67" fmla="*/ 4 h 160"/>
                  <a:gd name="T68" fmla="*/ 10 w 131"/>
                  <a:gd name="T69" fmla="*/ 11 h 160"/>
                  <a:gd name="T70" fmla="*/ 21 w 131"/>
                  <a:gd name="T71" fmla="*/ 37 h 160"/>
                  <a:gd name="T72" fmla="*/ 31 w 131"/>
                  <a:gd name="T73" fmla="*/ 59 h 160"/>
                  <a:gd name="T74" fmla="*/ 42 w 131"/>
                  <a:gd name="T75" fmla="*/ 72 h 160"/>
                  <a:gd name="T76" fmla="*/ 52 w 131"/>
                  <a:gd name="T77" fmla="*/ 80 h 160"/>
                  <a:gd name="T78" fmla="*/ 56 w 131"/>
                  <a:gd name="T79" fmla="*/ 85 h 160"/>
                  <a:gd name="T80" fmla="*/ 60 w 131"/>
                  <a:gd name="T81" fmla="*/ 89 h 160"/>
                  <a:gd name="T82" fmla="*/ 64 w 131"/>
                  <a:gd name="T83" fmla="*/ 93 h 160"/>
                  <a:gd name="T84" fmla="*/ 76 w 131"/>
                  <a:gd name="T85" fmla="*/ 106 h 160"/>
                  <a:gd name="T86" fmla="*/ 92 w 131"/>
                  <a:gd name="T87" fmla="*/ 126 h 160"/>
                  <a:gd name="T88" fmla="*/ 97 w 131"/>
                  <a:gd name="T89" fmla="*/ 138 h 160"/>
                  <a:gd name="T90" fmla="*/ 96 w 131"/>
                  <a:gd name="T91" fmla="*/ 140 h 160"/>
                  <a:gd name="T92" fmla="*/ 88 w 131"/>
                  <a:gd name="T93" fmla="*/ 137 h 160"/>
                  <a:gd name="T94" fmla="*/ 72 w 131"/>
                  <a:gd name="T95" fmla="*/ 133 h 160"/>
                  <a:gd name="T96" fmla="*/ 56 w 131"/>
                  <a:gd name="T97" fmla="*/ 130 h 160"/>
                  <a:gd name="T98" fmla="*/ 39 w 131"/>
                  <a:gd name="T99" fmla="*/ 126 h 160"/>
                  <a:gd name="T100" fmla="*/ 31 w 131"/>
                  <a:gd name="T101" fmla="*/ 125 h 160"/>
                  <a:gd name="T102" fmla="*/ 31 w 131"/>
                  <a:gd name="T103" fmla="*/ 12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1" h="160">
                    <a:moveTo>
                      <a:pt x="31" y="125"/>
                    </a:moveTo>
                    <a:lnTo>
                      <a:pt x="33" y="126"/>
                    </a:lnTo>
                    <a:lnTo>
                      <a:pt x="34" y="126"/>
                    </a:lnTo>
                    <a:lnTo>
                      <a:pt x="35" y="128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39" y="129"/>
                    </a:lnTo>
                    <a:lnTo>
                      <a:pt x="41" y="129"/>
                    </a:lnTo>
                    <a:lnTo>
                      <a:pt x="42" y="130"/>
                    </a:lnTo>
                    <a:lnTo>
                      <a:pt x="49" y="133"/>
                    </a:lnTo>
                    <a:lnTo>
                      <a:pt x="57" y="134"/>
                    </a:lnTo>
                    <a:lnTo>
                      <a:pt x="65" y="137"/>
                    </a:lnTo>
                    <a:lnTo>
                      <a:pt x="73" y="138"/>
                    </a:lnTo>
                    <a:lnTo>
                      <a:pt x="80" y="138"/>
                    </a:lnTo>
                    <a:lnTo>
                      <a:pt x="88" y="140"/>
                    </a:lnTo>
                    <a:lnTo>
                      <a:pt x="96" y="142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1" y="148"/>
                    </a:lnTo>
                    <a:lnTo>
                      <a:pt x="115" y="149"/>
                    </a:lnTo>
                    <a:lnTo>
                      <a:pt x="117" y="150"/>
                    </a:lnTo>
                    <a:lnTo>
                      <a:pt x="121" y="153"/>
                    </a:lnTo>
                    <a:lnTo>
                      <a:pt x="124" y="154"/>
                    </a:lnTo>
                    <a:lnTo>
                      <a:pt x="127" y="157"/>
                    </a:lnTo>
                    <a:lnTo>
                      <a:pt x="131" y="160"/>
                    </a:lnTo>
                    <a:lnTo>
                      <a:pt x="131" y="160"/>
                    </a:lnTo>
                    <a:lnTo>
                      <a:pt x="131" y="160"/>
                    </a:lnTo>
                    <a:lnTo>
                      <a:pt x="131" y="158"/>
                    </a:lnTo>
                    <a:lnTo>
                      <a:pt x="131" y="158"/>
                    </a:lnTo>
                    <a:lnTo>
                      <a:pt x="131" y="157"/>
                    </a:lnTo>
                    <a:lnTo>
                      <a:pt x="129" y="157"/>
                    </a:lnTo>
                    <a:lnTo>
                      <a:pt x="129" y="156"/>
                    </a:lnTo>
                    <a:lnTo>
                      <a:pt x="129" y="156"/>
                    </a:lnTo>
                    <a:lnTo>
                      <a:pt x="127" y="153"/>
                    </a:lnTo>
                    <a:lnTo>
                      <a:pt x="123" y="152"/>
                    </a:lnTo>
                    <a:lnTo>
                      <a:pt x="120" y="149"/>
                    </a:lnTo>
                    <a:lnTo>
                      <a:pt x="116" y="148"/>
                    </a:lnTo>
                    <a:lnTo>
                      <a:pt x="113" y="145"/>
                    </a:lnTo>
                    <a:lnTo>
                      <a:pt x="109" y="144"/>
                    </a:lnTo>
                    <a:lnTo>
                      <a:pt x="105" y="142"/>
                    </a:lnTo>
                    <a:lnTo>
                      <a:pt x="103" y="141"/>
                    </a:lnTo>
                    <a:lnTo>
                      <a:pt x="101" y="137"/>
                    </a:lnTo>
                    <a:lnTo>
                      <a:pt x="99" y="134"/>
                    </a:lnTo>
                    <a:lnTo>
                      <a:pt x="97" y="132"/>
                    </a:lnTo>
                    <a:lnTo>
                      <a:pt x="96" y="129"/>
                    </a:lnTo>
                    <a:lnTo>
                      <a:pt x="95" y="125"/>
                    </a:lnTo>
                    <a:lnTo>
                      <a:pt x="92" y="122"/>
                    </a:lnTo>
                    <a:lnTo>
                      <a:pt x="91" y="119"/>
                    </a:lnTo>
                    <a:lnTo>
                      <a:pt x="89" y="117"/>
                    </a:lnTo>
                    <a:lnTo>
                      <a:pt x="85" y="111"/>
                    </a:lnTo>
                    <a:lnTo>
                      <a:pt x="80" y="106"/>
                    </a:lnTo>
                    <a:lnTo>
                      <a:pt x="76" y="102"/>
                    </a:lnTo>
                    <a:lnTo>
                      <a:pt x="72" y="97"/>
                    </a:lnTo>
                    <a:lnTo>
                      <a:pt x="68" y="93"/>
                    </a:lnTo>
                    <a:lnTo>
                      <a:pt x="62" y="89"/>
                    </a:lnTo>
                    <a:lnTo>
                      <a:pt x="58" y="83"/>
                    </a:lnTo>
                    <a:lnTo>
                      <a:pt x="54" y="79"/>
                    </a:lnTo>
                    <a:lnTo>
                      <a:pt x="50" y="74"/>
                    </a:lnTo>
                    <a:lnTo>
                      <a:pt x="45" y="70"/>
                    </a:lnTo>
                    <a:lnTo>
                      <a:pt x="41" y="64"/>
                    </a:lnTo>
                    <a:lnTo>
                      <a:pt x="35" y="60"/>
                    </a:lnTo>
                    <a:lnTo>
                      <a:pt x="31" y="55"/>
                    </a:lnTo>
                    <a:lnTo>
                      <a:pt x="29" y="50"/>
                    </a:lnTo>
                    <a:lnTo>
                      <a:pt x="26" y="44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7" y="32"/>
                    </a:lnTo>
                    <a:lnTo>
                      <a:pt x="29" y="29"/>
                    </a:lnTo>
                    <a:lnTo>
                      <a:pt x="30" y="28"/>
                    </a:lnTo>
                    <a:lnTo>
                      <a:pt x="31" y="25"/>
                    </a:lnTo>
                    <a:lnTo>
                      <a:pt x="31" y="24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5" y="17"/>
                    </a:lnTo>
                    <a:lnTo>
                      <a:pt x="37" y="16"/>
                    </a:lnTo>
                    <a:lnTo>
                      <a:pt x="38" y="15"/>
                    </a:lnTo>
                    <a:lnTo>
                      <a:pt x="39" y="13"/>
                    </a:lnTo>
                    <a:lnTo>
                      <a:pt x="42" y="11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3" y="3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9" y="3"/>
                    </a:lnTo>
                    <a:lnTo>
                      <a:pt x="43" y="5"/>
                    </a:lnTo>
                    <a:lnTo>
                      <a:pt x="39" y="9"/>
                    </a:lnTo>
                    <a:lnTo>
                      <a:pt x="35" y="12"/>
                    </a:lnTo>
                    <a:lnTo>
                      <a:pt x="33" y="16"/>
                    </a:lnTo>
                    <a:lnTo>
                      <a:pt x="30" y="21"/>
                    </a:lnTo>
                    <a:lnTo>
                      <a:pt x="27" y="25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2" y="28"/>
                    </a:lnTo>
                    <a:lnTo>
                      <a:pt x="19" y="24"/>
                    </a:lnTo>
                    <a:lnTo>
                      <a:pt x="18" y="20"/>
                    </a:lnTo>
                    <a:lnTo>
                      <a:pt x="15" y="16"/>
                    </a:lnTo>
                    <a:lnTo>
                      <a:pt x="13" y="12"/>
                    </a:lnTo>
                    <a:lnTo>
                      <a:pt x="10" y="8"/>
                    </a:lnTo>
                    <a:lnTo>
                      <a:pt x="7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0" y="11"/>
                    </a:lnTo>
                    <a:lnTo>
                      <a:pt x="14" y="17"/>
                    </a:lnTo>
                    <a:lnTo>
                      <a:pt x="17" y="24"/>
                    </a:lnTo>
                    <a:lnTo>
                      <a:pt x="19" y="31"/>
                    </a:lnTo>
                    <a:lnTo>
                      <a:pt x="21" y="37"/>
                    </a:lnTo>
                    <a:lnTo>
                      <a:pt x="23" y="44"/>
                    </a:lnTo>
                    <a:lnTo>
                      <a:pt x="26" y="51"/>
                    </a:lnTo>
                    <a:lnTo>
                      <a:pt x="29" y="55"/>
                    </a:lnTo>
                    <a:lnTo>
                      <a:pt x="31" y="59"/>
                    </a:lnTo>
                    <a:lnTo>
                      <a:pt x="34" y="62"/>
                    </a:lnTo>
                    <a:lnTo>
                      <a:pt x="37" y="66"/>
                    </a:lnTo>
                    <a:lnTo>
                      <a:pt x="39" y="68"/>
                    </a:lnTo>
                    <a:lnTo>
                      <a:pt x="42" y="72"/>
                    </a:lnTo>
                    <a:lnTo>
                      <a:pt x="46" y="75"/>
                    </a:lnTo>
                    <a:lnTo>
                      <a:pt x="49" y="78"/>
                    </a:lnTo>
                    <a:lnTo>
                      <a:pt x="50" y="79"/>
                    </a:lnTo>
                    <a:lnTo>
                      <a:pt x="52" y="80"/>
                    </a:lnTo>
                    <a:lnTo>
                      <a:pt x="52" y="82"/>
                    </a:lnTo>
                    <a:lnTo>
                      <a:pt x="53" y="83"/>
                    </a:lnTo>
                    <a:lnTo>
                      <a:pt x="54" y="83"/>
                    </a:lnTo>
                    <a:lnTo>
                      <a:pt x="56" y="85"/>
                    </a:lnTo>
                    <a:lnTo>
                      <a:pt x="57" y="86"/>
                    </a:lnTo>
                    <a:lnTo>
                      <a:pt x="57" y="87"/>
                    </a:lnTo>
                    <a:lnTo>
                      <a:pt x="58" y="89"/>
                    </a:lnTo>
                    <a:lnTo>
                      <a:pt x="60" y="89"/>
                    </a:lnTo>
                    <a:lnTo>
                      <a:pt x="61" y="90"/>
                    </a:lnTo>
                    <a:lnTo>
                      <a:pt x="62" y="91"/>
                    </a:lnTo>
                    <a:lnTo>
                      <a:pt x="62" y="93"/>
                    </a:lnTo>
                    <a:lnTo>
                      <a:pt x="64" y="93"/>
                    </a:lnTo>
                    <a:lnTo>
                      <a:pt x="65" y="94"/>
                    </a:lnTo>
                    <a:lnTo>
                      <a:pt x="66" y="95"/>
                    </a:lnTo>
                    <a:lnTo>
                      <a:pt x="70" y="101"/>
                    </a:lnTo>
                    <a:lnTo>
                      <a:pt x="76" y="106"/>
                    </a:lnTo>
                    <a:lnTo>
                      <a:pt x="80" y="110"/>
                    </a:lnTo>
                    <a:lnTo>
                      <a:pt x="84" y="115"/>
                    </a:lnTo>
                    <a:lnTo>
                      <a:pt x="88" y="121"/>
                    </a:lnTo>
                    <a:lnTo>
                      <a:pt x="92" y="126"/>
                    </a:lnTo>
                    <a:lnTo>
                      <a:pt x="95" y="132"/>
                    </a:lnTo>
                    <a:lnTo>
                      <a:pt x="97" y="138"/>
                    </a:lnTo>
                    <a:lnTo>
                      <a:pt x="97" y="138"/>
                    </a:lnTo>
                    <a:lnTo>
                      <a:pt x="97" y="138"/>
                    </a:lnTo>
                    <a:lnTo>
                      <a:pt x="97" y="138"/>
                    </a:lnTo>
                    <a:lnTo>
                      <a:pt x="97" y="140"/>
                    </a:lnTo>
                    <a:lnTo>
                      <a:pt x="97" y="14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2" y="138"/>
                    </a:lnTo>
                    <a:lnTo>
                      <a:pt x="88" y="137"/>
                    </a:lnTo>
                    <a:lnTo>
                      <a:pt x="84" y="136"/>
                    </a:lnTo>
                    <a:lnTo>
                      <a:pt x="80" y="134"/>
                    </a:lnTo>
                    <a:lnTo>
                      <a:pt x="76" y="134"/>
                    </a:lnTo>
                    <a:lnTo>
                      <a:pt x="72" y="133"/>
                    </a:lnTo>
                    <a:lnTo>
                      <a:pt x="68" y="133"/>
                    </a:lnTo>
                    <a:lnTo>
                      <a:pt x="64" y="132"/>
                    </a:lnTo>
                    <a:lnTo>
                      <a:pt x="60" y="132"/>
                    </a:lnTo>
                    <a:lnTo>
                      <a:pt x="56" y="130"/>
                    </a:lnTo>
                    <a:lnTo>
                      <a:pt x="52" y="130"/>
                    </a:lnTo>
                    <a:lnTo>
                      <a:pt x="48" y="129"/>
                    </a:lnTo>
                    <a:lnTo>
                      <a:pt x="43" y="128"/>
                    </a:lnTo>
                    <a:lnTo>
                      <a:pt x="39" y="126"/>
                    </a:lnTo>
                    <a:lnTo>
                      <a:pt x="35" y="125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close/>
                  </a:path>
                </a:pathLst>
              </a:custGeom>
              <a:solidFill>
                <a:srgbClr val="818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7" name="Freeform 125"/>
              <p:cNvSpPr>
                <a:spLocks/>
              </p:cNvSpPr>
              <p:nvPr/>
            </p:nvSpPr>
            <p:spPr bwMode="auto">
              <a:xfrm>
                <a:off x="4479" y="1047"/>
                <a:ext cx="131" cy="160"/>
              </a:xfrm>
              <a:custGeom>
                <a:avLst/>
                <a:gdLst>
                  <a:gd name="T0" fmla="*/ 35 w 131"/>
                  <a:gd name="T1" fmla="*/ 128 h 160"/>
                  <a:gd name="T2" fmla="*/ 41 w 131"/>
                  <a:gd name="T3" fmla="*/ 129 h 160"/>
                  <a:gd name="T4" fmla="*/ 65 w 131"/>
                  <a:gd name="T5" fmla="*/ 137 h 160"/>
                  <a:gd name="T6" fmla="*/ 96 w 131"/>
                  <a:gd name="T7" fmla="*/ 142 h 160"/>
                  <a:gd name="T8" fmla="*/ 115 w 131"/>
                  <a:gd name="T9" fmla="*/ 149 h 160"/>
                  <a:gd name="T10" fmla="*/ 127 w 131"/>
                  <a:gd name="T11" fmla="*/ 157 h 160"/>
                  <a:gd name="T12" fmla="*/ 131 w 131"/>
                  <a:gd name="T13" fmla="*/ 158 h 160"/>
                  <a:gd name="T14" fmla="*/ 129 w 131"/>
                  <a:gd name="T15" fmla="*/ 156 h 160"/>
                  <a:gd name="T16" fmla="*/ 120 w 131"/>
                  <a:gd name="T17" fmla="*/ 149 h 160"/>
                  <a:gd name="T18" fmla="*/ 105 w 131"/>
                  <a:gd name="T19" fmla="*/ 142 h 160"/>
                  <a:gd name="T20" fmla="*/ 97 w 131"/>
                  <a:gd name="T21" fmla="*/ 132 h 160"/>
                  <a:gd name="T22" fmla="*/ 91 w 131"/>
                  <a:gd name="T23" fmla="*/ 119 h 160"/>
                  <a:gd name="T24" fmla="*/ 76 w 131"/>
                  <a:gd name="T25" fmla="*/ 102 h 160"/>
                  <a:gd name="T26" fmla="*/ 58 w 131"/>
                  <a:gd name="T27" fmla="*/ 83 h 160"/>
                  <a:gd name="T28" fmla="*/ 41 w 131"/>
                  <a:gd name="T29" fmla="*/ 64 h 160"/>
                  <a:gd name="T30" fmla="*/ 26 w 131"/>
                  <a:gd name="T31" fmla="*/ 44 h 160"/>
                  <a:gd name="T32" fmla="*/ 29 w 131"/>
                  <a:gd name="T33" fmla="*/ 29 h 160"/>
                  <a:gd name="T34" fmla="*/ 33 w 131"/>
                  <a:gd name="T35" fmla="*/ 21 h 160"/>
                  <a:gd name="T36" fmla="*/ 38 w 131"/>
                  <a:gd name="T37" fmla="*/ 15 h 160"/>
                  <a:gd name="T38" fmla="*/ 45 w 131"/>
                  <a:gd name="T39" fmla="*/ 8 h 160"/>
                  <a:gd name="T40" fmla="*/ 50 w 131"/>
                  <a:gd name="T41" fmla="*/ 5 h 160"/>
                  <a:gd name="T42" fmla="*/ 53 w 131"/>
                  <a:gd name="T43" fmla="*/ 3 h 160"/>
                  <a:gd name="T44" fmla="*/ 54 w 131"/>
                  <a:gd name="T45" fmla="*/ 1 h 160"/>
                  <a:gd name="T46" fmla="*/ 54 w 131"/>
                  <a:gd name="T47" fmla="*/ 1 h 160"/>
                  <a:gd name="T48" fmla="*/ 54 w 131"/>
                  <a:gd name="T49" fmla="*/ 1 h 160"/>
                  <a:gd name="T50" fmla="*/ 54 w 131"/>
                  <a:gd name="T51" fmla="*/ 0 h 160"/>
                  <a:gd name="T52" fmla="*/ 39 w 131"/>
                  <a:gd name="T53" fmla="*/ 9 h 160"/>
                  <a:gd name="T54" fmla="*/ 27 w 131"/>
                  <a:gd name="T55" fmla="*/ 25 h 160"/>
                  <a:gd name="T56" fmla="*/ 25 w 131"/>
                  <a:gd name="T57" fmla="*/ 31 h 160"/>
                  <a:gd name="T58" fmla="*/ 23 w 131"/>
                  <a:gd name="T59" fmla="*/ 32 h 160"/>
                  <a:gd name="T60" fmla="*/ 23 w 131"/>
                  <a:gd name="T61" fmla="*/ 33 h 160"/>
                  <a:gd name="T62" fmla="*/ 23 w 131"/>
                  <a:gd name="T63" fmla="*/ 33 h 160"/>
                  <a:gd name="T64" fmla="*/ 18 w 131"/>
                  <a:gd name="T65" fmla="*/ 20 h 160"/>
                  <a:gd name="T66" fmla="*/ 7 w 131"/>
                  <a:gd name="T67" fmla="*/ 4 h 160"/>
                  <a:gd name="T68" fmla="*/ 10 w 131"/>
                  <a:gd name="T69" fmla="*/ 11 h 160"/>
                  <a:gd name="T70" fmla="*/ 21 w 131"/>
                  <a:gd name="T71" fmla="*/ 37 h 160"/>
                  <a:gd name="T72" fmla="*/ 31 w 131"/>
                  <a:gd name="T73" fmla="*/ 59 h 160"/>
                  <a:gd name="T74" fmla="*/ 42 w 131"/>
                  <a:gd name="T75" fmla="*/ 72 h 160"/>
                  <a:gd name="T76" fmla="*/ 52 w 131"/>
                  <a:gd name="T77" fmla="*/ 80 h 160"/>
                  <a:gd name="T78" fmla="*/ 56 w 131"/>
                  <a:gd name="T79" fmla="*/ 85 h 160"/>
                  <a:gd name="T80" fmla="*/ 60 w 131"/>
                  <a:gd name="T81" fmla="*/ 89 h 160"/>
                  <a:gd name="T82" fmla="*/ 64 w 131"/>
                  <a:gd name="T83" fmla="*/ 93 h 160"/>
                  <a:gd name="T84" fmla="*/ 76 w 131"/>
                  <a:gd name="T85" fmla="*/ 106 h 160"/>
                  <a:gd name="T86" fmla="*/ 92 w 131"/>
                  <a:gd name="T87" fmla="*/ 126 h 160"/>
                  <a:gd name="T88" fmla="*/ 97 w 131"/>
                  <a:gd name="T89" fmla="*/ 138 h 160"/>
                  <a:gd name="T90" fmla="*/ 96 w 131"/>
                  <a:gd name="T91" fmla="*/ 140 h 160"/>
                  <a:gd name="T92" fmla="*/ 88 w 131"/>
                  <a:gd name="T93" fmla="*/ 137 h 160"/>
                  <a:gd name="T94" fmla="*/ 72 w 131"/>
                  <a:gd name="T95" fmla="*/ 133 h 160"/>
                  <a:gd name="T96" fmla="*/ 56 w 131"/>
                  <a:gd name="T97" fmla="*/ 130 h 160"/>
                  <a:gd name="T98" fmla="*/ 39 w 131"/>
                  <a:gd name="T99" fmla="*/ 126 h 160"/>
                  <a:gd name="T100" fmla="*/ 31 w 131"/>
                  <a:gd name="T101" fmla="*/ 125 h 160"/>
                  <a:gd name="T102" fmla="*/ 31 w 131"/>
                  <a:gd name="T103" fmla="*/ 12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1" h="160">
                    <a:moveTo>
                      <a:pt x="31" y="125"/>
                    </a:moveTo>
                    <a:lnTo>
                      <a:pt x="33" y="126"/>
                    </a:lnTo>
                    <a:lnTo>
                      <a:pt x="34" y="126"/>
                    </a:lnTo>
                    <a:lnTo>
                      <a:pt x="35" y="128"/>
                    </a:lnTo>
                    <a:lnTo>
                      <a:pt x="37" y="128"/>
                    </a:lnTo>
                    <a:lnTo>
                      <a:pt x="38" y="128"/>
                    </a:lnTo>
                    <a:lnTo>
                      <a:pt x="39" y="129"/>
                    </a:lnTo>
                    <a:lnTo>
                      <a:pt x="41" y="129"/>
                    </a:lnTo>
                    <a:lnTo>
                      <a:pt x="42" y="130"/>
                    </a:lnTo>
                    <a:lnTo>
                      <a:pt x="49" y="133"/>
                    </a:lnTo>
                    <a:lnTo>
                      <a:pt x="57" y="134"/>
                    </a:lnTo>
                    <a:lnTo>
                      <a:pt x="65" y="137"/>
                    </a:lnTo>
                    <a:lnTo>
                      <a:pt x="73" y="138"/>
                    </a:lnTo>
                    <a:lnTo>
                      <a:pt x="80" y="138"/>
                    </a:lnTo>
                    <a:lnTo>
                      <a:pt x="88" y="140"/>
                    </a:lnTo>
                    <a:lnTo>
                      <a:pt x="96" y="142"/>
                    </a:lnTo>
                    <a:lnTo>
                      <a:pt x="103" y="144"/>
                    </a:lnTo>
                    <a:lnTo>
                      <a:pt x="107" y="145"/>
                    </a:lnTo>
                    <a:lnTo>
                      <a:pt x="111" y="148"/>
                    </a:lnTo>
                    <a:lnTo>
                      <a:pt x="115" y="149"/>
                    </a:lnTo>
                    <a:lnTo>
                      <a:pt x="117" y="150"/>
                    </a:lnTo>
                    <a:lnTo>
                      <a:pt x="121" y="153"/>
                    </a:lnTo>
                    <a:lnTo>
                      <a:pt x="124" y="154"/>
                    </a:lnTo>
                    <a:lnTo>
                      <a:pt x="127" y="157"/>
                    </a:lnTo>
                    <a:lnTo>
                      <a:pt x="131" y="160"/>
                    </a:lnTo>
                    <a:lnTo>
                      <a:pt x="131" y="160"/>
                    </a:lnTo>
                    <a:lnTo>
                      <a:pt x="131" y="160"/>
                    </a:lnTo>
                    <a:lnTo>
                      <a:pt x="131" y="158"/>
                    </a:lnTo>
                    <a:lnTo>
                      <a:pt x="131" y="158"/>
                    </a:lnTo>
                    <a:lnTo>
                      <a:pt x="131" y="157"/>
                    </a:lnTo>
                    <a:lnTo>
                      <a:pt x="129" y="157"/>
                    </a:lnTo>
                    <a:lnTo>
                      <a:pt x="129" y="156"/>
                    </a:lnTo>
                    <a:lnTo>
                      <a:pt x="129" y="156"/>
                    </a:lnTo>
                    <a:lnTo>
                      <a:pt x="127" y="153"/>
                    </a:lnTo>
                    <a:lnTo>
                      <a:pt x="123" y="152"/>
                    </a:lnTo>
                    <a:lnTo>
                      <a:pt x="120" y="149"/>
                    </a:lnTo>
                    <a:lnTo>
                      <a:pt x="116" y="148"/>
                    </a:lnTo>
                    <a:lnTo>
                      <a:pt x="113" y="145"/>
                    </a:lnTo>
                    <a:lnTo>
                      <a:pt x="109" y="144"/>
                    </a:lnTo>
                    <a:lnTo>
                      <a:pt x="105" y="142"/>
                    </a:lnTo>
                    <a:lnTo>
                      <a:pt x="103" y="141"/>
                    </a:lnTo>
                    <a:lnTo>
                      <a:pt x="101" y="137"/>
                    </a:lnTo>
                    <a:lnTo>
                      <a:pt x="99" y="134"/>
                    </a:lnTo>
                    <a:lnTo>
                      <a:pt x="97" y="132"/>
                    </a:lnTo>
                    <a:lnTo>
                      <a:pt x="96" y="129"/>
                    </a:lnTo>
                    <a:lnTo>
                      <a:pt x="95" y="125"/>
                    </a:lnTo>
                    <a:lnTo>
                      <a:pt x="92" y="122"/>
                    </a:lnTo>
                    <a:lnTo>
                      <a:pt x="91" y="119"/>
                    </a:lnTo>
                    <a:lnTo>
                      <a:pt x="89" y="117"/>
                    </a:lnTo>
                    <a:lnTo>
                      <a:pt x="85" y="111"/>
                    </a:lnTo>
                    <a:lnTo>
                      <a:pt x="80" y="106"/>
                    </a:lnTo>
                    <a:lnTo>
                      <a:pt x="76" y="102"/>
                    </a:lnTo>
                    <a:lnTo>
                      <a:pt x="72" y="97"/>
                    </a:lnTo>
                    <a:lnTo>
                      <a:pt x="68" y="93"/>
                    </a:lnTo>
                    <a:lnTo>
                      <a:pt x="62" y="89"/>
                    </a:lnTo>
                    <a:lnTo>
                      <a:pt x="58" y="83"/>
                    </a:lnTo>
                    <a:lnTo>
                      <a:pt x="54" y="79"/>
                    </a:lnTo>
                    <a:lnTo>
                      <a:pt x="50" y="74"/>
                    </a:lnTo>
                    <a:lnTo>
                      <a:pt x="45" y="70"/>
                    </a:lnTo>
                    <a:lnTo>
                      <a:pt x="41" y="64"/>
                    </a:lnTo>
                    <a:lnTo>
                      <a:pt x="35" y="60"/>
                    </a:lnTo>
                    <a:lnTo>
                      <a:pt x="31" y="55"/>
                    </a:lnTo>
                    <a:lnTo>
                      <a:pt x="29" y="50"/>
                    </a:lnTo>
                    <a:lnTo>
                      <a:pt x="26" y="44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7" y="32"/>
                    </a:lnTo>
                    <a:lnTo>
                      <a:pt x="29" y="29"/>
                    </a:lnTo>
                    <a:lnTo>
                      <a:pt x="30" y="28"/>
                    </a:lnTo>
                    <a:lnTo>
                      <a:pt x="31" y="25"/>
                    </a:lnTo>
                    <a:lnTo>
                      <a:pt x="31" y="24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5" y="17"/>
                    </a:lnTo>
                    <a:lnTo>
                      <a:pt x="37" y="16"/>
                    </a:lnTo>
                    <a:lnTo>
                      <a:pt x="38" y="15"/>
                    </a:lnTo>
                    <a:lnTo>
                      <a:pt x="39" y="13"/>
                    </a:lnTo>
                    <a:lnTo>
                      <a:pt x="42" y="11"/>
                    </a:lnTo>
                    <a:lnTo>
                      <a:pt x="43" y="9"/>
                    </a:lnTo>
                    <a:lnTo>
                      <a:pt x="45" y="8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3" y="3"/>
                    </a:lnTo>
                    <a:lnTo>
                      <a:pt x="53" y="3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1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49" y="3"/>
                    </a:lnTo>
                    <a:lnTo>
                      <a:pt x="43" y="5"/>
                    </a:lnTo>
                    <a:lnTo>
                      <a:pt x="39" y="9"/>
                    </a:lnTo>
                    <a:lnTo>
                      <a:pt x="35" y="12"/>
                    </a:lnTo>
                    <a:lnTo>
                      <a:pt x="33" y="16"/>
                    </a:lnTo>
                    <a:lnTo>
                      <a:pt x="30" y="21"/>
                    </a:lnTo>
                    <a:lnTo>
                      <a:pt x="27" y="25"/>
                    </a:lnTo>
                    <a:lnTo>
                      <a:pt x="25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3" y="33"/>
                    </a:lnTo>
                    <a:lnTo>
                      <a:pt x="22" y="28"/>
                    </a:lnTo>
                    <a:lnTo>
                      <a:pt x="19" y="24"/>
                    </a:lnTo>
                    <a:lnTo>
                      <a:pt x="18" y="20"/>
                    </a:lnTo>
                    <a:lnTo>
                      <a:pt x="15" y="16"/>
                    </a:lnTo>
                    <a:lnTo>
                      <a:pt x="13" y="12"/>
                    </a:lnTo>
                    <a:lnTo>
                      <a:pt x="10" y="8"/>
                    </a:lnTo>
                    <a:lnTo>
                      <a:pt x="7" y="4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0" y="11"/>
                    </a:lnTo>
                    <a:lnTo>
                      <a:pt x="14" y="17"/>
                    </a:lnTo>
                    <a:lnTo>
                      <a:pt x="17" y="24"/>
                    </a:lnTo>
                    <a:lnTo>
                      <a:pt x="19" y="31"/>
                    </a:lnTo>
                    <a:lnTo>
                      <a:pt x="21" y="37"/>
                    </a:lnTo>
                    <a:lnTo>
                      <a:pt x="23" y="44"/>
                    </a:lnTo>
                    <a:lnTo>
                      <a:pt x="26" y="51"/>
                    </a:lnTo>
                    <a:lnTo>
                      <a:pt x="29" y="55"/>
                    </a:lnTo>
                    <a:lnTo>
                      <a:pt x="31" y="59"/>
                    </a:lnTo>
                    <a:lnTo>
                      <a:pt x="34" y="62"/>
                    </a:lnTo>
                    <a:lnTo>
                      <a:pt x="37" y="66"/>
                    </a:lnTo>
                    <a:lnTo>
                      <a:pt x="39" y="68"/>
                    </a:lnTo>
                    <a:lnTo>
                      <a:pt x="42" y="72"/>
                    </a:lnTo>
                    <a:lnTo>
                      <a:pt x="46" y="75"/>
                    </a:lnTo>
                    <a:lnTo>
                      <a:pt x="49" y="78"/>
                    </a:lnTo>
                    <a:lnTo>
                      <a:pt x="50" y="79"/>
                    </a:lnTo>
                    <a:lnTo>
                      <a:pt x="52" y="80"/>
                    </a:lnTo>
                    <a:lnTo>
                      <a:pt x="52" y="82"/>
                    </a:lnTo>
                    <a:lnTo>
                      <a:pt x="53" y="83"/>
                    </a:lnTo>
                    <a:lnTo>
                      <a:pt x="54" y="83"/>
                    </a:lnTo>
                    <a:lnTo>
                      <a:pt x="56" y="85"/>
                    </a:lnTo>
                    <a:lnTo>
                      <a:pt x="57" y="86"/>
                    </a:lnTo>
                    <a:lnTo>
                      <a:pt x="57" y="87"/>
                    </a:lnTo>
                    <a:lnTo>
                      <a:pt x="58" y="89"/>
                    </a:lnTo>
                    <a:lnTo>
                      <a:pt x="60" y="89"/>
                    </a:lnTo>
                    <a:lnTo>
                      <a:pt x="61" y="90"/>
                    </a:lnTo>
                    <a:lnTo>
                      <a:pt x="62" y="91"/>
                    </a:lnTo>
                    <a:lnTo>
                      <a:pt x="62" y="93"/>
                    </a:lnTo>
                    <a:lnTo>
                      <a:pt x="64" y="93"/>
                    </a:lnTo>
                    <a:lnTo>
                      <a:pt x="65" y="94"/>
                    </a:lnTo>
                    <a:lnTo>
                      <a:pt x="66" y="95"/>
                    </a:lnTo>
                    <a:lnTo>
                      <a:pt x="70" y="101"/>
                    </a:lnTo>
                    <a:lnTo>
                      <a:pt x="76" y="106"/>
                    </a:lnTo>
                    <a:lnTo>
                      <a:pt x="80" y="110"/>
                    </a:lnTo>
                    <a:lnTo>
                      <a:pt x="84" y="115"/>
                    </a:lnTo>
                    <a:lnTo>
                      <a:pt x="88" y="121"/>
                    </a:lnTo>
                    <a:lnTo>
                      <a:pt x="92" y="126"/>
                    </a:lnTo>
                    <a:lnTo>
                      <a:pt x="95" y="132"/>
                    </a:lnTo>
                    <a:lnTo>
                      <a:pt x="97" y="138"/>
                    </a:lnTo>
                    <a:lnTo>
                      <a:pt x="97" y="138"/>
                    </a:lnTo>
                    <a:lnTo>
                      <a:pt x="97" y="138"/>
                    </a:lnTo>
                    <a:lnTo>
                      <a:pt x="97" y="138"/>
                    </a:lnTo>
                    <a:lnTo>
                      <a:pt x="97" y="140"/>
                    </a:lnTo>
                    <a:lnTo>
                      <a:pt x="97" y="14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2" y="138"/>
                    </a:lnTo>
                    <a:lnTo>
                      <a:pt x="88" y="137"/>
                    </a:lnTo>
                    <a:lnTo>
                      <a:pt x="84" y="136"/>
                    </a:lnTo>
                    <a:lnTo>
                      <a:pt x="80" y="134"/>
                    </a:lnTo>
                    <a:lnTo>
                      <a:pt x="76" y="134"/>
                    </a:lnTo>
                    <a:lnTo>
                      <a:pt x="72" y="133"/>
                    </a:lnTo>
                    <a:lnTo>
                      <a:pt x="68" y="133"/>
                    </a:lnTo>
                    <a:lnTo>
                      <a:pt x="64" y="132"/>
                    </a:lnTo>
                    <a:lnTo>
                      <a:pt x="60" y="132"/>
                    </a:lnTo>
                    <a:lnTo>
                      <a:pt x="56" y="130"/>
                    </a:lnTo>
                    <a:lnTo>
                      <a:pt x="52" y="130"/>
                    </a:lnTo>
                    <a:lnTo>
                      <a:pt x="48" y="129"/>
                    </a:lnTo>
                    <a:lnTo>
                      <a:pt x="43" y="128"/>
                    </a:lnTo>
                    <a:lnTo>
                      <a:pt x="39" y="126"/>
                    </a:lnTo>
                    <a:lnTo>
                      <a:pt x="35" y="125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  <a:lnTo>
                      <a:pt x="31" y="125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8" name="Freeform 126"/>
              <p:cNvSpPr>
                <a:spLocks/>
              </p:cNvSpPr>
              <p:nvPr/>
            </p:nvSpPr>
            <p:spPr bwMode="auto">
              <a:xfrm>
                <a:off x="4080" y="1066"/>
                <a:ext cx="326" cy="274"/>
              </a:xfrm>
              <a:custGeom>
                <a:avLst/>
                <a:gdLst>
                  <a:gd name="T0" fmla="*/ 19 w 326"/>
                  <a:gd name="T1" fmla="*/ 236 h 274"/>
                  <a:gd name="T2" fmla="*/ 27 w 326"/>
                  <a:gd name="T3" fmla="*/ 221 h 274"/>
                  <a:gd name="T4" fmla="*/ 34 w 326"/>
                  <a:gd name="T5" fmla="*/ 234 h 274"/>
                  <a:gd name="T6" fmla="*/ 45 w 326"/>
                  <a:gd name="T7" fmla="*/ 252 h 274"/>
                  <a:gd name="T8" fmla="*/ 54 w 326"/>
                  <a:gd name="T9" fmla="*/ 263 h 274"/>
                  <a:gd name="T10" fmla="*/ 61 w 326"/>
                  <a:gd name="T11" fmla="*/ 270 h 274"/>
                  <a:gd name="T12" fmla="*/ 66 w 326"/>
                  <a:gd name="T13" fmla="*/ 274 h 274"/>
                  <a:gd name="T14" fmla="*/ 66 w 326"/>
                  <a:gd name="T15" fmla="*/ 274 h 274"/>
                  <a:gd name="T16" fmla="*/ 42 w 326"/>
                  <a:gd name="T17" fmla="*/ 242 h 274"/>
                  <a:gd name="T18" fmla="*/ 29 w 326"/>
                  <a:gd name="T19" fmla="*/ 213 h 274"/>
                  <a:gd name="T20" fmla="*/ 29 w 326"/>
                  <a:gd name="T21" fmla="*/ 197 h 274"/>
                  <a:gd name="T22" fmla="*/ 37 w 326"/>
                  <a:gd name="T23" fmla="*/ 181 h 274"/>
                  <a:gd name="T24" fmla="*/ 57 w 326"/>
                  <a:gd name="T25" fmla="*/ 157 h 274"/>
                  <a:gd name="T26" fmla="*/ 77 w 326"/>
                  <a:gd name="T27" fmla="*/ 141 h 274"/>
                  <a:gd name="T28" fmla="*/ 92 w 326"/>
                  <a:gd name="T29" fmla="*/ 138 h 274"/>
                  <a:gd name="T30" fmla="*/ 108 w 326"/>
                  <a:gd name="T31" fmla="*/ 153 h 274"/>
                  <a:gd name="T32" fmla="*/ 111 w 326"/>
                  <a:gd name="T33" fmla="*/ 156 h 274"/>
                  <a:gd name="T34" fmla="*/ 105 w 326"/>
                  <a:gd name="T35" fmla="*/ 148 h 274"/>
                  <a:gd name="T36" fmla="*/ 94 w 326"/>
                  <a:gd name="T37" fmla="*/ 134 h 274"/>
                  <a:gd name="T38" fmla="*/ 94 w 326"/>
                  <a:gd name="T39" fmla="*/ 133 h 274"/>
                  <a:gd name="T40" fmla="*/ 101 w 326"/>
                  <a:gd name="T41" fmla="*/ 126 h 274"/>
                  <a:gd name="T42" fmla="*/ 124 w 326"/>
                  <a:gd name="T43" fmla="*/ 115 h 274"/>
                  <a:gd name="T44" fmla="*/ 158 w 326"/>
                  <a:gd name="T45" fmla="*/ 107 h 274"/>
                  <a:gd name="T46" fmla="*/ 162 w 326"/>
                  <a:gd name="T47" fmla="*/ 110 h 274"/>
                  <a:gd name="T48" fmla="*/ 163 w 326"/>
                  <a:gd name="T49" fmla="*/ 119 h 274"/>
                  <a:gd name="T50" fmla="*/ 164 w 326"/>
                  <a:gd name="T51" fmla="*/ 126 h 274"/>
                  <a:gd name="T52" fmla="*/ 166 w 326"/>
                  <a:gd name="T53" fmla="*/ 122 h 274"/>
                  <a:gd name="T54" fmla="*/ 167 w 326"/>
                  <a:gd name="T55" fmla="*/ 96 h 274"/>
                  <a:gd name="T56" fmla="*/ 172 w 326"/>
                  <a:gd name="T57" fmla="*/ 86 h 274"/>
                  <a:gd name="T58" fmla="*/ 190 w 326"/>
                  <a:gd name="T59" fmla="*/ 71 h 274"/>
                  <a:gd name="T60" fmla="*/ 218 w 326"/>
                  <a:gd name="T61" fmla="*/ 60 h 274"/>
                  <a:gd name="T62" fmla="*/ 244 w 326"/>
                  <a:gd name="T63" fmla="*/ 57 h 274"/>
                  <a:gd name="T64" fmla="*/ 296 w 326"/>
                  <a:gd name="T65" fmla="*/ 36 h 274"/>
                  <a:gd name="T66" fmla="*/ 326 w 326"/>
                  <a:gd name="T67" fmla="*/ 1 h 274"/>
                  <a:gd name="T68" fmla="*/ 326 w 326"/>
                  <a:gd name="T69" fmla="*/ 0 h 274"/>
                  <a:gd name="T70" fmla="*/ 326 w 326"/>
                  <a:gd name="T71" fmla="*/ 0 h 274"/>
                  <a:gd name="T72" fmla="*/ 322 w 326"/>
                  <a:gd name="T73" fmla="*/ 5 h 274"/>
                  <a:gd name="T74" fmla="*/ 312 w 326"/>
                  <a:gd name="T75" fmla="*/ 17 h 274"/>
                  <a:gd name="T76" fmla="*/ 293 w 326"/>
                  <a:gd name="T77" fmla="*/ 33 h 274"/>
                  <a:gd name="T78" fmla="*/ 233 w 326"/>
                  <a:gd name="T79" fmla="*/ 55 h 274"/>
                  <a:gd name="T80" fmla="*/ 193 w 326"/>
                  <a:gd name="T81" fmla="*/ 64 h 274"/>
                  <a:gd name="T82" fmla="*/ 170 w 326"/>
                  <a:gd name="T83" fmla="*/ 82 h 274"/>
                  <a:gd name="T84" fmla="*/ 162 w 326"/>
                  <a:gd name="T85" fmla="*/ 105 h 274"/>
                  <a:gd name="T86" fmla="*/ 162 w 326"/>
                  <a:gd name="T87" fmla="*/ 106 h 274"/>
                  <a:gd name="T88" fmla="*/ 132 w 326"/>
                  <a:gd name="T89" fmla="*/ 109 h 274"/>
                  <a:gd name="T90" fmla="*/ 93 w 326"/>
                  <a:gd name="T91" fmla="*/ 127 h 274"/>
                  <a:gd name="T92" fmla="*/ 80 w 326"/>
                  <a:gd name="T93" fmla="*/ 134 h 274"/>
                  <a:gd name="T94" fmla="*/ 66 w 326"/>
                  <a:gd name="T95" fmla="*/ 145 h 274"/>
                  <a:gd name="T96" fmla="*/ 50 w 326"/>
                  <a:gd name="T97" fmla="*/ 160 h 274"/>
                  <a:gd name="T98" fmla="*/ 35 w 326"/>
                  <a:gd name="T99" fmla="*/ 176 h 274"/>
                  <a:gd name="T100" fmla="*/ 30 w 326"/>
                  <a:gd name="T101" fmla="*/ 185 h 274"/>
                  <a:gd name="T102" fmla="*/ 19 w 326"/>
                  <a:gd name="T103" fmla="*/ 225 h 274"/>
                  <a:gd name="T104" fmla="*/ 7 w 326"/>
                  <a:gd name="T105" fmla="*/ 252 h 274"/>
                  <a:gd name="T106" fmla="*/ 0 w 326"/>
                  <a:gd name="T107" fmla="*/ 262 h 274"/>
                  <a:gd name="T108" fmla="*/ 0 w 326"/>
                  <a:gd name="T109" fmla="*/ 26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6" h="274">
                    <a:moveTo>
                      <a:pt x="0" y="262"/>
                    </a:moveTo>
                    <a:lnTo>
                      <a:pt x="6" y="258"/>
                    </a:lnTo>
                    <a:lnTo>
                      <a:pt x="10" y="252"/>
                    </a:lnTo>
                    <a:lnTo>
                      <a:pt x="14" y="247"/>
                    </a:lnTo>
                    <a:lnTo>
                      <a:pt x="17" y="242"/>
                    </a:lnTo>
                    <a:lnTo>
                      <a:pt x="19" y="236"/>
                    </a:lnTo>
                    <a:lnTo>
                      <a:pt x="21" y="230"/>
                    </a:lnTo>
                    <a:lnTo>
                      <a:pt x="23" y="223"/>
                    </a:lnTo>
                    <a:lnTo>
                      <a:pt x="26" y="216"/>
                    </a:lnTo>
                    <a:lnTo>
                      <a:pt x="26" y="217"/>
                    </a:lnTo>
                    <a:lnTo>
                      <a:pt x="27" y="220"/>
                    </a:lnTo>
                    <a:lnTo>
                      <a:pt x="27" y="221"/>
                    </a:lnTo>
                    <a:lnTo>
                      <a:pt x="29" y="223"/>
                    </a:lnTo>
                    <a:lnTo>
                      <a:pt x="30" y="224"/>
                    </a:lnTo>
                    <a:lnTo>
                      <a:pt x="30" y="227"/>
                    </a:lnTo>
                    <a:lnTo>
                      <a:pt x="31" y="228"/>
                    </a:lnTo>
                    <a:lnTo>
                      <a:pt x="31" y="230"/>
                    </a:lnTo>
                    <a:lnTo>
                      <a:pt x="34" y="234"/>
                    </a:lnTo>
                    <a:lnTo>
                      <a:pt x="35" y="236"/>
                    </a:lnTo>
                    <a:lnTo>
                      <a:pt x="37" y="240"/>
                    </a:lnTo>
                    <a:lnTo>
                      <a:pt x="39" y="243"/>
                    </a:lnTo>
                    <a:lnTo>
                      <a:pt x="41" y="246"/>
                    </a:lnTo>
                    <a:lnTo>
                      <a:pt x="43" y="248"/>
                    </a:lnTo>
                    <a:lnTo>
                      <a:pt x="45" y="252"/>
                    </a:lnTo>
                    <a:lnTo>
                      <a:pt x="47" y="255"/>
                    </a:lnTo>
                    <a:lnTo>
                      <a:pt x="49" y="256"/>
                    </a:lnTo>
                    <a:lnTo>
                      <a:pt x="50" y="258"/>
                    </a:lnTo>
                    <a:lnTo>
                      <a:pt x="51" y="259"/>
                    </a:lnTo>
                    <a:lnTo>
                      <a:pt x="53" y="262"/>
                    </a:lnTo>
                    <a:lnTo>
                      <a:pt x="54" y="263"/>
                    </a:lnTo>
                    <a:lnTo>
                      <a:pt x="55" y="264"/>
                    </a:lnTo>
                    <a:lnTo>
                      <a:pt x="57" y="266"/>
                    </a:lnTo>
                    <a:lnTo>
                      <a:pt x="57" y="267"/>
                    </a:lnTo>
                    <a:lnTo>
                      <a:pt x="58" y="268"/>
                    </a:lnTo>
                    <a:lnTo>
                      <a:pt x="60" y="270"/>
                    </a:lnTo>
                    <a:lnTo>
                      <a:pt x="61" y="270"/>
                    </a:lnTo>
                    <a:lnTo>
                      <a:pt x="62" y="271"/>
                    </a:lnTo>
                    <a:lnTo>
                      <a:pt x="62" y="273"/>
                    </a:lnTo>
                    <a:lnTo>
                      <a:pt x="64" y="273"/>
                    </a:lnTo>
                    <a:lnTo>
                      <a:pt x="65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2" y="267"/>
                    </a:lnTo>
                    <a:lnTo>
                      <a:pt x="57" y="262"/>
                    </a:lnTo>
                    <a:lnTo>
                      <a:pt x="51" y="255"/>
                    </a:lnTo>
                    <a:lnTo>
                      <a:pt x="46" y="248"/>
                    </a:lnTo>
                    <a:lnTo>
                      <a:pt x="42" y="242"/>
                    </a:lnTo>
                    <a:lnTo>
                      <a:pt x="38" y="235"/>
                    </a:lnTo>
                    <a:lnTo>
                      <a:pt x="34" y="228"/>
                    </a:lnTo>
                    <a:lnTo>
                      <a:pt x="31" y="221"/>
                    </a:lnTo>
                    <a:lnTo>
                      <a:pt x="30" y="219"/>
                    </a:lnTo>
                    <a:lnTo>
                      <a:pt x="29" y="216"/>
                    </a:lnTo>
                    <a:lnTo>
                      <a:pt x="29" y="213"/>
                    </a:lnTo>
                    <a:lnTo>
                      <a:pt x="27" y="211"/>
                    </a:lnTo>
                    <a:lnTo>
                      <a:pt x="27" y="208"/>
                    </a:lnTo>
                    <a:lnTo>
                      <a:pt x="27" y="205"/>
                    </a:lnTo>
                    <a:lnTo>
                      <a:pt x="27" y="203"/>
                    </a:lnTo>
                    <a:lnTo>
                      <a:pt x="29" y="201"/>
                    </a:lnTo>
                    <a:lnTo>
                      <a:pt x="29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1" y="189"/>
                    </a:lnTo>
                    <a:lnTo>
                      <a:pt x="34" y="186"/>
                    </a:lnTo>
                    <a:lnTo>
                      <a:pt x="35" y="184"/>
                    </a:lnTo>
                    <a:lnTo>
                      <a:pt x="37" y="181"/>
                    </a:lnTo>
                    <a:lnTo>
                      <a:pt x="38" y="178"/>
                    </a:lnTo>
                    <a:lnTo>
                      <a:pt x="42" y="174"/>
                    </a:lnTo>
                    <a:lnTo>
                      <a:pt x="45" y="170"/>
                    </a:lnTo>
                    <a:lnTo>
                      <a:pt x="49" y="166"/>
                    </a:lnTo>
                    <a:lnTo>
                      <a:pt x="53" y="161"/>
                    </a:lnTo>
                    <a:lnTo>
                      <a:pt x="57" y="157"/>
                    </a:lnTo>
                    <a:lnTo>
                      <a:pt x="61" y="153"/>
                    </a:lnTo>
                    <a:lnTo>
                      <a:pt x="66" y="149"/>
                    </a:lnTo>
                    <a:lnTo>
                      <a:pt x="70" y="146"/>
                    </a:lnTo>
                    <a:lnTo>
                      <a:pt x="72" y="143"/>
                    </a:lnTo>
                    <a:lnTo>
                      <a:pt x="74" y="142"/>
                    </a:lnTo>
                    <a:lnTo>
                      <a:pt x="77" y="141"/>
                    </a:lnTo>
                    <a:lnTo>
                      <a:pt x="78" y="139"/>
                    </a:lnTo>
                    <a:lnTo>
                      <a:pt x="81" y="138"/>
                    </a:lnTo>
                    <a:lnTo>
                      <a:pt x="84" y="137"/>
                    </a:lnTo>
                    <a:lnTo>
                      <a:pt x="86" y="137"/>
                    </a:lnTo>
                    <a:lnTo>
                      <a:pt x="89" y="137"/>
                    </a:lnTo>
                    <a:lnTo>
                      <a:pt x="92" y="138"/>
                    </a:lnTo>
                    <a:lnTo>
                      <a:pt x="94" y="139"/>
                    </a:lnTo>
                    <a:lnTo>
                      <a:pt x="98" y="142"/>
                    </a:lnTo>
                    <a:lnTo>
                      <a:pt x="100" y="145"/>
                    </a:lnTo>
                    <a:lnTo>
                      <a:pt x="103" y="148"/>
                    </a:lnTo>
                    <a:lnTo>
                      <a:pt x="105" y="150"/>
                    </a:lnTo>
                    <a:lnTo>
                      <a:pt x="108" y="153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09" y="153"/>
                    </a:lnTo>
                    <a:lnTo>
                      <a:pt x="108" y="150"/>
                    </a:lnTo>
                    <a:lnTo>
                      <a:pt x="105" y="148"/>
                    </a:lnTo>
                    <a:lnTo>
                      <a:pt x="104" y="143"/>
                    </a:lnTo>
                    <a:lnTo>
                      <a:pt x="101" y="141"/>
                    </a:lnTo>
                    <a:lnTo>
                      <a:pt x="98" y="138"/>
                    </a:lnTo>
                    <a:lnTo>
                      <a:pt x="97" y="137"/>
                    </a:lnTo>
                    <a:lnTo>
                      <a:pt x="94" y="134"/>
                    </a:lnTo>
                    <a:lnTo>
                      <a:pt x="94" y="134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3" y="133"/>
                    </a:lnTo>
                    <a:lnTo>
                      <a:pt x="93" y="133"/>
                    </a:lnTo>
                    <a:lnTo>
                      <a:pt x="93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1"/>
                    </a:lnTo>
                    <a:lnTo>
                      <a:pt x="96" y="130"/>
                    </a:lnTo>
                    <a:lnTo>
                      <a:pt x="97" y="129"/>
                    </a:lnTo>
                    <a:lnTo>
                      <a:pt x="98" y="127"/>
                    </a:lnTo>
                    <a:lnTo>
                      <a:pt x="101" y="126"/>
                    </a:lnTo>
                    <a:lnTo>
                      <a:pt x="103" y="126"/>
                    </a:lnTo>
                    <a:lnTo>
                      <a:pt x="104" y="125"/>
                    </a:lnTo>
                    <a:lnTo>
                      <a:pt x="105" y="123"/>
                    </a:lnTo>
                    <a:lnTo>
                      <a:pt x="112" y="121"/>
                    </a:lnTo>
                    <a:lnTo>
                      <a:pt x="119" y="118"/>
                    </a:lnTo>
                    <a:lnTo>
                      <a:pt x="124" y="115"/>
                    </a:lnTo>
                    <a:lnTo>
                      <a:pt x="131" y="113"/>
                    </a:lnTo>
                    <a:lnTo>
                      <a:pt x="136" y="111"/>
                    </a:lnTo>
                    <a:lnTo>
                      <a:pt x="143" y="109"/>
                    </a:lnTo>
                    <a:lnTo>
                      <a:pt x="150" y="107"/>
                    </a:lnTo>
                    <a:lnTo>
                      <a:pt x="158" y="107"/>
                    </a:lnTo>
                    <a:lnTo>
                      <a:pt x="158" y="107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9" y="109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62" y="111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2" y="118"/>
                    </a:lnTo>
                    <a:lnTo>
                      <a:pt x="163" y="119"/>
                    </a:lnTo>
                    <a:lnTo>
                      <a:pt x="163" y="122"/>
                    </a:lnTo>
                    <a:lnTo>
                      <a:pt x="163" y="123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6" y="126"/>
                    </a:lnTo>
                    <a:lnTo>
                      <a:pt x="166" y="126"/>
                    </a:lnTo>
                    <a:lnTo>
                      <a:pt x="166" y="126"/>
                    </a:lnTo>
                    <a:lnTo>
                      <a:pt x="166" y="126"/>
                    </a:lnTo>
                    <a:lnTo>
                      <a:pt x="166" y="122"/>
                    </a:lnTo>
                    <a:lnTo>
                      <a:pt x="166" y="117"/>
                    </a:lnTo>
                    <a:lnTo>
                      <a:pt x="164" y="113"/>
                    </a:lnTo>
                    <a:lnTo>
                      <a:pt x="164" y="109"/>
                    </a:lnTo>
                    <a:lnTo>
                      <a:pt x="166" y="105"/>
                    </a:lnTo>
                    <a:lnTo>
                      <a:pt x="166" y="100"/>
                    </a:lnTo>
                    <a:lnTo>
                      <a:pt x="167" y="96"/>
                    </a:lnTo>
                    <a:lnTo>
                      <a:pt x="168" y="92"/>
                    </a:lnTo>
                    <a:lnTo>
                      <a:pt x="170" y="91"/>
                    </a:lnTo>
                    <a:lnTo>
                      <a:pt x="170" y="90"/>
                    </a:lnTo>
                    <a:lnTo>
                      <a:pt x="171" y="88"/>
                    </a:lnTo>
                    <a:lnTo>
                      <a:pt x="171" y="87"/>
                    </a:lnTo>
                    <a:lnTo>
                      <a:pt x="172" y="86"/>
                    </a:lnTo>
                    <a:lnTo>
                      <a:pt x="174" y="84"/>
                    </a:lnTo>
                    <a:lnTo>
                      <a:pt x="174" y="83"/>
                    </a:lnTo>
                    <a:lnTo>
                      <a:pt x="175" y="82"/>
                    </a:lnTo>
                    <a:lnTo>
                      <a:pt x="180" y="76"/>
                    </a:lnTo>
                    <a:lnTo>
                      <a:pt x="184" y="74"/>
                    </a:lnTo>
                    <a:lnTo>
                      <a:pt x="190" y="71"/>
                    </a:lnTo>
                    <a:lnTo>
                      <a:pt x="194" y="68"/>
                    </a:lnTo>
                    <a:lnTo>
                      <a:pt x="198" y="66"/>
                    </a:lnTo>
                    <a:lnTo>
                      <a:pt x="203" y="64"/>
                    </a:lnTo>
                    <a:lnTo>
                      <a:pt x="209" y="63"/>
                    </a:lnTo>
                    <a:lnTo>
                      <a:pt x="213" y="61"/>
                    </a:lnTo>
                    <a:lnTo>
                      <a:pt x="218" y="60"/>
                    </a:lnTo>
                    <a:lnTo>
                      <a:pt x="222" y="59"/>
                    </a:lnTo>
                    <a:lnTo>
                      <a:pt x="227" y="59"/>
                    </a:lnTo>
                    <a:lnTo>
                      <a:pt x="232" y="59"/>
                    </a:lnTo>
                    <a:lnTo>
                      <a:pt x="236" y="57"/>
                    </a:lnTo>
                    <a:lnTo>
                      <a:pt x="240" y="57"/>
                    </a:lnTo>
                    <a:lnTo>
                      <a:pt x="244" y="57"/>
                    </a:lnTo>
                    <a:lnTo>
                      <a:pt x="249" y="56"/>
                    </a:lnTo>
                    <a:lnTo>
                      <a:pt x="253" y="56"/>
                    </a:lnTo>
                    <a:lnTo>
                      <a:pt x="265" y="53"/>
                    </a:lnTo>
                    <a:lnTo>
                      <a:pt x="276" y="49"/>
                    </a:lnTo>
                    <a:lnTo>
                      <a:pt x="287" y="44"/>
                    </a:lnTo>
                    <a:lnTo>
                      <a:pt x="296" y="36"/>
                    </a:lnTo>
                    <a:lnTo>
                      <a:pt x="305" y="28"/>
                    </a:lnTo>
                    <a:lnTo>
                      <a:pt x="313" y="20"/>
                    </a:lnTo>
                    <a:lnTo>
                      <a:pt x="320" y="10"/>
                    </a:lnTo>
                    <a:lnTo>
                      <a:pt x="326" y="1"/>
                    </a:lnTo>
                    <a:lnTo>
                      <a:pt x="326" y="1"/>
                    </a:lnTo>
                    <a:lnTo>
                      <a:pt x="326" y="1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4" y="1"/>
                    </a:lnTo>
                    <a:lnTo>
                      <a:pt x="323" y="2"/>
                    </a:lnTo>
                    <a:lnTo>
                      <a:pt x="322" y="4"/>
                    </a:lnTo>
                    <a:lnTo>
                      <a:pt x="322" y="5"/>
                    </a:lnTo>
                    <a:lnTo>
                      <a:pt x="320" y="6"/>
                    </a:lnTo>
                    <a:lnTo>
                      <a:pt x="320" y="8"/>
                    </a:lnTo>
                    <a:lnTo>
                      <a:pt x="319" y="9"/>
                    </a:lnTo>
                    <a:lnTo>
                      <a:pt x="318" y="10"/>
                    </a:lnTo>
                    <a:lnTo>
                      <a:pt x="315" y="13"/>
                    </a:lnTo>
                    <a:lnTo>
                      <a:pt x="312" y="17"/>
                    </a:lnTo>
                    <a:lnTo>
                      <a:pt x="309" y="20"/>
                    </a:lnTo>
                    <a:lnTo>
                      <a:pt x="307" y="23"/>
                    </a:lnTo>
                    <a:lnTo>
                      <a:pt x="303" y="25"/>
                    </a:lnTo>
                    <a:lnTo>
                      <a:pt x="300" y="28"/>
                    </a:lnTo>
                    <a:lnTo>
                      <a:pt x="297" y="31"/>
                    </a:lnTo>
                    <a:lnTo>
                      <a:pt x="293" y="33"/>
                    </a:lnTo>
                    <a:lnTo>
                      <a:pt x="285" y="40"/>
                    </a:lnTo>
                    <a:lnTo>
                      <a:pt x="276" y="45"/>
                    </a:lnTo>
                    <a:lnTo>
                      <a:pt x="265" y="49"/>
                    </a:lnTo>
                    <a:lnTo>
                      <a:pt x="254" y="51"/>
                    </a:lnTo>
                    <a:lnTo>
                      <a:pt x="244" y="53"/>
                    </a:lnTo>
                    <a:lnTo>
                      <a:pt x="233" y="55"/>
                    </a:lnTo>
                    <a:lnTo>
                      <a:pt x="222" y="56"/>
                    </a:lnTo>
                    <a:lnTo>
                      <a:pt x="211" y="57"/>
                    </a:lnTo>
                    <a:lnTo>
                      <a:pt x="206" y="59"/>
                    </a:lnTo>
                    <a:lnTo>
                      <a:pt x="201" y="60"/>
                    </a:lnTo>
                    <a:lnTo>
                      <a:pt x="197" y="61"/>
                    </a:lnTo>
                    <a:lnTo>
                      <a:pt x="193" y="64"/>
                    </a:lnTo>
                    <a:lnTo>
                      <a:pt x="189" y="66"/>
                    </a:lnTo>
                    <a:lnTo>
                      <a:pt x="183" y="68"/>
                    </a:lnTo>
                    <a:lnTo>
                      <a:pt x="180" y="72"/>
                    </a:lnTo>
                    <a:lnTo>
                      <a:pt x="176" y="75"/>
                    </a:lnTo>
                    <a:lnTo>
                      <a:pt x="172" y="78"/>
                    </a:lnTo>
                    <a:lnTo>
                      <a:pt x="170" y="82"/>
                    </a:lnTo>
                    <a:lnTo>
                      <a:pt x="168" y="84"/>
                    </a:lnTo>
                    <a:lnTo>
                      <a:pt x="166" y="88"/>
                    </a:lnTo>
                    <a:lnTo>
                      <a:pt x="164" y="92"/>
                    </a:lnTo>
                    <a:lnTo>
                      <a:pt x="163" y="96"/>
                    </a:lnTo>
                    <a:lnTo>
                      <a:pt x="163" y="100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6"/>
                    </a:lnTo>
                    <a:lnTo>
                      <a:pt x="160" y="106"/>
                    </a:lnTo>
                    <a:lnTo>
                      <a:pt x="160" y="106"/>
                    </a:lnTo>
                    <a:lnTo>
                      <a:pt x="155" y="102"/>
                    </a:lnTo>
                    <a:lnTo>
                      <a:pt x="147" y="105"/>
                    </a:lnTo>
                    <a:lnTo>
                      <a:pt x="140" y="106"/>
                    </a:lnTo>
                    <a:lnTo>
                      <a:pt x="132" y="109"/>
                    </a:lnTo>
                    <a:lnTo>
                      <a:pt x="124" y="111"/>
                    </a:lnTo>
                    <a:lnTo>
                      <a:pt x="117" y="115"/>
                    </a:lnTo>
                    <a:lnTo>
                      <a:pt x="109" y="118"/>
                    </a:lnTo>
                    <a:lnTo>
                      <a:pt x="103" y="122"/>
                    </a:lnTo>
                    <a:lnTo>
                      <a:pt x="94" y="125"/>
                    </a:lnTo>
                    <a:lnTo>
                      <a:pt x="93" y="127"/>
                    </a:lnTo>
                    <a:lnTo>
                      <a:pt x="92" y="129"/>
                    </a:lnTo>
                    <a:lnTo>
                      <a:pt x="89" y="130"/>
                    </a:lnTo>
                    <a:lnTo>
                      <a:pt x="88" y="131"/>
                    </a:lnTo>
                    <a:lnTo>
                      <a:pt x="85" y="133"/>
                    </a:lnTo>
                    <a:lnTo>
                      <a:pt x="82" y="133"/>
                    </a:lnTo>
                    <a:lnTo>
                      <a:pt x="80" y="134"/>
                    </a:lnTo>
                    <a:lnTo>
                      <a:pt x="78" y="135"/>
                    </a:lnTo>
                    <a:lnTo>
                      <a:pt x="76" y="137"/>
                    </a:lnTo>
                    <a:lnTo>
                      <a:pt x="73" y="138"/>
                    </a:lnTo>
                    <a:lnTo>
                      <a:pt x="70" y="141"/>
                    </a:lnTo>
                    <a:lnTo>
                      <a:pt x="69" y="142"/>
                    </a:lnTo>
                    <a:lnTo>
                      <a:pt x="66" y="145"/>
                    </a:lnTo>
                    <a:lnTo>
                      <a:pt x="64" y="146"/>
                    </a:lnTo>
                    <a:lnTo>
                      <a:pt x="62" y="149"/>
                    </a:lnTo>
                    <a:lnTo>
                      <a:pt x="60" y="152"/>
                    </a:lnTo>
                    <a:lnTo>
                      <a:pt x="57" y="154"/>
                    </a:lnTo>
                    <a:lnTo>
                      <a:pt x="53" y="157"/>
                    </a:lnTo>
                    <a:lnTo>
                      <a:pt x="50" y="160"/>
                    </a:lnTo>
                    <a:lnTo>
                      <a:pt x="47" y="162"/>
                    </a:lnTo>
                    <a:lnTo>
                      <a:pt x="45" y="165"/>
                    </a:lnTo>
                    <a:lnTo>
                      <a:pt x="42" y="169"/>
                    </a:lnTo>
                    <a:lnTo>
                      <a:pt x="39" y="172"/>
                    </a:lnTo>
                    <a:lnTo>
                      <a:pt x="37" y="174"/>
                    </a:lnTo>
                    <a:lnTo>
                      <a:pt x="35" y="176"/>
                    </a:lnTo>
                    <a:lnTo>
                      <a:pt x="34" y="177"/>
                    </a:lnTo>
                    <a:lnTo>
                      <a:pt x="34" y="180"/>
                    </a:lnTo>
                    <a:lnTo>
                      <a:pt x="33" y="181"/>
                    </a:lnTo>
                    <a:lnTo>
                      <a:pt x="31" y="182"/>
                    </a:lnTo>
                    <a:lnTo>
                      <a:pt x="31" y="184"/>
                    </a:lnTo>
                    <a:lnTo>
                      <a:pt x="30" y="185"/>
                    </a:lnTo>
                    <a:lnTo>
                      <a:pt x="30" y="186"/>
                    </a:lnTo>
                    <a:lnTo>
                      <a:pt x="27" y="195"/>
                    </a:lnTo>
                    <a:lnTo>
                      <a:pt x="25" y="203"/>
                    </a:lnTo>
                    <a:lnTo>
                      <a:pt x="23" y="211"/>
                    </a:lnTo>
                    <a:lnTo>
                      <a:pt x="22" y="217"/>
                    </a:lnTo>
                    <a:lnTo>
                      <a:pt x="19" y="225"/>
                    </a:lnTo>
                    <a:lnTo>
                      <a:pt x="18" y="232"/>
                    </a:lnTo>
                    <a:lnTo>
                      <a:pt x="14" y="240"/>
                    </a:lnTo>
                    <a:lnTo>
                      <a:pt x="11" y="247"/>
                    </a:lnTo>
                    <a:lnTo>
                      <a:pt x="10" y="250"/>
                    </a:lnTo>
                    <a:lnTo>
                      <a:pt x="8" y="251"/>
                    </a:lnTo>
                    <a:lnTo>
                      <a:pt x="7" y="252"/>
                    </a:lnTo>
                    <a:lnTo>
                      <a:pt x="6" y="255"/>
                    </a:lnTo>
                    <a:lnTo>
                      <a:pt x="4" y="256"/>
                    </a:lnTo>
                    <a:lnTo>
                      <a:pt x="3" y="258"/>
                    </a:lnTo>
                    <a:lnTo>
                      <a:pt x="2" y="260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818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9" name="Freeform 127"/>
              <p:cNvSpPr>
                <a:spLocks/>
              </p:cNvSpPr>
              <p:nvPr/>
            </p:nvSpPr>
            <p:spPr bwMode="auto">
              <a:xfrm>
                <a:off x="4080" y="1066"/>
                <a:ext cx="326" cy="274"/>
              </a:xfrm>
              <a:custGeom>
                <a:avLst/>
                <a:gdLst>
                  <a:gd name="T0" fmla="*/ 19 w 326"/>
                  <a:gd name="T1" fmla="*/ 236 h 274"/>
                  <a:gd name="T2" fmla="*/ 27 w 326"/>
                  <a:gd name="T3" fmla="*/ 221 h 274"/>
                  <a:gd name="T4" fmla="*/ 34 w 326"/>
                  <a:gd name="T5" fmla="*/ 234 h 274"/>
                  <a:gd name="T6" fmla="*/ 45 w 326"/>
                  <a:gd name="T7" fmla="*/ 252 h 274"/>
                  <a:gd name="T8" fmla="*/ 54 w 326"/>
                  <a:gd name="T9" fmla="*/ 263 h 274"/>
                  <a:gd name="T10" fmla="*/ 61 w 326"/>
                  <a:gd name="T11" fmla="*/ 270 h 274"/>
                  <a:gd name="T12" fmla="*/ 66 w 326"/>
                  <a:gd name="T13" fmla="*/ 274 h 274"/>
                  <a:gd name="T14" fmla="*/ 66 w 326"/>
                  <a:gd name="T15" fmla="*/ 274 h 274"/>
                  <a:gd name="T16" fmla="*/ 42 w 326"/>
                  <a:gd name="T17" fmla="*/ 242 h 274"/>
                  <a:gd name="T18" fmla="*/ 29 w 326"/>
                  <a:gd name="T19" fmla="*/ 213 h 274"/>
                  <a:gd name="T20" fmla="*/ 29 w 326"/>
                  <a:gd name="T21" fmla="*/ 197 h 274"/>
                  <a:gd name="T22" fmla="*/ 37 w 326"/>
                  <a:gd name="T23" fmla="*/ 181 h 274"/>
                  <a:gd name="T24" fmla="*/ 57 w 326"/>
                  <a:gd name="T25" fmla="*/ 157 h 274"/>
                  <a:gd name="T26" fmla="*/ 77 w 326"/>
                  <a:gd name="T27" fmla="*/ 141 h 274"/>
                  <a:gd name="T28" fmla="*/ 92 w 326"/>
                  <a:gd name="T29" fmla="*/ 138 h 274"/>
                  <a:gd name="T30" fmla="*/ 108 w 326"/>
                  <a:gd name="T31" fmla="*/ 153 h 274"/>
                  <a:gd name="T32" fmla="*/ 111 w 326"/>
                  <a:gd name="T33" fmla="*/ 156 h 274"/>
                  <a:gd name="T34" fmla="*/ 105 w 326"/>
                  <a:gd name="T35" fmla="*/ 148 h 274"/>
                  <a:gd name="T36" fmla="*/ 94 w 326"/>
                  <a:gd name="T37" fmla="*/ 134 h 274"/>
                  <a:gd name="T38" fmla="*/ 94 w 326"/>
                  <a:gd name="T39" fmla="*/ 133 h 274"/>
                  <a:gd name="T40" fmla="*/ 101 w 326"/>
                  <a:gd name="T41" fmla="*/ 126 h 274"/>
                  <a:gd name="T42" fmla="*/ 124 w 326"/>
                  <a:gd name="T43" fmla="*/ 115 h 274"/>
                  <a:gd name="T44" fmla="*/ 158 w 326"/>
                  <a:gd name="T45" fmla="*/ 107 h 274"/>
                  <a:gd name="T46" fmla="*/ 162 w 326"/>
                  <a:gd name="T47" fmla="*/ 110 h 274"/>
                  <a:gd name="T48" fmla="*/ 163 w 326"/>
                  <a:gd name="T49" fmla="*/ 119 h 274"/>
                  <a:gd name="T50" fmla="*/ 164 w 326"/>
                  <a:gd name="T51" fmla="*/ 126 h 274"/>
                  <a:gd name="T52" fmla="*/ 166 w 326"/>
                  <a:gd name="T53" fmla="*/ 122 h 274"/>
                  <a:gd name="T54" fmla="*/ 167 w 326"/>
                  <a:gd name="T55" fmla="*/ 96 h 274"/>
                  <a:gd name="T56" fmla="*/ 172 w 326"/>
                  <a:gd name="T57" fmla="*/ 86 h 274"/>
                  <a:gd name="T58" fmla="*/ 190 w 326"/>
                  <a:gd name="T59" fmla="*/ 71 h 274"/>
                  <a:gd name="T60" fmla="*/ 218 w 326"/>
                  <a:gd name="T61" fmla="*/ 60 h 274"/>
                  <a:gd name="T62" fmla="*/ 244 w 326"/>
                  <a:gd name="T63" fmla="*/ 57 h 274"/>
                  <a:gd name="T64" fmla="*/ 296 w 326"/>
                  <a:gd name="T65" fmla="*/ 36 h 274"/>
                  <a:gd name="T66" fmla="*/ 326 w 326"/>
                  <a:gd name="T67" fmla="*/ 1 h 274"/>
                  <a:gd name="T68" fmla="*/ 326 w 326"/>
                  <a:gd name="T69" fmla="*/ 0 h 274"/>
                  <a:gd name="T70" fmla="*/ 326 w 326"/>
                  <a:gd name="T71" fmla="*/ 0 h 274"/>
                  <a:gd name="T72" fmla="*/ 322 w 326"/>
                  <a:gd name="T73" fmla="*/ 5 h 274"/>
                  <a:gd name="T74" fmla="*/ 312 w 326"/>
                  <a:gd name="T75" fmla="*/ 17 h 274"/>
                  <a:gd name="T76" fmla="*/ 293 w 326"/>
                  <a:gd name="T77" fmla="*/ 33 h 274"/>
                  <a:gd name="T78" fmla="*/ 233 w 326"/>
                  <a:gd name="T79" fmla="*/ 55 h 274"/>
                  <a:gd name="T80" fmla="*/ 193 w 326"/>
                  <a:gd name="T81" fmla="*/ 64 h 274"/>
                  <a:gd name="T82" fmla="*/ 170 w 326"/>
                  <a:gd name="T83" fmla="*/ 82 h 274"/>
                  <a:gd name="T84" fmla="*/ 162 w 326"/>
                  <a:gd name="T85" fmla="*/ 105 h 274"/>
                  <a:gd name="T86" fmla="*/ 162 w 326"/>
                  <a:gd name="T87" fmla="*/ 106 h 274"/>
                  <a:gd name="T88" fmla="*/ 132 w 326"/>
                  <a:gd name="T89" fmla="*/ 109 h 274"/>
                  <a:gd name="T90" fmla="*/ 93 w 326"/>
                  <a:gd name="T91" fmla="*/ 127 h 274"/>
                  <a:gd name="T92" fmla="*/ 80 w 326"/>
                  <a:gd name="T93" fmla="*/ 134 h 274"/>
                  <a:gd name="T94" fmla="*/ 66 w 326"/>
                  <a:gd name="T95" fmla="*/ 145 h 274"/>
                  <a:gd name="T96" fmla="*/ 50 w 326"/>
                  <a:gd name="T97" fmla="*/ 160 h 274"/>
                  <a:gd name="T98" fmla="*/ 35 w 326"/>
                  <a:gd name="T99" fmla="*/ 176 h 274"/>
                  <a:gd name="T100" fmla="*/ 30 w 326"/>
                  <a:gd name="T101" fmla="*/ 185 h 274"/>
                  <a:gd name="T102" fmla="*/ 19 w 326"/>
                  <a:gd name="T103" fmla="*/ 225 h 274"/>
                  <a:gd name="T104" fmla="*/ 7 w 326"/>
                  <a:gd name="T105" fmla="*/ 252 h 274"/>
                  <a:gd name="T106" fmla="*/ 0 w 326"/>
                  <a:gd name="T107" fmla="*/ 262 h 274"/>
                  <a:gd name="T108" fmla="*/ 0 w 326"/>
                  <a:gd name="T109" fmla="*/ 26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6" h="274">
                    <a:moveTo>
                      <a:pt x="0" y="262"/>
                    </a:moveTo>
                    <a:lnTo>
                      <a:pt x="6" y="258"/>
                    </a:lnTo>
                    <a:lnTo>
                      <a:pt x="10" y="252"/>
                    </a:lnTo>
                    <a:lnTo>
                      <a:pt x="14" y="247"/>
                    </a:lnTo>
                    <a:lnTo>
                      <a:pt x="17" y="242"/>
                    </a:lnTo>
                    <a:lnTo>
                      <a:pt x="19" y="236"/>
                    </a:lnTo>
                    <a:lnTo>
                      <a:pt x="21" y="230"/>
                    </a:lnTo>
                    <a:lnTo>
                      <a:pt x="23" y="223"/>
                    </a:lnTo>
                    <a:lnTo>
                      <a:pt x="26" y="216"/>
                    </a:lnTo>
                    <a:lnTo>
                      <a:pt x="26" y="217"/>
                    </a:lnTo>
                    <a:lnTo>
                      <a:pt x="27" y="220"/>
                    </a:lnTo>
                    <a:lnTo>
                      <a:pt x="27" y="221"/>
                    </a:lnTo>
                    <a:lnTo>
                      <a:pt x="29" y="223"/>
                    </a:lnTo>
                    <a:lnTo>
                      <a:pt x="30" y="224"/>
                    </a:lnTo>
                    <a:lnTo>
                      <a:pt x="30" y="227"/>
                    </a:lnTo>
                    <a:lnTo>
                      <a:pt x="31" y="228"/>
                    </a:lnTo>
                    <a:lnTo>
                      <a:pt x="31" y="230"/>
                    </a:lnTo>
                    <a:lnTo>
                      <a:pt x="34" y="234"/>
                    </a:lnTo>
                    <a:lnTo>
                      <a:pt x="35" y="236"/>
                    </a:lnTo>
                    <a:lnTo>
                      <a:pt x="37" y="240"/>
                    </a:lnTo>
                    <a:lnTo>
                      <a:pt x="39" y="243"/>
                    </a:lnTo>
                    <a:lnTo>
                      <a:pt x="41" y="246"/>
                    </a:lnTo>
                    <a:lnTo>
                      <a:pt x="43" y="248"/>
                    </a:lnTo>
                    <a:lnTo>
                      <a:pt x="45" y="252"/>
                    </a:lnTo>
                    <a:lnTo>
                      <a:pt x="47" y="255"/>
                    </a:lnTo>
                    <a:lnTo>
                      <a:pt x="49" y="256"/>
                    </a:lnTo>
                    <a:lnTo>
                      <a:pt x="50" y="258"/>
                    </a:lnTo>
                    <a:lnTo>
                      <a:pt x="51" y="259"/>
                    </a:lnTo>
                    <a:lnTo>
                      <a:pt x="53" y="262"/>
                    </a:lnTo>
                    <a:lnTo>
                      <a:pt x="54" y="263"/>
                    </a:lnTo>
                    <a:lnTo>
                      <a:pt x="55" y="264"/>
                    </a:lnTo>
                    <a:lnTo>
                      <a:pt x="57" y="266"/>
                    </a:lnTo>
                    <a:lnTo>
                      <a:pt x="57" y="267"/>
                    </a:lnTo>
                    <a:lnTo>
                      <a:pt x="58" y="268"/>
                    </a:lnTo>
                    <a:lnTo>
                      <a:pt x="60" y="270"/>
                    </a:lnTo>
                    <a:lnTo>
                      <a:pt x="61" y="270"/>
                    </a:lnTo>
                    <a:lnTo>
                      <a:pt x="62" y="271"/>
                    </a:lnTo>
                    <a:lnTo>
                      <a:pt x="62" y="273"/>
                    </a:lnTo>
                    <a:lnTo>
                      <a:pt x="64" y="273"/>
                    </a:lnTo>
                    <a:lnTo>
                      <a:pt x="65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2" y="267"/>
                    </a:lnTo>
                    <a:lnTo>
                      <a:pt x="57" y="262"/>
                    </a:lnTo>
                    <a:lnTo>
                      <a:pt x="51" y="255"/>
                    </a:lnTo>
                    <a:lnTo>
                      <a:pt x="46" y="248"/>
                    </a:lnTo>
                    <a:lnTo>
                      <a:pt x="42" y="242"/>
                    </a:lnTo>
                    <a:lnTo>
                      <a:pt x="38" y="235"/>
                    </a:lnTo>
                    <a:lnTo>
                      <a:pt x="34" y="228"/>
                    </a:lnTo>
                    <a:lnTo>
                      <a:pt x="31" y="221"/>
                    </a:lnTo>
                    <a:lnTo>
                      <a:pt x="30" y="219"/>
                    </a:lnTo>
                    <a:lnTo>
                      <a:pt x="29" y="216"/>
                    </a:lnTo>
                    <a:lnTo>
                      <a:pt x="29" y="213"/>
                    </a:lnTo>
                    <a:lnTo>
                      <a:pt x="27" y="211"/>
                    </a:lnTo>
                    <a:lnTo>
                      <a:pt x="27" y="208"/>
                    </a:lnTo>
                    <a:lnTo>
                      <a:pt x="27" y="205"/>
                    </a:lnTo>
                    <a:lnTo>
                      <a:pt x="27" y="203"/>
                    </a:lnTo>
                    <a:lnTo>
                      <a:pt x="29" y="201"/>
                    </a:lnTo>
                    <a:lnTo>
                      <a:pt x="29" y="197"/>
                    </a:lnTo>
                    <a:lnTo>
                      <a:pt x="30" y="195"/>
                    </a:lnTo>
                    <a:lnTo>
                      <a:pt x="30" y="192"/>
                    </a:lnTo>
                    <a:lnTo>
                      <a:pt x="31" y="189"/>
                    </a:lnTo>
                    <a:lnTo>
                      <a:pt x="34" y="186"/>
                    </a:lnTo>
                    <a:lnTo>
                      <a:pt x="35" y="184"/>
                    </a:lnTo>
                    <a:lnTo>
                      <a:pt x="37" y="181"/>
                    </a:lnTo>
                    <a:lnTo>
                      <a:pt x="38" y="178"/>
                    </a:lnTo>
                    <a:lnTo>
                      <a:pt x="42" y="174"/>
                    </a:lnTo>
                    <a:lnTo>
                      <a:pt x="45" y="170"/>
                    </a:lnTo>
                    <a:lnTo>
                      <a:pt x="49" y="166"/>
                    </a:lnTo>
                    <a:lnTo>
                      <a:pt x="53" y="161"/>
                    </a:lnTo>
                    <a:lnTo>
                      <a:pt x="57" y="157"/>
                    </a:lnTo>
                    <a:lnTo>
                      <a:pt x="61" y="153"/>
                    </a:lnTo>
                    <a:lnTo>
                      <a:pt x="66" y="149"/>
                    </a:lnTo>
                    <a:lnTo>
                      <a:pt x="70" y="146"/>
                    </a:lnTo>
                    <a:lnTo>
                      <a:pt x="72" y="143"/>
                    </a:lnTo>
                    <a:lnTo>
                      <a:pt x="74" y="142"/>
                    </a:lnTo>
                    <a:lnTo>
                      <a:pt x="77" y="141"/>
                    </a:lnTo>
                    <a:lnTo>
                      <a:pt x="78" y="139"/>
                    </a:lnTo>
                    <a:lnTo>
                      <a:pt x="81" y="138"/>
                    </a:lnTo>
                    <a:lnTo>
                      <a:pt x="84" y="137"/>
                    </a:lnTo>
                    <a:lnTo>
                      <a:pt x="86" y="137"/>
                    </a:lnTo>
                    <a:lnTo>
                      <a:pt x="89" y="137"/>
                    </a:lnTo>
                    <a:lnTo>
                      <a:pt x="92" y="138"/>
                    </a:lnTo>
                    <a:lnTo>
                      <a:pt x="94" y="139"/>
                    </a:lnTo>
                    <a:lnTo>
                      <a:pt x="98" y="142"/>
                    </a:lnTo>
                    <a:lnTo>
                      <a:pt x="100" y="145"/>
                    </a:lnTo>
                    <a:lnTo>
                      <a:pt x="103" y="148"/>
                    </a:lnTo>
                    <a:lnTo>
                      <a:pt x="105" y="150"/>
                    </a:lnTo>
                    <a:lnTo>
                      <a:pt x="108" y="153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09" y="153"/>
                    </a:lnTo>
                    <a:lnTo>
                      <a:pt x="108" y="150"/>
                    </a:lnTo>
                    <a:lnTo>
                      <a:pt x="105" y="148"/>
                    </a:lnTo>
                    <a:lnTo>
                      <a:pt x="104" y="143"/>
                    </a:lnTo>
                    <a:lnTo>
                      <a:pt x="101" y="141"/>
                    </a:lnTo>
                    <a:lnTo>
                      <a:pt x="98" y="138"/>
                    </a:lnTo>
                    <a:lnTo>
                      <a:pt x="97" y="137"/>
                    </a:lnTo>
                    <a:lnTo>
                      <a:pt x="94" y="134"/>
                    </a:lnTo>
                    <a:lnTo>
                      <a:pt x="94" y="134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3" y="133"/>
                    </a:lnTo>
                    <a:lnTo>
                      <a:pt x="93" y="133"/>
                    </a:lnTo>
                    <a:lnTo>
                      <a:pt x="93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1"/>
                    </a:lnTo>
                    <a:lnTo>
                      <a:pt x="96" y="130"/>
                    </a:lnTo>
                    <a:lnTo>
                      <a:pt x="97" y="129"/>
                    </a:lnTo>
                    <a:lnTo>
                      <a:pt x="98" y="127"/>
                    </a:lnTo>
                    <a:lnTo>
                      <a:pt x="101" y="126"/>
                    </a:lnTo>
                    <a:lnTo>
                      <a:pt x="103" y="126"/>
                    </a:lnTo>
                    <a:lnTo>
                      <a:pt x="104" y="125"/>
                    </a:lnTo>
                    <a:lnTo>
                      <a:pt x="105" y="123"/>
                    </a:lnTo>
                    <a:lnTo>
                      <a:pt x="112" y="121"/>
                    </a:lnTo>
                    <a:lnTo>
                      <a:pt x="119" y="118"/>
                    </a:lnTo>
                    <a:lnTo>
                      <a:pt x="124" y="115"/>
                    </a:lnTo>
                    <a:lnTo>
                      <a:pt x="131" y="113"/>
                    </a:lnTo>
                    <a:lnTo>
                      <a:pt x="136" y="111"/>
                    </a:lnTo>
                    <a:lnTo>
                      <a:pt x="143" y="109"/>
                    </a:lnTo>
                    <a:lnTo>
                      <a:pt x="150" y="107"/>
                    </a:lnTo>
                    <a:lnTo>
                      <a:pt x="158" y="107"/>
                    </a:lnTo>
                    <a:lnTo>
                      <a:pt x="158" y="107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9" y="109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62" y="111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2" y="118"/>
                    </a:lnTo>
                    <a:lnTo>
                      <a:pt x="163" y="119"/>
                    </a:lnTo>
                    <a:lnTo>
                      <a:pt x="163" y="122"/>
                    </a:lnTo>
                    <a:lnTo>
                      <a:pt x="163" y="123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6" y="126"/>
                    </a:lnTo>
                    <a:lnTo>
                      <a:pt x="166" y="126"/>
                    </a:lnTo>
                    <a:lnTo>
                      <a:pt x="166" y="126"/>
                    </a:lnTo>
                    <a:lnTo>
                      <a:pt x="166" y="126"/>
                    </a:lnTo>
                    <a:lnTo>
                      <a:pt x="166" y="122"/>
                    </a:lnTo>
                    <a:lnTo>
                      <a:pt x="166" y="117"/>
                    </a:lnTo>
                    <a:lnTo>
                      <a:pt x="164" y="113"/>
                    </a:lnTo>
                    <a:lnTo>
                      <a:pt x="164" y="109"/>
                    </a:lnTo>
                    <a:lnTo>
                      <a:pt x="166" y="105"/>
                    </a:lnTo>
                    <a:lnTo>
                      <a:pt x="166" y="100"/>
                    </a:lnTo>
                    <a:lnTo>
                      <a:pt x="167" y="96"/>
                    </a:lnTo>
                    <a:lnTo>
                      <a:pt x="168" y="92"/>
                    </a:lnTo>
                    <a:lnTo>
                      <a:pt x="170" y="91"/>
                    </a:lnTo>
                    <a:lnTo>
                      <a:pt x="170" y="90"/>
                    </a:lnTo>
                    <a:lnTo>
                      <a:pt x="171" y="88"/>
                    </a:lnTo>
                    <a:lnTo>
                      <a:pt x="171" y="87"/>
                    </a:lnTo>
                    <a:lnTo>
                      <a:pt x="172" y="86"/>
                    </a:lnTo>
                    <a:lnTo>
                      <a:pt x="174" y="84"/>
                    </a:lnTo>
                    <a:lnTo>
                      <a:pt x="174" y="83"/>
                    </a:lnTo>
                    <a:lnTo>
                      <a:pt x="175" y="82"/>
                    </a:lnTo>
                    <a:lnTo>
                      <a:pt x="180" y="76"/>
                    </a:lnTo>
                    <a:lnTo>
                      <a:pt x="184" y="74"/>
                    </a:lnTo>
                    <a:lnTo>
                      <a:pt x="190" y="71"/>
                    </a:lnTo>
                    <a:lnTo>
                      <a:pt x="194" y="68"/>
                    </a:lnTo>
                    <a:lnTo>
                      <a:pt x="198" y="66"/>
                    </a:lnTo>
                    <a:lnTo>
                      <a:pt x="203" y="64"/>
                    </a:lnTo>
                    <a:lnTo>
                      <a:pt x="209" y="63"/>
                    </a:lnTo>
                    <a:lnTo>
                      <a:pt x="213" y="61"/>
                    </a:lnTo>
                    <a:lnTo>
                      <a:pt x="218" y="60"/>
                    </a:lnTo>
                    <a:lnTo>
                      <a:pt x="222" y="59"/>
                    </a:lnTo>
                    <a:lnTo>
                      <a:pt x="227" y="59"/>
                    </a:lnTo>
                    <a:lnTo>
                      <a:pt x="232" y="59"/>
                    </a:lnTo>
                    <a:lnTo>
                      <a:pt x="236" y="57"/>
                    </a:lnTo>
                    <a:lnTo>
                      <a:pt x="240" y="57"/>
                    </a:lnTo>
                    <a:lnTo>
                      <a:pt x="244" y="57"/>
                    </a:lnTo>
                    <a:lnTo>
                      <a:pt x="249" y="56"/>
                    </a:lnTo>
                    <a:lnTo>
                      <a:pt x="253" y="56"/>
                    </a:lnTo>
                    <a:lnTo>
                      <a:pt x="265" y="53"/>
                    </a:lnTo>
                    <a:lnTo>
                      <a:pt x="276" y="49"/>
                    </a:lnTo>
                    <a:lnTo>
                      <a:pt x="287" y="44"/>
                    </a:lnTo>
                    <a:lnTo>
                      <a:pt x="296" y="36"/>
                    </a:lnTo>
                    <a:lnTo>
                      <a:pt x="305" y="28"/>
                    </a:lnTo>
                    <a:lnTo>
                      <a:pt x="313" y="20"/>
                    </a:lnTo>
                    <a:lnTo>
                      <a:pt x="320" y="10"/>
                    </a:lnTo>
                    <a:lnTo>
                      <a:pt x="326" y="1"/>
                    </a:lnTo>
                    <a:lnTo>
                      <a:pt x="326" y="1"/>
                    </a:lnTo>
                    <a:lnTo>
                      <a:pt x="326" y="1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6" y="0"/>
                    </a:lnTo>
                    <a:lnTo>
                      <a:pt x="324" y="1"/>
                    </a:lnTo>
                    <a:lnTo>
                      <a:pt x="323" y="2"/>
                    </a:lnTo>
                    <a:lnTo>
                      <a:pt x="322" y="4"/>
                    </a:lnTo>
                    <a:lnTo>
                      <a:pt x="322" y="5"/>
                    </a:lnTo>
                    <a:lnTo>
                      <a:pt x="320" y="6"/>
                    </a:lnTo>
                    <a:lnTo>
                      <a:pt x="320" y="8"/>
                    </a:lnTo>
                    <a:lnTo>
                      <a:pt x="319" y="9"/>
                    </a:lnTo>
                    <a:lnTo>
                      <a:pt x="318" y="10"/>
                    </a:lnTo>
                    <a:lnTo>
                      <a:pt x="315" y="13"/>
                    </a:lnTo>
                    <a:lnTo>
                      <a:pt x="312" y="17"/>
                    </a:lnTo>
                    <a:lnTo>
                      <a:pt x="309" y="20"/>
                    </a:lnTo>
                    <a:lnTo>
                      <a:pt x="307" y="23"/>
                    </a:lnTo>
                    <a:lnTo>
                      <a:pt x="303" y="25"/>
                    </a:lnTo>
                    <a:lnTo>
                      <a:pt x="300" y="28"/>
                    </a:lnTo>
                    <a:lnTo>
                      <a:pt x="297" y="31"/>
                    </a:lnTo>
                    <a:lnTo>
                      <a:pt x="293" y="33"/>
                    </a:lnTo>
                    <a:lnTo>
                      <a:pt x="285" y="40"/>
                    </a:lnTo>
                    <a:lnTo>
                      <a:pt x="276" y="45"/>
                    </a:lnTo>
                    <a:lnTo>
                      <a:pt x="265" y="49"/>
                    </a:lnTo>
                    <a:lnTo>
                      <a:pt x="254" y="51"/>
                    </a:lnTo>
                    <a:lnTo>
                      <a:pt x="244" y="53"/>
                    </a:lnTo>
                    <a:lnTo>
                      <a:pt x="233" y="55"/>
                    </a:lnTo>
                    <a:lnTo>
                      <a:pt x="222" y="56"/>
                    </a:lnTo>
                    <a:lnTo>
                      <a:pt x="211" y="57"/>
                    </a:lnTo>
                    <a:lnTo>
                      <a:pt x="206" y="59"/>
                    </a:lnTo>
                    <a:lnTo>
                      <a:pt x="201" y="60"/>
                    </a:lnTo>
                    <a:lnTo>
                      <a:pt x="197" y="61"/>
                    </a:lnTo>
                    <a:lnTo>
                      <a:pt x="193" y="64"/>
                    </a:lnTo>
                    <a:lnTo>
                      <a:pt x="189" y="66"/>
                    </a:lnTo>
                    <a:lnTo>
                      <a:pt x="183" y="68"/>
                    </a:lnTo>
                    <a:lnTo>
                      <a:pt x="180" y="72"/>
                    </a:lnTo>
                    <a:lnTo>
                      <a:pt x="176" y="75"/>
                    </a:lnTo>
                    <a:lnTo>
                      <a:pt x="172" y="78"/>
                    </a:lnTo>
                    <a:lnTo>
                      <a:pt x="170" y="82"/>
                    </a:lnTo>
                    <a:lnTo>
                      <a:pt x="168" y="84"/>
                    </a:lnTo>
                    <a:lnTo>
                      <a:pt x="166" y="88"/>
                    </a:lnTo>
                    <a:lnTo>
                      <a:pt x="164" y="92"/>
                    </a:lnTo>
                    <a:lnTo>
                      <a:pt x="163" y="96"/>
                    </a:lnTo>
                    <a:lnTo>
                      <a:pt x="163" y="100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5"/>
                    </a:lnTo>
                    <a:lnTo>
                      <a:pt x="162" y="106"/>
                    </a:lnTo>
                    <a:lnTo>
                      <a:pt x="160" y="106"/>
                    </a:lnTo>
                    <a:lnTo>
                      <a:pt x="160" y="106"/>
                    </a:lnTo>
                    <a:lnTo>
                      <a:pt x="155" y="102"/>
                    </a:lnTo>
                    <a:lnTo>
                      <a:pt x="147" y="105"/>
                    </a:lnTo>
                    <a:lnTo>
                      <a:pt x="140" y="106"/>
                    </a:lnTo>
                    <a:lnTo>
                      <a:pt x="132" y="109"/>
                    </a:lnTo>
                    <a:lnTo>
                      <a:pt x="124" y="111"/>
                    </a:lnTo>
                    <a:lnTo>
                      <a:pt x="117" y="115"/>
                    </a:lnTo>
                    <a:lnTo>
                      <a:pt x="109" y="118"/>
                    </a:lnTo>
                    <a:lnTo>
                      <a:pt x="103" y="122"/>
                    </a:lnTo>
                    <a:lnTo>
                      <a:pt x="94" y="125"/>
                    </a:lnTo>
                    <a:lnTo>
                      <a:pt x="93" y="127"/>
                    </a:lnTo>
                    <a:lnTo>
                      <a:pt x="92" y="129"/>
                    </a:lnTo>
                    <a:lnTo>
                      <a:pt x="89" y="130"/>
                    </a:lnTo>
                    <a:lnTo>
                      <a:pt x="88" y="131"/>
                    </a:lnTo>
                    <a:lnTo>
                      <a:pt x="85" y="133"/>
                    </a:lnTo>
                    <a:lnTo>
                      <a:pt x="82" y="133"/>
                    </a:lnTo>
                    <a:lnTo>
                      <a:pt x="80" y="134"/>
                    </a:lnTo>
                    <a:lnTo>
                      <a:pt x="78" y="135"/>
                    </a:lnTo>
                    <a:lnTo>
                      <a:pt x="76" y="137"/>
                    </a:lnTo>
                    <a:lnTo>
                      <a:pt x="73" y="138"/>
                    </a:lnTo>
                    <a:lnTo>
                      <a:pt x="70" y="141"/>
                    </a:lnTo>
                    <a:lnTo>
                      <a:pt x="69" y="142"/>
                    </a:lnTo>
                    <a:lnTo>
                      <a:pt x="66" y="145"/>
                    </a:lnTo>
                    <a:lnTo>
                      <a:pt x="64" y="146"/>
                    </a:lnTo>
                    <a:lnTo>
                      <a:pt x="62" y="149"/>
                    </a:lnTo>
                    <a:lnTo>
                      <a:pt x="60" y="152"/>
                    </a:lnTo>
                    <a:lnTo>
                      <a:pt x="57" y="154"/>
                    </a:lnTo>
                    <a:lnTo>
                      <a:pt x="53" y="157"/>
                    </a:lnTo>
                    <a:lnTo>
                      <a:pt x="50" y="160"/>
                    </a:lnTo>
                    <a:lnTo>
                      <a:pt x="47" y="162"/>
                    </a:lnTo>
                    <a:lnTo>
                      <a:pt x="45" y="165"/>
                    </a:lnTo>
                    <a:lnTo>
                      <a:pt x="42" y="169"/>
                    </a:lnTo>
                    <a:lnTo>
                      <a:pt x="39" y="172"/>
                    </a:lnTo>
                    <a:lnTo>
                      <a:pt x="37" y="174"/>
                    </a:lnTo>
                    <a:lnTo>
                      <a:pt x="35" y="176"/>
                    </a:lnTo>
                    <a:lnTo>
                      <a:pt x="34" y="177"/>
                    </a:lnTo>
                    <a:lnTo>
                      <a:pt x="34" y="180"/>
                    </a:lnTo>
                    <a:lnTo>
                      <a:pt x="33" y="181"/>
                    </a:lnTo>
                    <a:lnTo>
                      <a:pt x="31" y="182"/>
                    </a:lnTo>
                    <a:lnTo>
                      <a:pt x="31" y="184"/>
                    </a:lnTo>
                    <a:lnTo>
                      <a:pt x="30" y="185"/>
                    </a:lnTo>
                    <a:lnTo>
                      <a:pt x="30" y="186"/>
                    </a:lnTo>
                    <a:lnTo>
                      <a:pt x="27" y="195"/>
                    </a:lnTo>
                    <a:lnTo>
                      <a:pt x="25" y="203"/>
                    </a:lnTo>
                    <a:lnTo>
                      <a:pt x="23" y="211"/>
                    </a:lnTo>
                    <a:lnTo>
                      <a:pt x="22" y="217"/>
                    </a:lnTo>
                    <a:lnTo>
                      <a:pt x="19" y="225"/>
                    </a:lnTo>
                    <a:lnTo>
                      <a:pt x="18" y="232"/>
                    </a:lnTo>
                    <a:lnTo>
                      <a:pt x="14" y="240"/>
                    </a:lnTo>
                    <a:lnTo>
                      <a:pt x="11" y="247"/>
                    </a:lnTo>
                    <a:lnTo>
                      <a:pt x="10" y="250"/>
                    </a:lnTo>
                    <a:lnTo>
                      <a:pt x="8" y="251"/>
                    </a:lnTo>
                    <a:lnTo>
                      <a:pt x="7" y="252"/>
                    </a:lnTo>
                    <a:lnTo>
                      <a:pt x="6" y="255"/>
                    </a:lnTo>
                    <a:lnTo>
                      <a:pt x="4" y="256"/>
                    </a:lnTo>
                    <a:lnTo>
                      <a:pt x="3" y="258"/>
                    </a:lnTo>
                    <a:lnTo>
                      <a:pt x="2" y="260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0" name="Freeform 128"/>
              <p:cNvSpPr>
                <a:spLocks/>
              </p:cNvSpPr>
              <p:nvPr/>
            </p:nvSpPr>
            <p:spPr bwMode="auto">
              <a:xfrm>
                <a:off x="4162" y="1278"/>
                <a:ext cx="197" cy="165"/>
              </a:xfrm>
              <a:custGeom>
                <a:avLst/>
                <a:gdLst>
                  <a:gd name="T0" fmla="*/ 0 w 197"/>
                  <a:gd name="T1" fmla="*/ 116 h 165"/>
                  <a:gd name="T2" fmla="*/ 2 w 197"/>
                  <a:gd name="T3" fmla="*/ 116 h 165"/>
                  <a:gd name="T4" fmla="*/ 10 w 197"/>
                  <a:gd name="T5" fmla="*/ 116 h 165"/>
                  <a:gd name="T6" fmla="*/ 22 w 197"/>
                  <a:gd name="T7" fmla="*/ 117 h 165"/>
                  <a:gd name="T8" fmla="*/ 30 w 197"/>
                  <a:gd name="T9" fmla="*/ 133 h 165"/>
                  <a:gd name="T10" fmla="*/ 41 w 197"/>
                  <a:gd name="T11" fmla="*/ 151 h 165"/>
                  <a:gd name="T12" fmla="*/ 47 w 197"/>
                  <a:gd name="T13" fmla="*/ 159 h 165"/>
                  <a:gd name="T14" fmla="*/ 51 w 197"/>
                  <a:gd name="T15" fmla="*/ 165 h 165"/>
                  <a:gd name="T16" fmla="*/ 50 w 197"/>
                  <a:gd name="T17" fmla="*/ 160 h 165"/>
                  <a:gd name="T18" fmla="*/ 45 w 197"/>
                  <a:gd name="T19" fmla="*/ 151 h 165"/>
                  <a:gd name="T20" fmla="*/ 38 w 197"/>
                  <a:gd name="T21" fmla="*/ 140 h 165"/>
                  <a:gd name="T22" fmla="*/ 33 w 197"/>
                  <a:gd name="T23" fmla="*/ 128 h 165"/>
                  <a:gd name="T24" fmla="*/ 30 w 197"/>
                  <a:gd name="T25" fmla="*/ 121 h 165"/>
                  <a:gd name="T26" fmla="*/ 30 w 197"/>
                  <a:gd name="T27" fmla="*/ 117 h 165"/>
                  <a:gd name="T28" fmla="*/ 30 w 197"/>
                  <a:gd name="T29" fmla="*/ 117 h 165"/>
                  <a:gd name="T30" fmla="*/ 31 w 197"/>
                  <a:gd name="T31" fmla="*/ 116 h 165"/>
                  <a:gd name="T32" fmla="*/ 53 w 197"/>
                  <a:gd name="T33" fmla="*/ 113 h 165"/>
                  <a:gd name="T34" fmla="*/ 82 w 197"/>
                  <a:gd name="T35" fmla="*/ 113 h 165"/>
                  <a:gd name="T36" fmla="*/ 129 w 197"/>
                  <a:gd name="T37" fmla="*/ 106 h 165"/>
                  <a:gd name="T38" fmla="*/ 183 w 197"/>
                  <a:gd name="T39" fmla="*/ 98 h 165"/>
                  <a:gd name="T40" fmla="*/ 197 w 197"/>
                  <a:gd name="T41" fmla="*/ 93 h 165"/>
                  <a:gd name="T42" fmla="*/ 197 w 197"/>
                  <a:gd name="T43" fmla="*/ 93 h 165"/>
                  <a:gd name="T44" fmla="*/ 197 w 197"/>
                  <a:gd name="T45" fmla="*/ 93 h 165"/>
                  <a:gd name="T46" fmla="*/ 197 w 197"/>
                  <a:gd name="T47" fmla="*/ 91 h 165"/>
                  <a:gd name="T48" fmla="*/ 183 w 197"/>
                  <a:gd name="T49" fmla="*/ 95 h 165"/>
                  <a:gd name="T50" fmla="*/ 164 w 197"/>
                  <a:gd name="T51" fmla="*/ 99 h 165"/>
                  <a:gd name="T52" fmla="*/ 147 w 197"/>
                  <a:gd name="T53" fmla="*/ 101 h 165"/>
                  <a:gd name="T54" fmla="*/ 132 w 197"/>
                  <a:gd name="T55" fmla="*/ 102 h 165"/>
                  <a:gd name="T56" fmla="*/ 117 w 197"/>
                  <a:gd name="T57" fmla="*/ 104 h 165"/>
                  <a:gd name="T58" fmla="*/ 102 w 197"/>
                  <a:gd name="T59" fmla="*/ 105 h 165"/>
                  <a:gd name="T60" fmla="*/ 84 w 197"/>
                  <a:gd name="T61" fmla="*/ 105 h 165"/>
                  <a:gd name="T62" fmla="*/ 66 w 197"/>
                  <a:gd name="T63" fmla="*/ 94 h 165"/>
                  <a:gd name="T64" fmla="*/ 49 w 197"/>
                  <a:gd name="T65" fmla="*/ 78 h 165"/>
                  <a:gd name="T66" fmla="*/ 38 w 197"/>
                  <a:gd name="T67" fmla="*/ 55 h 165"/>
                  <a:gd name="T68" fmla="*/ 29 w 197"/>
                  <a:gd name="T69" fmla="*/ 32 h 165"/>
                  <a:gd name="T70" fmla="*/ 18 w 197"/>
                  <a:gd name="T71" fmla="*/ 12 h 165"/>
                  <a:gd name="T72" fmla="*/ 11 w 197"/>
                  <a:gd name="T73" fmla="*/ 5 h 165"/>
                  <a:gd name="T74" fmla="*/ 8 w 197"/>
                  <a:gd name="T75" fmla="*/ 3 h 165"/>
                  <a:gd name="T76" fmla="*/ 8 w 197"/>
                  <a:gd name="T77" fmla="*/ 1 h 165"/>
                  <a:gd name="T78" fmla="*/ 7 w 197"/>
                  <a:gd name="T79" fmla="*/ 1 h 165"/>
                  <a:gd name="T80" fmla="*/ 4 w 197"/>
                  <a:gd name="T81" fmla="*/ 0 h 165"/>
                  <a:gd name="T82" fmla="*/ 3 w 197"/>
                  <a:gd name="T83" fmla="*/ 0 h 165"/>
                  <a:gd name="T84" fmla="*/ 19 w 197"/>
                  <a:gd name="T85" fmla="*/ 20 h 165"/>
                  <a:gd name="T86" fmla="*/ 39 w 197"/>
                  <a:gd name="T87" fmla="*/ 65 h 165"/>
                  <a:gd name="T88" fmla="*/ 53 w 197"/>
                  <a:gd name="T89" fmla="*/ 87 h 165"/>
                  <a:gd name="T90" fmla="*/ 55 w 197"/>
                  <a:gd name="T91" fmla="*/ 90 h 165"/>
                  <a:gd name="T92" fmla="*/ 64 w 197"/>
                  <a:gd name="T93" fmla="*/ 95 h 165"/>
                  <a:gd name="T94" fmla="*/ 76 w 197"/>
                  <a:gd name="T95" fmla="*/ 105 h 165"/>
                  <a:gd name="T96" fmla="*/ 82 w 197"/>
                  <a:gd name="T97" fmla="*/ 109 h 165"/>
                  <a:gd name="T98" fmla="*/ 82 w 197"/>
                  <a:gd name="T99" fmla="*/ 109 h 165"/>
                  <a:gd name="T100" fmla="*/ 77 w 197"/>
                  <a:gd name="T101" fmla="*/ 112 h 165"/>
                  <a:gd name="T102" fmla="*/ 65 w 197"/>
                  <a:gd name="T103" fmla="*/ 110 h 165"/>
                  <a:gd name="T104" fmla="*/ 57 w 197"/>
                  <a:gd name="T105" fmla="*/ 109 h 165"/>
                  <a:gd name="T106" fmla="*/ 53 w 197"/>
                  <a:gd name="T107" fmla="*/ 109 h 165"/>
                  <a:gd name="T108" fmla="*/ 43 w 197"/>
                  <a:gd name="T109" fmla="*/ 109 h 165"/>
                  <a:gd name="T110" fmla="*/ 30 w 197"/>
                  <a:gd name="T111" fmla="*/ 112 h 165"/>
                  <a:gd name="T112" fmla="*/ 18 w 197"/>
                  <a:gd name="T113" fmla="*/ 114 h 165"/>
                  <a:gd name="T114" fmla="*/ 7 w 197"/>
                  <a:gd name="T115" fmla="*/ 114 h 165"/>
                  <a:gd name="T116" fmla="*/ 0 w 197"/>
                  <a:gd name="T117" fmla="*/ 116 h 165"/>
                  <a:gd name="T118" fmla="*/ 0 w 197"/>
                  <a:gd name="T119" fmla="*/ 1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7" h="165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4" y="116"/>
                    </a:lnTo>
                    <a:lnTo>
                      <a:pt x="7" y="116"/>
                    </a:lnTo>
                    <a:lnTo>
                      <a:pt x="10" y="116"/>
                    </a:lnTo>
                    <a:lnTo>
                      <a:pt x="12" y="116"/>
                    </a:lnTo>
                    <a:lnTo>
                      <a:pt x="15" y="116"/>
                    </a:lnTo>
                    <a:lnTo>
                      <a:pt x="18" y="117"/>
                    </a:lnTo>
                    <a:lnTo>
                      <a:pt x="22" y="117"/>
                    </a:lnTo>
                    <a:lnTo>
                      <a:pt x="25" y="118"/>
                    </a:lnTo>
                    <a:lnTo>
                      <a:pt x="26" y="124"/>
                    </a:lnTo>
                    <a:lnTo>
                      <a:pt x="29" y="128"/>
                    </a:lnTo>
                    <a:lnTo>
                      <a:pt x="30" y="133"/>
                    </a:lnTo>
                    <a:lnTo>
                      <a:pt x="33" y="137"/>
                    </a:lnTo>
                    <a:lnTo>
                      <a:pt x="35" y="141"/>
                    </a:lnTo>
                    <a:lnTo>
                      <a:pt x="38" y="147"/>
                    </a:lnTo>
                    <a:lnTo>
                      <a:pt x="41" y="151"/>
                    </a:lnTo>
                    <a:lnTo>
                      <a:pt x="43" y="155"/>
                    </a:lnTo>
                    <a:lnTo>
                      <a:pt x="45" y="156"/>
                    </a:lnTo>
                    <a:lnTo>
                      <a:pt x="46" y="157"/>
                    </a:lnTo>
                    <a:lnTo>
                      <a:pt x="47" y="159"/>
                    </a:lnTo>
                    <a:lnTo>
                      <a:pt x="47" y="160"/>
                    </a:lnTo>
                    <a:lnTo>
                      <a:pt x="49" y="161"/>
                    </a:lnTo>
                    <a:lnTo>
                      <a:pt x="50" y="163"/>
                    </a:lnTo>
                    <a:lnTo>
                      <a:pt x="51" y="165"/>
                    </a:lnTo>
                    <a:lnTo>
                      <a:pt x="53" y="165"/>
                    </a:lnTo>
                    <a:lnTo>
                      <a:pt x="51" y="164"/>
                    </a:lnTo>
                    <a:lnTo>
                      <a:pt x="51" y="161"/>
                    </a:lnTo>
                    <a:lnTo>
                      <a:pt x="50" y="160"/>
                    </a:lnTo>
                    <a:lnTo>
                      <a:pt x="49" y="157"/>
                    </a:lnTo>
                    <a:lnTo>
                      <a:pt x="47" y="156"/>
                    </a:lnTo>
                    <a:lnTo>
                      <a:pt x="46" y="153"/>
                    </a:lnTo>
                    <a:lnTo>
                      <a:pt x="45" y="151"/>
                    </a:lnTo>
                    <a:lnTo>
                      <a:pt x="45" y="149"/>
                    </a:lnTo>
                    <a:lnTo>
                      <a:pt x="42" y="147"/>
                    </a:lnTo>
                    <a:lnTo>
                      <a:pt x="41" y="143"/>
                    </a:lnTo>
                    <a:lnTo>
                      <a:pt x="38" y="140"/>
                    </a:lnTo>
                    <a:lnTo>
                      <a:pt x="37" y="137"/>
                    </a:lnTo>
                    <a:lnTo>
                      <a:pt x="35" y="134"/>
                    </a:lnTo>
                    <a:lnTo>
                      <a:pt x="34" y="130"/>
                    </a:lnTo>
                    <a:lnTo>
                      <a:pt x="33" y="128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2"/>
                    </a:lnTo>
                    <a:lnTo>
                      <a:pt x="30" y="121"/>
                    </a:lnTo>
                    <a:lnTo>
                      <a:pt x="30" y="121"/>
                    </a:lnTo>
                    <a:lnTo>
                      <a:pt x="30" y="120"/>
                    </a:lnTo>
                    <a:lnTo>
                      <a:pt x="30" y="118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8" y="113"/>
                    </a:lnTo>
                    <a:lnTo>
                      <a:pt x="46" y="113"/>
                    </a:lnTo>
                    <a:lnTo>
                      <a:pt x="53" y="113"/>
                    </a:lnTo>
                    <a:lnTo>
                      <a:pt x="61" y="114"/>
                    </a:lnTo>
                    <a:lnTo>
                      <a:pt x="68" y="114"/>
                    </a:lnTo>
                    <a:lnTo>
                      <a:pt x="74" y="114"/>
                    </a:lnTo>
                    <a:lnTo>
                      <a:pt x="82" y="113"/>
                    </a:lnTo>
                    <a:lnTo>
                      <a:pt x="89" y="110"/>
                    </a:lnTo>
                    <a:lnTo>
                      <a:pt x="102" y="109"/>
                    </a:lnTo>
                    <a:lnTo>
                      <a:pt x="116" y="108"/>
                    </a:lnTo>
                    <a:lnTo>
                      <a:pt x="129" y="106"/>
                    </a:lnTo>
                    <a:lnTo>
                      <a:pt x="143" y="105"/>
                    </a:lnTo>
                    <a:lnTo>
                      <a:pt x="156" y="104"/>
                    </a:lnTo>
                    <a:lnTo>
                      <a:pt x="170" y="101"/>
                    </a:lnTo>
                    <a:lnTo>
                      <a:pt x="183" y="98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1"/>
                    </a:lnTo>
                    <a:lnTo>
                      <a:pt x="197" y="91"/>
                    </a:lnTo>
                    <a:lnTo>
                      <a:pt x="197" y="91"/>
                    </a:lnTo>
                    <a:lnTo>
                      <a:pt x="197" y="91"/>
                    </a:lnTo>
                    <a:lnTo>
                      <a:pt x="197" y="91"/>
                    </a:lnTo>
                    <a:lnTo>
                      <a:pt x="191" y="93"/>
                    </a:lnTo>
                    <a:lnTo>
                      <a:pt x="187" y="94"/>
                    </a:lnTo>
                    <a:lnTo>
                      <a:pt x="183" y="95"/>
                    </a:lnTo>
                    <a:lnTo>
                      <a:pt x="178" y="97"/>
                    </a:lnTo>
                    <a:lnTo>
                      <a:pt x="174" y="98"/>
                    </a:lnTo>
                    <a:lnTo>
                      <a:pt x="168" y="98"/>
                    </a:lnTo>
                    <a:lnTo>
                      <a:pt x="164" y="99"/>
                    </a:lnTo>
                    <a:lnTo>
                      <a:pt x="159" y="101"/>
                    </a:lnTo>
                    <a:lnTo>
                      <a:pt x="155" y="101"/>
                    </a:lnTo>
                    <a:lnTo>
                      <a:pt x="151" y="101"/>
                    </a:lnTo>
                    <a:lnTo>
                      <a:pt x="147" y="101"/>
                    </a:lnTo>
                    <a:lnTo>
                      <a:pt x="144" y="101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2"/>
                    </a:lnTo>
                    <a:lnTo>
                      <a:pt x="128" y="102"/>
                    </a:lnTo>
                    <a:lnTo>
                      <a:pt x="124" y="104"/>
                    </a:lnTo>
                    <a:lnTo>
                      <a:pt x="120" y="104"/>
                    </a:lnTo>
                    <a:lnTo>
                      <a:pt x="117" y="104"/>
                    </a:lnTo>
                    <a:lnTo>
                      <a:pt x="113" y="105"/>
                    </a:lnTo>
                    <a:lnTo>
                      <a:pt x="109" y="105"/>
                    </a:lnTo>
                    <a:lnTo>
                      <a:pt x="105" y="105"/>
                    </a:lnTo>
                    <a:lnTo>
                      <a:pt x="102" y="105"/>
                    </a:lnTo>
                    <a:lnTo>
                      <a:pt x="98" y="105"/>
                    </a:lnTo>
                    <a:lnTo>
                      <a:pt x="93" y="106"/>
                    </a:lnTo>
                    <a:lnTo>
                      <a:pt x="88" y="106"/>
                    </a:lnTo>
                    <a:lnTo>
                      <a:pt x="84" y="105"/>
                    </a:lnTo>
                    <a:lnTo>
                      <a:pt x="78" y="102"/>
                    </a:lnTo>
                    <a:lnTo>
                      <a:pt x="74" y="101"/>
                    </a:lnTo>
                    <a:lnTo>
                      <a:pt x="70" y="97"/>
                    </a:lnTo>
                    <a:lnTo>
                      <a:pt x="66" y="94"/>
                    </a:lnTo>
                    <a:lnTo>
                      <a:pt x="62" y="91"/>
                    </a:lnTo>
                    <a:lnTo>
                      <a:pt x="57" y="87"/>
                    </a:lnTo>
                    <a:lnTo>
                      <a:pt x="53" y="82"/>
                    </a:lnTo>
                    <a:lnTo>
                      <a:pt x="49" y="78"/>
                    </a:lnTo>
                    <a:lnTo>
                      <a:pt x="46" y="71"/>
                    </a:lnTo>
                    <a:lnTo>
                      <a:pt x="43" y="66"/>
                    </a:lnTo>
                    <a:lnTo>
                      <a:pt x="41" y="61"/>
                    </a:lnTo>
                    <a:lnTo>
                      <a:pt x="38" y="55"/>
                    </a:lnTo>
                    <a:lnTo>
                      <a:pt x="35" y="48"/>
                    </a:lnTo>
                    <a:lnTo>
                      <a:pt x="33" y="43"/>
                    </a:lnTo>
                    <a:lnTo>
                      <a:pt x="31" y="38"/>
                    </a:lnTo>
                    <a:lnTo>
                      <a:pt x="29" y="32"/>
                    </a:lnTo>
                    <a:lnTo>
                      <a:pt x="26" y="27"/>
                    </a:lnTo>
                    <a:lnTo>
                      <a:pt x="23" y="22"/>
                    </a:lnTo>
                    <a:lnTo>
                      <a:pt x="21" y="18"/>
                    </a:lnTo>
                    <a:lnTo>
                      <a:pt x="18" y="12"/>
                    </a:lnTo>
                    <a:lnTo>
                      <a:pt x="14" y="8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2" y="9"/>
                    </a:lnTo>
                    <a:lnTo>
                      <a:pt x="19" y="20"/>
                    </a:lnTo>
                    <a:lnTo>
                      <a:pt x="25" y="31"/>
                    </a:lnTo>
                    <a:lnTo>
                      <a:pt x="30" y="42"/>
                    </a:lnTo>
                    <a:lnTo>
                      <a:pt x="34" y="54"/>
                    </a:lnTo>
                    <a:lnTo>
                      <a:pt x="39" y="65"/>
                    </a:lnTo>
                    <a:lnTo>
                      <a:pt x="45" y="75"/>
                    </a:lnTo>
                    <a:lnTo>
                      <a:pt x="51" y="86"/>
                    </a:lnTo>
                    <a:lnTo>
                      <a:pt x="51" y="86"/>
                    </a:lnTo>
                    <a:lnTo>
                      <a:pt x="53" y="87"/>
                    </a:lnTo>
                    <a:lnTo>
                      <a:pt x="53" y="87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91"/>
                    </a:lnTo>
                    <a:lnTo>
                      <a:pt x="59" y="94"/>
                    </a:lnTo>
                    <a:lnTo>
                      <a:pt x="64" y="95"/>
                    </a:lnTo>
                    <a:lnTo>
                      <a:pt x="66" y="98"/>
                    </a:lnTo>
                    <a:lnTo>
                      <a:pt x="69" y="101"/>
                    </a:lnTo>
                    <a:lnTo>
                      <a:pt x="73" y="104"/>
                    </a:lnTo>
                    <a:lnTo>
                      <a:pt x="76" y="105"/>
                    </a:lnTo>
                    <a:lnTo>
                      <a:pt x="80" y="106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0" y="110"/>
                    </a:lnTo>
                    <a:lnTo>
                      <a:pt x="77" y="112"/>
                    </a:lnTo>
                    <a:lnTo>
                      <a:pt x="74" y="112"/>
                    </a:lnTo>
                    <a:lnTo>
                      <a:pt x="72" y="110"/>
                    </a:lnTo>
                    <a:lnTo>
                      <a:pt x="69" y="110"/>
                    </a:lnTo>
                    <a:lnTo>
                      <a:pt x="65" y="110"/>
                    </a:lnTo>
                    <a:lnTo>
                      <a:pt x="62" y="109"/>
                    </a:lnTo>
                    <a:lnTo>
                      <a:pt x="59" y="109"/>
                    </a:lnTo>
                    <a:lnTo>
                      <a:pt x="58" y="109"/>
                    </a:lnTo>
                    <a:lnTo>
                      <a:pt x="57" y="109"/>
                    </a:lnTo>
                    <a:lnTo>
                      <a:pt x="55" y="109"/>
                    </a:lnTo>
                    <a:lnTo>
                      <a:pt x="54" y="109"/>
                    </a:lnTo>
                    <a:lnTo>
                      <a:pt x="54" y="109"/>
                    </a:lnTo>
                    <a:lnTo>
                      <a:pt x="53" y="109"/>
                    </a:lnTo>
                    <a:lnTo>
                      <a:pt x="51" y="109"/>
                    </a:lnTo>
                    <a:lnTo>
                      <a:pt x="50" y="109"/>
                    </a:lnTo>
                    <a:lnTo>
                      <a:pt x="46" y="109"/>
                    </a:lnTo>
                    <a:lnTo>
                      <a:pt x="43" y="109"/>
                    </a:lnTo>
                    <a:lnTo>
                      <a:pt x="39" y="109"/>
                    </a:lnTo>
                    <a:lnTo>
                      <a:pt x="37" y="110"/>
                    </a:lnTo>
                    <a:lnTo>
                      <a:pt x="33" y="112"/>
                    </a:lnTo>
                    <a:lnTo>
                      <a:pt x="30" y="112"/>
                    </a:lnTo>
                    <a:lnTo>
                      <a:pt x="27" y="113"/>
                    </a:lnTo>
                    <a:lnTo>
                      <a:pt x="25" y="114"/>
                    </a:lnTo>
                    <a:lnTo>
                      <a:pt x="21" y="114"/>
                    </a:lnTo>
                    <a:lnTo>
                      <a:pt x="18" y="114"/>
                    </a:lnTo>
                    <a:lnTo>
                      <a:pt x="15" y="113"/>
                    </a:lnTo>
                    <a:lnTo>
                      <a:pt x="12" y="113"/>
                    </a:lnTo>
                    <a:lnTo>
                      <a:pt x="10" y="113"/>
                    </a:lnTo>
                    <a:lnTo>
                      <a:pt x="7" y="114"/>
                    </a:lnTo>
                    <a:lnTo>
                      <a:pt x="3" y="1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818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1" name="Freeform 129"/>
              <p:cNvSpPr>
                <a:spLocks/>
              </p:cNvSpPr>
              <p:nvPr/>
            </p:nvSpPr>
            <p:spPr bwMode="auto">
              <a:xfrm>
                <a:off x="4162" y="1278"/>
                <a:ext cx="197" cy="165"/>
              </a:xfrm>
              <a:custGeom>
                <a:avLst/>
                <a:gdLst>
                  <a:gd name="T0" fmla="*/ 0 w 197"/>
                  <a:gd name="T1" fmla="*/ 116 h 165"/>
                  <a:gd name="T2" fmla="*/ 2 w 197"/>
                  <a:gd name="T3" fmla="*/ 116 h 165"/>
                  <a:gd name="T4" fmla="*/ 10 w 197"/>
                  <a:gd name="T5" fmla="*/ 116 h 165"/>
                  <a:gd name="T6" fmla="*/ 22 w 197"/>
                  <a:gd name="T7" fmla="*/ 117 h 165"/>
                  <a:gd name="T8" fmla="*/ 30 w 197"/>
                  <a:gd name="T9" fmla="*/ 133 h 165"/>
                  <a:gd name="T10" fmla="*/ 41 w 197"/>
                  <a:gd name="T11" fmla="*/ 151 h 165"/>
                  <a:gd name="T12" fmla="*/ 47 w 197"/>
                  <a:gd name="T13" fmla="*/ 159 h 165"/>
                  <a:gd name="T14" fmla="*/ 51 w 197"/>
                  <a:gd name="T15" fmla="*/ 165 h 165"/>
                  <a:gd name="T16" fmla="*/ 50 w 197"/>
                  <a:gd name="T17" fmla="*/ 160 h 165"/>
                  <a:gd name="T18" fmla="*/ 45 w 197"/>
                  <a:gd name="T19" fmla="*/ 151 h 165"/>
                  <a:gd name="T20" fmla="*/ 38 w 197"/>
                  <a:gd name="T21" fmla="*/ 140 h 165"/>
                  <a:gd name="T22" fmla="*/ 33 w 197"/>
                  <a:gd name="T23" fmla="*/ 128 h 165"/>
                  <a:gd name="T24" fmla="*/ 30 w 197"/>
                  <a:gd name="T25" fmla="*/ 121 h 165"/>
                  <a:gd name="T26" fmla="*/ 30 w 197"/>
                  <a:gd name="T27" fmla="*/ 117 h 165"/>
                  <a:gd name="T28" fmla="*/ 30 w 197"/>
                  <a:gd name="T29" fmla="*/ 117 h 165"/>
                  <a:gd name="T30" fmla="*/ 31 w 197"/>
                  <a:gd name="T31" fmla="*/ 116 h 165"/>
                  <a:gd name="T32" fmla="*/ 53 w 197"/>
                  <a:gd name="T33" fmla="*/ 113 h 165"/>
                  <a:gd name="T34" fmla="*/ 82 w 197"/>
                  <a:gd name="T35" fmla="*/ 113 h 165"/>
                  <a:gd name="T36" fmla="*/ 129 w 197"/>
                  <a:gd name="T37" fmla="*/ 106 h 165"/>
                  <a:gd name="T38" fmla="*/ 183 w 197"/>
                  <a:gd name="T39" fmla="*/ 98 h 165"/>
                  <a:gd name="T40" fmla="*/ 197 w 197"/>
                  <a:gd name="T41" fmla="*/ 93 h 165"/>
                  <a:gd name="T42" fmla="*/ 197 w 197"/>
                  <a:gd name="T43" fmla="*/ 93 h 165"/>
                  <a:gd name="T44" fmla="*/ 197 w 197"/>
                  <a:gd name="T45" fmla="*/ 93 h 165"/>
                  <a:gd name="T46" fmla="*/ 197 w 197"/>
                  <a:gd name="T47" fmla="*/ 91 h 165"/>
                  <a:gd name="T48" fmla="*/ 183 w 197"/>
                  <a:gd name="T49" fmla="*/ 95 h 165"/>
                  <a:gd name="T50" fmla="*/ 164 w 197"/>
                  <a:gd name="T51" fmla="*/ 99 h 165"/>
                  <a:gd name="T52" fmla="*/ 147 w 197"/>
                  <a:gd name="T53" fmla="*/ 101 h 165"/>
                  <a:gd name="T54" fmla="*/ 132 w 197"/>
                  <a:gd name="T55" fmla="*/ 102 h 165"/>
                  <a:gd name="T56" fmla="*/ 117 w 197"/>
                  <a:gd name="T57" fmla="*/ 104 h 165"/>
                  <a:gd name="T58" fmla="*/ 102 w 197"/>
                  <a:gd name="T59" fmla="*/ 105 h 165"/>
                  <a:gd name="T60" fmla="*/ 84 w 197"/>
                  <a:gd name="T61" fmla="*/ 105 h 165"/>
                  <a:gd name="T62" fmla="*/ 66 w 197"/>
                  <a:gd name="T63" fmla="*/ 94 h 165"/>
                  <a:gd name="T64" fmla="*/ 49 w 197"/>
                  <a:gd name="T65" fmla="*/ 78 h 165"/>
                  <a:gd name="T66" fmla="*/ 38 w 197"/>
                  <a:gd name="T67" fmla="*/ 55 h 165"/>
                  <a:gd name="T68" fmla="*/ 29 w 197"/>
                  <a:gd name="T69" fmla="*/ 32 h 165"/>
                  <a:gd name="T70" fmla="*/ 18 w 197"/>
                  <a:gd name="T71" fmla="*/ 12 h 165"/>
                  <a:gd name="T72" fmla="*/ 11 w 197"/>
                  <a:gd name="T73" fmla="*/ 5 h 165"/>
                  <a:gd name="T74" fmla="*/ 8 w 197"/>
                  <a:gd name="T75" fmla="*/ 3 h 165"/>
                  <a:gd name="T76" fmla="*/ 8 w 197"/>
                  <a:gd name="T77" fmla="*/ 1 h 165"/>
                  <a:gd name="T78" fmla="*/ 7 w 197"/>
                  <a:gd name="T79" fmla="*/ 1 h 165"/>
                  <a:gd name="T80" fmla="*/ 4 w 197"/>
                  <a:gd name="T81" fmla="*/ 0 h 165"/>
                  <a:gd name="T82" fmla="*/ 3 w 197"/>
                  <a:gd name="T83" fmla="*/ 0 h 165"/>
                  <a:gd name="T84" fmla="*/ 19 w 197"/>
                  <a:gd name="T85" fmla="*/ 20 h 165"/>
                  <a:gd name="T86" fmla="*/ 39 w 197"/>
                  <a:gd name="T87" fmla="*/ 65 h 165"/>
                  <a:gd name="T88" fmla="*/ 53 w 197"/>
                  <a:gd name="T89" fmla="*/ 87 h 165"/>
                  <a:gd name="T90" fmla="*/ 55 w 197"/>
                  <a:gd name="T91" fmla="*/ 90 h 165"/>
                  <a:gd name="T92" fmla="*/ 64 w 197"/>
                  <a:gd name="T93" fmla="*/ 95 h 165"/>
                  <a:gd name="T94" fmla="*/ 76 w 197"/>
                  <a:gd name="T95" fmla="*/ 105 h 165"/>
                  <a:gd name="T96" fmla="*/ 82 w 197"/>
                  <a:gd name="T97" fmla="*/ 109 h 165"/>
                  <a:gd name="T98" fmla="*/ 82 w 197"/>
                  <a:gd name="T99" fmla="*/ 109 h 165"/>
                  <a:gd name="T100" fmla="*/ 77 w 197"/>
                  <a:gd name="T101" fmla="*/ 112 h 165"/>
                  <a:gd name="T102" fmla="*/ 65 w 197"/>
                  <a:gd name="T103" fmla="*/ 110 h 165"/>
                  <a:gd name="T104" fmla="*/ 57 w 197"/>
                  <a:gd name="T105" fmla="*/ 109 h 165"/>
                  <a:gd name="T106" fmla="*/ 53 w 197"/>
                  <a:gd name="T107" fmla="*/ 109 h 165"/>
                  <a:gd name="T108" fmla="*/ 43 w 197"/>
                  <a:gd name="T109" fmla="*/ 109 h 165"/>
                  <a:gd name="T110" fmla="*/ 30 w 197"/>
                  <a:gd name="T111" fmla="*/ 112 h 165"/>
                  <a:gd name="T112" fmla="*/ 18 w 197"/>
                  <a:gd name="T113" fmla="*/ 114 h 165"/>
                  <a:gd name="T114" fmla="*/ 7 w 197"/>
                  <a:gd name="T115" fmla="*/ 114 h 165"/>
                  <a:gd name="T116" fmla="*/ 0 w 197"/>
                  <a:gd name="T117" fmla="*/ 116 h 165"/>
                  <a:gd name="T118" fmla="*/ 0 w 197"/>
                  <a:gd name="T119" fmla="*/ 1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7" h="165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4" y="116"/>
                    </a:lnTo>
                    <a:lnTo>
                      <a:pt x="7" y="116"/>
                    </a:lnTo>
                    <a:lnTo>
                      <a:pt x="10" y="116"/>
                    </a:lnTo>
                    <a:lnTo>
                      <a:pt x="12" y="116"/>
                    </a:lnTo>
                    <a:lnTo>
                      <a:pt x="15" y="116"/>
                    </a:lnTo>
                    <a:lnTo>
                      <a:pt x="18" y="117"/>
                    </a:lnTo>
                    <a:lnTo>
                      <a:pt x="22" y="117"/>
                    </a:lnTo>
                    <a:lnTo>
                      <a:pt x="25" y="118"/>
                    </a:lnTo>
                    <a:lnTo>
                      <a:pt x="26" y="124"/>
                    </a:lnTo>
                    <a:lnTo>
                      <a:pt x="29" y="128"/>
                    </a:lnTo>
                    <a:lnTo>
                      <a:pt x="30" y="133"/>
                    </a:lnTo>
                    <a:lnTo>
                      <a:pt x="33" y="137"/>
                    </a:lnTo>
                    <a:lnTo>
                      <a:pt x="35" y="141"/>
                    </a:lnTo>
                    <a:lnTo>
                      <a:pt x="38" y="147"/>
                    </a:lnTo>
                    <a:lnTo>
                      <a:pt x="41" y="151"/>
                    </a:lnTo>
                    <a:lnTo>
                      <a:pt x="43" y="155"/>
                    </a:lnTo>
                    <a:lnTo>
                      <a:pt x="45" y="156"/>
                    </a:lnTo>
                    <a:lnTo>
                      <a:pt x="46" y="157"/>
                    </a:lnTo>
                    <a:lnTo>
                      <a:pt x="47" y="159"/>
                    </a:lnTo>
                    <a:lnTo>
                      <a:pt x="47" y="160"/>
                    </a:lnTo>
                    <a:lnTo>
                      <a:pt x="49" y="161"/>
                    </a:lnTo>
                    <a:lnTo>
                      <a:pt x="50" y="163"/>
                    </a:lnTo>
                    <a:lnTo>
                      <a:pt x="51" y="165"/>
                    </a:lnTo>
                    <a:lnTo>
                      <a:pt x="53" y="165"/>
                    </a:lnTo>
                    <a:lnTo>
                      <a:pt x="51" y="164"/>
                    </a:lnTo>
                    <a:lnTo>
                      <a:pt x="51" y="161"/>
                    </a:lnTo>
                    <a:lnTo>
                      <a:pt x="50" y="160"/>
                    </a:lnTo>
                    <a:lnTo>
                      <a:pt x="49" y="157"/>
                    </a:lnTo>
                    <a:lnTo>
                      <a:pt x="47" y="156"/>
                    </a:lnTo>
                    <a:lnTo>
                      <a:pt x="46" y="153"/>
                    </a:lnTo>
                    <a:lnTo>
                      <a:pt x="45" y="151"/>
                    </a:lnTo>
                    <a:lnTo>
                      <a:pt x="45" y="149"/>
                    </a:lnTo>
                    <a:lnTo>
                      <a:pt x="42" y="147"/>
                    </a:lnTo>
                    <a:lnTo>
                      <a:pt x="41" y="143"/>
                    </a:lnTo>
                    <a:lnTo>
                      <a:pt x="38" y="140"/>
                    </a:lnTo>
                    <a:lnTo>
                      <a:pt x="37" y="137"/>
                    </a:lnTo>
                    <a:lnTo>
                      <a:pt x="35" y="134"/>
                    </a:lnTo>
                    <a:lnTo>
                      <a:pt x="34" y="130"/>
                    </a:lnTo>
                    <a:lnTo>
                      <a:pt x="33" y="128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2"/>
                    </a:lnTo>
                    <a:lnTo>
                      <a:pt x="30" y="121"/>
                    </a:lnTo>
                    <a:lnTo>
                      <a:pt x="30" y="121"/>
                    </a:lnTo>
                    <a:lnTo>
                      <a:pt x="30" y="120"/>
                    </a:lnTo>
                    <a:lnTo>
                      <a:pt x="30" y="118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8" y="113"/>
                    </a:lnTo>
                    <a:lnTo>
                      <a:pt x="46" y="113"/>
                    </a:lnTo>
                    <a:lnTo>
                      <a:pt x="53" y="113"/>
                    </a:lnTo>
                    <a:lnTo>
                      <a:pt x="61" y="114"/>
                    </a:lnTo>
                    <a:lnTo>
                      <a:pt x="68" y="114"/>
                    </a:lnTo>
                    <a:lnTo>
                      <a:pt x="74" y="114"/>
                    </a:lnTo>
                    <a:lnTo>
                      <a:pt x="82" y="113"/>
                    </a:lnTo>
                    <a:lnTo>
                      <a:pt x="89" y="110"/>
                    </a:lnTo>
                    <a:lnTo>
                      <a:pt x="102" y="109"/>
                    </a:lnTo>
                    <a:lnTo>
                      <a:pt x="116" y="108"/>
                    </a:lnTo>
                    <a:lnTo>
                      <a:pt x="129" y="106"/>
                    </a:lnTo>
                    <a:lnTo>
                      <a:pt x="143" y="105"/>
                    </a:lnTo>
                    <a:lnTo>
                      <a:pt x="156" y="104"/>
                    </a:lnTo>
                    <a:lnTo>
                      <a:pt x="170" y="101"/>
                    </a:lnTo>
                    <a:lnTo>
                      <a:pt x="183" y="98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3"/>
                    </a:lnTo>
                    <a:lnTo>
                      <a:pt x="197" y="91"/>
                    </a:lnTo>
                    <a:lnTo>
                      <a:pt x="197" y="91"/>
                    </a:lnTo>
                    <a:lnTo>
                      <a:pt x="197" y="91"/>
                    </a:lnTo>
                    <a:lnTo>
                      <a:pt x="197" y="91"/>
                    </a:lnTo>
                    <a:lnTo>
                      <a:pt x="197" y="91"/>
                    </a:lnTo>
                    <a:lnTo>
                      <a:pt x="191" y="93"/>
                    </a:lnTo>
                    <a:lnTo>
                      <a:pt x="187" y="94"/>
                    </a:lnTo>
                    <a:lnTo>
                      <a:pt x="183" y="95"/>
                    </a:lnTo>
                    <a:lnTo>
                      <a:pt x="178" y="97"/>
                    </a:lnTo>
                    <a:lnTo>
                      <a:pt x="174" y="98"/>
                    </a:lnTo>
                    <a:lnTo>
                      <a:pt x="168" y="98"/>
                    </a:lnTo>
                    <a:lnTo>
                      <a:pt x="164" y="99"/>
                    </a:lnTo>
                    <a:lnTo>
                      <a:pt x="159" y="101"/>
                    </a:lnTo>
                    <a:lnTo>
                      <a:pt x="155" y="101"/>
                    </a:lnTo>
                    <a:lnTo>
                      <a:pt x="151" y="101"/>
                    </a:lnTo>
                    <a:lnTo>
                      <a:pt x="147" y="101"/>
                    </a:lnTo>
                    <a:lnTo>
                      <a:pt x="144" y="101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2"/>
                    </a:lnTo>
                    <a:lnTo>
                      <a:pt x="128" y="102"/>
                    </a:lnTo>
                    <a:lnTo>
                      <a:pt x="124" y="104"/>
                    </a:lnTo>
                    <a:lnTo>
                      <a:pt x="120" y="104"/>
                    </a:lnTo>
                    <a:lnTo>
                      <a:pt x="117" y="104"/>
                    </a:lnTo>
                    <a:lnTo>
                      <a:pt x="113" y="105"/>
                    </a:lnTo>
                    <a:lnTo>
                      <a:pt x="109" y="105"/>
                    </a:lnTo>
                    <a:lnTo>
                      <a:pt x="105" y="105"/>
                    </a:lnTo>
                    <a:lnTo>
                      <a:pt x="102" y="105"/>
                    </a:lnTo>
                    <a:lnTo>
                      <a:pt x="98" y="105"/>
                    </a:lnTo>
                    <a:lnTo>
                      <a:pt x="93" y="106"/>
                    </a:lnTo>
                    <a:lnTo>
                      <a:pt x="88" y="106"/>
                    </a:lnTo>
                    <a:lnTo>
                      <a:pt x="84" y="105"/>
                    </a:lnTo>
                    <a:lnTo>
                      <a:pt x="78" y="102"/>
                    </a:lnTo>
                    <a:lnTo>
                      <a:pt x="74" y="101"/>
                    </a:lnTo>
                    <a:lnTo>
                      <a:pt x="70" y="97"/>
                    </a:lnTo>
                    <a:lnTo>
                      <a:pt x="66" y="94"/>
                    </a:lnTo>
                    <a:lnTo>
                      <a:pt x="62" y="91"/>
                    </a:lnTo>
                    <a:lnTo>
                      <a:pt x="57" y="87"/>
                    </a:lnTo>
                    <a:lnTo>
                      <a:pt x="53" y="82"/>
                    </a:lnTo>
                    <a:lnTo>
                      <a:pt x="49" y="78"/>
                    </a:lnTo>
                    <a:lnTo>
                      <a:pt x="46" y="71"/>
                    </a:lnTo>
                    <a:lnTo>
                      <a:pt x="43" y="66"/>
                    </a:lnTo>
                    <a:lnTo>
                      <a:pt x="41" y="61"/>
                    </a:lnTo>
                    <a:lnTo>
                      <a:pt x="38" y="55"/>
                    </a:lnTo>
                    <a:lnTo>
                      <a:pt x="35" y="48"/>
                    </a:lnTo>
                    <a:lnTo>
                      <a:pt x="33" y="43"/>
                    </a:lnTo>
                    <a:lnTo>
                      <a:pt x="31" y="38"/>
                    </a:lnTo>
                    <a:lnTo>
                      <a:pt x="29" y="32"/>
                    </a:lnTo>
                    <a:lnTo>
                      <a:pt x="26" y="27"/>
                    </a:lnTo>
                    <a:lnTo>
                      <a:pt x="23" y="22"/>
                    </a:lnTo>
                    <a:lnTo>
                      <a:pt x="21" y="18"/>
                    </a:lnTo>
                    <a:lnTo>
                      <a:pt x="18" y="12"/>
                    </a:lnTo>
                    <a:lnTo>
                      <a:pt x="14" y="8"/>
                    </a:lnTo>
                    <a:lnTo>
                      <a:pt x="12" y="7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2" y="9"/>
                    </a:lnTo>
                    <a:lnTo>
                      <a:pt x="19" y="20"/>
                    </a:lnTo>
                    <a:lnTo>
                      <a:pt x="25" y="31"/>
                    </a:lnTo>
                    <a:lnTo>
                      <a:pt x="30" y="42"/>
                    </a:lnTo>
                    <a:lnTo>
                      <a:pt x="34" y="54"/>
                    </a:lnTo>
                    <a:lnTo>
                      <a:pt x="39" y="65"/>
                    </a:lnTo>
                    <a:lnTo>
                      <a:pt x="45" y="75"/>
                    </a:lnTo>
                    <a:lnTo>
                      <a:pt x="51" y="86"/>
                    </a:lnTo>
                    <a:lnTo>
                      <a:pt x="51" y="86"/>
                    </a:lnTo>
                    <a:lnTo>
                      <a:pt x="53" y="87"/>
                    </a:lnTo>
                    <a:lnTo>
                      <a:pt x="53" y="87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7" y="91"/>
                    </a:lnTo>
                    <a:lnTo>
                      <a:pt x="59" y="94"/>
                    </a:lnTo>
                    <a:lnTo>
                      <a:pt x="64" y="95"/>
                    </a:lnTo>
                    <a:lnTo>
                      <a:pt x="66" y="98"/>
                    </a:lnTo>
                    <a:lnTo>
                      <a:pt x="69" y="101"/>
                    </a:lnTo>
                    <a:lnTo>
                      <a:pt x="73" y="104"/>
                    </a:lnTo>
                    <a:lnTo>
                      <a:pt x="76" y="105"/>
                    </a:lnTo>
                    <a:lnTo>
                      <a:pt x="80" y="106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0" y="110"/>
                    </a:lnTo>
                    <a:lnTo>
                      <a:pt x="77" y="112"/>
                    </a:lnTo>
                    <a:lnTo>
                      <a:pt x="74" y="112"/>
                    </a:lnTo>
                    <a:lnTo>
                      <a:pt x="72" y="110"/>
                    </a:lnTo>
                    <a:lnTo>
                      <a:pt x="69" y="110"/>
                    </a:lnTo>
                    <a:lnTo>
                      <a:pt x="65" y="110"/>
                    </a:lnTo>
                    <a:lnTo>
                      <a:pt x="62" y="109"/>
                    </a:lnTo>
                    <a:lnTo>
                      <a:pt x="59" y="109"/>
                    </a:lnTo>
                    <a:lnTo>
                      <a:pt x="58" y="109"/>
                    </a:lnTo>
                    <a:lnTo>
                      <a:pt x="57" y="109"/>
                    </a:lnTo>
                    <a:lnTo>
                      <a:pt x="55" y="109"/>
                    </a:lnTo>
                    <a:lnTo>
                      <a:pt x="54" y="109"/>
                    </a:lnTo>
                    <a:lnTo>
                      <a:pt x="54" y="109"/>
                    </a:lnTo>
                    <a:lnTo>
                      <a:pt x="53" y="109"/>
                    </a:lnTo>
                    <a:lnTo>
                      <a:pt x="51" y="109"/>
                    </a:lnTo>
                    <a:lnTo>
                      <a:pt x="50" y="109"/>
                    </a:lnTo>
                    <a:lnTo>
                      <a:pt x="46" y="109"/>
                    </a:lnTo>
                    <a:lnTo>
                      <a:pt x="43" y="109"/>
                    </a:lnTo>
                    <a:lnTo>
                      <a:pt x="39" y="109"/>
                    </a:lnTo>
                    <a:lnTo>
                      <a:pt x="37" y="110"/>
                    </a:lnTo>
                    <a:lnTo>
                      <a:pt x="33" y="112"/>
                    </a:lnTo>
                    <a:lnTo>
                      <a:pt x="30" y="112"/>
                    </a:lnTo>
                    <a:lnTo>
                      <a:pt x="27" y="113"/>
                    </a:lnTo>
                    <a:lnTo>
                      <a:pt x="25" y="114"/>
                    </a:lnTo>
                    <a:lnTo>
                      <a:pt x="21" y="114"/>
                    </a:lnTo>
                    <a:lnTo>
                      <a:pt x="18" y="114"/>
                    </a:lnTo>
                    <a:lnTo>
                      <a:pt x="15" y="113"/>
                    </a:lnTo>
                    <a:lnTo>
                      <a:pt x="12" y="113"/>
                    </a:lnTo>
                    <a:lnTo>
                      <a:pt x="10" y="113"/>
                    </a:lnTo>
                    <a:lnTo>
                      <a:pt x="7" y="114"/>
                    </a:lnTo>
                    <a:lnTo>
                      <a:pt x="3" y="1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2" name="Freeform 130"/>
              <p:cNvSpPr>
                <a:spLocks/>
              </p:cNvSpPr>
              <p:nvPr/>
            </p:nvSpPr>
            <p:spPr bwMode="auto">
              <a:xfrm>
                <a:off x="4416" y="1267"/>
                <a:ext cx="338" cy="270"/>
              </a:xfrm>
              <a:custGeom>
                <a:avLst/>
                <a:gdLst>
                  <a:gd name="T0" fmla="*/ 15 w 338"/>
                  <a:gd name="T1" fmla="*/ 80 h 270"/>
                  <a:gd name="T2" fmla="*/ 20 w 338"/>
                  <a:gd name="T3" fmla="*/ 77 h 270"/>
                  <a:gd name="T4" fmla="*/ 26 w 338"/>
                  <a:gd name="T5" fmla="*/ 81 h 270"/>
                  <a:gd name="T6" fmla="*/ 35 w 338"/>
                  <a:gd name="T7" fmla="*/ 86 h 270"/>
                  <a:gd name="T8" fmla="*/ 46 w 338"/>
                  <a:gd name="T9" fmla="*/ 93 h 270"/>
                  <a:gd name="T10" fmla="*/ 58 w 338"/>
                  <a:gd name="T11" fmla="*/ 100 h 270"/>
                  <a:gd name="T12" fmla="*/ 70 w 338"/>
                  <a:gd name="T13" fmla="*/ 109 h 270"/>
                  <a:gd name="T14" fmla="*/ 94 w 338"/>
                  <a:gd name="T15" fmla="*/ 127 h 270"/>
                  <a:gd name="T16" fmla="*/ 109 w 338"/>
                  <a:gd name="T17" fmla="*/ 133 h 270"/>
                  <a:gd name="T18" fmla="*/ 129 w 338"/>
                  <a:gd name="T19" fmla="*/ 137 h 270"/>
                  <a:gd name="T20" fmla="*/ 176 w 338"/>
                  <a:gd name="T21" fmla="*/ 136 h 270"/>
                  <a:gd name="T22" fmla="*/ 178 w 338"/>
                  <a:gd name="T23" fmla="*/ 136 h 270"/>
                  <a:gd name="T24" fmla="*/ 198 w 338"/>
                  <a:gd name="T25" fmla="*/ 143 h 270"/>
                  <a:gd name="T26" fmla="*/ 226 w 338"/>
                  <a:gd name="T27" fmla="*/ 160 h 270"/>
                  <a:gd name="T28" fmla="*/ 262 w 338"/>
                  <a:gd name="T29" fmla="*/ 176 h 270"/>
                  <a:gd name="T30" fmla="*/ 260 w 338"/>
                  <a:gd name="T31" fmla="*/ 202 h 270"/>
                  <a:gd name="T32" fmla="*/ 264 w 338"/>
                  <a:gd name="T33" fmla="*/ 241 h 270"/>
                  <a:gd name="T34" fmla="*/ 280 w 338"/>
                  <a:gd name="T35" fmla="*/ 266 h 270"/>
                  <a:gd name="T36" fmla="*/ 284 w 338"/>
                  <a:gd name="T37" fmla="*/ 268 h 270"/>
                  <a:gd name="T38" fmla="*/ 287 w 338"/>
                  <a:gd name="T39" fmla="*/ 269 h 270"/>
                  <a:gd name="T40" fmla="*/ 293 w 338"/>
                  <a:gd name="T41" fmla="*/ 270 h 270"/>
                  <a:gd name="T42" fmla="*/ 308 w 338"/>
                  <a:gd name="T43" fmla="*/ 270 h 270"/>
                  <a:gd name="T44" fmla="*/ 332 w 338"/>
                  <a:gd name="T45" fmla="*/ 269 h 270"/>
                  <a:gd name="T46" fmla="*/ 336 w 338"/>
                  <a:gd name="T47" fmla="*/ 269 h 270"/>
                  <a:gd name="T48" fmla="*/ 338 w 338"/>
                  <a:gd name="T49" fmla="*/ 268 h 270"/>
                  <a:gd name="T50" fmla="*/ 321 w 338"/>
                  <a:gd name="T51" fmla="*/ 266 h 270"/>
                  <a:gd name="T52" fmla="*/ 276 w 338"/>
                  <a:gd name="T53" fmla="*/ 258 h 270"/>
                  <a:gd name="T54" fmla="*/ 268 w 338"/>
                  <a:gd name="T55" fmla="*/ 241 h 270"/>
                  <a:gd name="T56" fmla="*/ 262 w 338"/>
                  <a:gd name="T57" fmla="*/ 201 h 270"/>
                  <a:gd name="T58" fmla="*/ 273 w 338"/>
                  <a:gd name="T59" fmla="*/ 164 h 270"/>
                  <a:gd name="T60" fmla="*/ 281 w 338"/>
                  <a:gd name="T61" fmla="*/ 152 h 270"/>
                  <a:gd name="T62" fmla="*/ 281 w 338"/>
                  <a:gd name="T63" fmla="*/ 152 h 270"/>
                  <a:gd name="T64" fmla="*/ 272 w 338"/>
                  <a:gd name="T65" fmla="*/ 160 h 270"/>
                  <a:gd name="T66" fmla="*/ 258 w 338"/>
                  <a:gd name="T67" fmla="*/ 171 h 270"/>
                  <a:gd name="T68" fmla="*/ 241 w 338"/>
                  <a:gd name="T69" fmla="*/ 164 h 270"/>
                  <a:gd name="T70" fmla="*/ 226 w 338"/>
                  <a:gd name="T71" fmla="*/ 156 h 270"/>
                  <a:gd name="T72" fmla="*/ 213 w 338"/>
                  <a:gd name="T73" fmla="*/ 147 h 270"/>
                  <a:gd name="T74" fmla="*/ 198 w 338"/>
                  <a:gd name="T75" fmla="*/ 139 h 270"/>
                  <a:gd name="T76" fmla="*/ 186 w 338"/>
                  <a:gd name="T77" fmla="*/ 135 h 270"/>
                  <a:gd name="T78" fmla="*/ 155 w 338"/>
                  <a:gd name="T79" fmla="*/ 129 h 270"/>
                  <a:gd name="T80" fmla="*/ 135 w 338"/>
                  <a:gd name="T81" fmla="*/ 133 h 270"/>
                  <a:gd name="T82" fmla="*/ 119 w 338"/>
                  <a:gd name="T83" fmla="*/ 135 h 270"/>
                  <a:gd name="T84" fmla="*/ 102 w 338"/>
                  <a:gd name="T85" fmla="*/ 125 h 270"/>
                  <a:gd name="T86" fmla="*/ 72 w 338"/>
                  <a:gd name="T87" fmla="*/ 106 h 270"/>
                  <a:gd name="T88" fmla="*/ 55 w 338"/>
                  <a:gd name="T89" fmla="*/ 94 h 270"/>
                  <a:gd name="T90" fmla="*/ 41 w 338"/>
                  <a:gd name="T91" fmla="*/ 88 h 270"/>
                  <a:gd name="T92" fmla="*/ 20 w 338"/>
                  <a:gd name="T93" fmla="*/ 73 h 270"/>
                  <a:gd name="T94" fmla="*/ 20 w 338"/>
                  <a:gd name="T95" fmla="*/ 66 h 270"/>
                  <a:gd name="T96" fmla="*/ 20 w 338"/>
                  <a:gd name="T97" fmla="*/ 54 h 270"/>
                  <a:gd name="T98" fmla="*/ 19 w 338"/>
                  <a:gd name="T99" fmla="*/ 39 h 270"/>
                  <a:gd name="T100" fmla="*/ 15 w 338"/>
                  <a:gd name="T101" fmla="*/ 22 h 270"/>
                  <a:gd name="T102" fmla="*/ 6 w 338"/>
                  <a:gd name="T103" fmla="*/ 6 h 270"/>
                  <a:gd name="T104" fmla="*/ 2 w 338"/>
                  <a:gd name="T105" fmla="*/ 0 h 270"/>
                  <a:gd name="T106" fmla="*/ 2 w 338"/>
                  <a:gd name="T107" fmla="*/ 3 h 270"/>
                  <a:gd name="T108" fmla="*/ 4 w 338"/>
                  <a:gd name="T109" fmla="*/ 8 h 270"/>
                  <a:gd name="T110" fmla="*/ 16 w 338"/>
                  <a:gd name="T111" fmla="*/ 39 h 270"/>
                  <a:gd name="T112" fmla="*/ 18 w 338"/>
                  <a:gd name="T113" fmla="*/ 53 h 270"/>
                  <a:gd name="T114" fmla="*/ 18 w 338"/>
                  <a:gd name="T115" fmla="*/ 61 h 270"/>
                  <a:gd name="T116" fmla="*/ 15 w 338"/>
                  <a:gd name="T117" fmla="*/ 8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8" h="270">
                    <a:moveTo>
                      <a:pt x="15" y="80"/>
                    </a:move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8" y="76"/>
                    </a:lnTo>
                    <a:lnTo>
                      <a:pt x="19" y="76"/>
                    </a:lnTo>
                    <a:lnTo>
                      <a:pt x="20" y="77"/>
                    </a:lnTo>
                    <a:lnTo>
                      <a:pt x="22" y="77"/>
                    </a:lnTo>
                    <a:lnTo>
                      <a:pt x="22" y="78"/>
                    </a:lnTo>
                    <a:lnTo>
                      <a:pt x="23" y="78"/>
                    </a:lnTo>
                    <a:lnTo>
                      <a:pt x="25" y="80"/>
                    </a:lnTo>
                    <a:lnTo>
                      <a:pt x="26" y="80"/>
                    </a:lnTo>
                    <a:lnTo>
                      <a:pt x="26" y="81"/>
                    </a:lnTo>
                    <a:lnTo>
                      <a:pt x="27" y="82"/>
                    </a:lnTo>
                    <a:lnTo>
                      <a:pt x="30" y="82"/>
                    </a:lnTo>
                    <a:lnTo>
                      <a:pt x="31" y="84"/>
                    </a:lnTo>
                    <a:lnTo>
                      <a:pt x="33" y="85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7" y="88"/>
                    </a:lnTo>
                    <a:lnTo>
                      <a:pt x="38" y="89"/>
                    </a:lnTo>
                    <a:lnTo>
                      <a:pt x="39" y="90"/>
                    </a:lnTo>
                    <a:lnTo>
                      <a:pt x="42" y="92"/>
                    </a:lnTo>
                    <a:lnTo>
                      <a:pt x="43" y="93"/>
                    </a:lnTo>
                    <a:lnTo>
                      <a:pt x="46" y="93"/>
                    </a:lnTo>
                    <a:lnTo>
                      <a:pt x="47" y="94"/>
                    </a:lnTo>
                    <a:lnTo>
                      <a:pt x="50" y="96"/>
                    </a:lnTo>
                    <a:lnTo>
                      <a:pt x="51" y="96"/>
                    </a:lnTo>
                    <a:lnTo>
                      <a:pt x="54" y="97"/>
                    </a:lnTo>
                    <a:lnTo>
                      <a:pt x="57" y="98"/>
                    </a:lnTo>
                    <a:lnTo>
                      <a:pt x="58" y="100"/>
                    </a:lnTo>
                    <a:lnTo>
                      <a:pt x="61" y="101"/>
                    </a:lnTo>
                    <a:lnTo>
                      <a:pt x="62" y="102"/>
                    </a:lnTo>
                    <a:lnTo>
                      <a:pt x="65" y="104"/>
                    </a:lnTo>
                    <a:lnTo>
                      <a:pt x="66" y="105"/>
                    </a:lnTo>
                    <a:lnTo>
                      <a:pt x="69" y="108"/>
                    </a:lnTo>
                    <a:lnTo>
                      <a:pt x="70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2" y="119"/>
                    </a:lnTo>
                    <a:lnTo>
                      <a:pt x="86" y="121"/>
                    </a:lnTo>
                    <a:lnTo>
                      <a:pt x="90" y="124"/>
                    </a:lnTo>
                    <a:lnTo>
                      <a:pt x="94" y="127"/>
                    </a:lnTo>
                    <a:lnTo>
                      <a:pt x="98" y="128"/>
                    </a:lnTo>
                    <a:lnTo>
                      <a:pt x="102" y="131"/>
                    </a:lnTo>
                    <a:lnTo>
                      <a:pt x="104" y="132"/>
                    </a:lnTo>
                    <a:lnTo>
                      <a:pt x="105" y="132"/>
                    </a:lnTo>
                    <a:lnTo>
                      <a:pt x="106" y="133"/>
                    </a:lnTo>
                    <a:lnTo>
                      <a:pt x="109" y="133"/>
                    </a:lnTo>
                    <a:lnTo>
                      <a:pt x="111" y="135"/>
                    </a:lnTo>
                    <a:lnTo>
                      <a:pt x="112" y="136"/>
                    </a:lnTo>
                    <a:lnTo>
                      <a:pt x="113" y="136"/>
                    </a:lnTo>
                    <a:lnTo>
                      <a:pt x="115" y="137"/>
                    </a:lnTo>
                    <a:lnTo>
                      <a:pt x="123" y="137"/>
                    </a:lnTo>
                    <a:lnTo>
                      <a:pt x="129" y="137"/>
                    </a:lnTo>
                    <a:lnTo>
                      <a:pt x="137" y="136"/>
                    </a:lnTo>
                    <a:lnTo>
                      <a:pt x="145" y="135"/>
                    </a:lnTo>
                    <a:lnTo>
                      <a:pt x="154" y="133"/>
                    </a:lnTo>
                    <a:lnTo>
                      <a:pt x="162" y="133"/>
                    </a:lnTo>
                    <a:lnTo>
                      <a:pt x="170" y="133"/>
                    </a:lnTo>
                    <a:lnTo>
                      <a:pt x="176" y="136"/>
                    </a:lnTo>
                    <a:lnTo>
                      <a:pt x="176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83" y="137"/>
                    </a:lnTo>
                    <a:lnTo>
                      <a:pt x="188" y="139"/>
                    </a:lnTo>
                    <a:lnTo>
                      <a:pt x="192" y="140"/>
                    </a:lnTo>
                    <a:lnTo>
                      <a:pt x="198" y="143"/>
                    </a:lnTo>
                    <a:lnTo>
                      <a:pt x="202" y="144"/>
                    </a:lnTo>
                    <a:lnTo>
                      <a:pt x="207" y="147"/>
                    </a:lnTo>
                    <a:lnTo>
                      <a:pt x="211" y="149"/>
                    </a:lnTo>
                    <a:lnTo>
                      <a:pt x="215" y="154"/>
                    </a:lnTo>
                    <a:lnTo>
                      <a:pt x="221" y="156"/>
                    </a:lnTo>
                    <a:lnTo>
                      <a:pt x="226" y="160"/>
                    </a:lnTo>
                    <a:lnTo>
                      <a:pt x="231" y="163"/>
                    </a:lnTo>
                    <a:lnTo>
                      <a:pt x="237" y="166"/>
                    </a:lnTo>
                    <a:lnTo>
                      <a:pt x="244" y="168"/>
                    </a:lnTo>
                    <a:lnTo>
                      <a:pt x="249" y="171"/>
                    </a:lnTo>
                    <a:lnTo>
                      <a:pt x="256" y="174"/>
                    </a:lnTo>
                    <a:lnTo>
                      <a:pt x="262" y="176"/>
                    </a:lnTo>
                    <a:lnTo>
                      <a:pt x="261" y="180"/>
                    </a:lnTo>
                    <a:lnTo>
                      <a:pt x="261" y="184"/>
                    </a:lnTo>
                    <a:lnTo>
                      <a:pt x="261" y="188"/>
                    </a:lnTo>
                    <a:lnTo>
                      <a:pt x="260" y="192"/>
                    </a:lnTo>
                    <a:lnTo>
                      <a:pt x="260" y="197"/>
                    </a:lnTo>
                    <a:lnTo>
                      <a:pt x="260" y="202"/>
                    </a:lnTo>
                    <a:lnTo>
                      <a:pt x="260" y="206"/>
                    </a:lnTo>
                    <a:lnTo>
                      <a:pt x="260" y="210"/>
                    </a:lnTo>
                    <a:lnTo>
                      <a:pt x="260" y="218"/>
                    </a:lnTo>
                    <a:lnTo>
                      <a:pt x="261" y="225"/>
                    </a:lnTo>
                    <a:lnTo>
                      <a:pt x="262" y="233"/>
                    </a:lnTo>
                    <a:lnTo>
                      <a:pt x="264" y="241"/>
                    </a:lnTo>
                    <a:lnTo>
                      <a:pt x="265" y="248"/>
                    </a:lnTo>
                    <a:lnTo>
                      <a:pt x="269" y="254"/>
                    </a:lnTo>
                    <a:lnTo>
                      <a:pt x="273" y="261"/>
                    </a:lnTo>
                    <a:lnTo>
                      <a:pt x="278" y="266"/>
                    </a:lnTo>
                    <a:lnTo>
                      <a:pt x="278" y="266"/>
                    </a:lnTo>
                    <a:lnTo>
                      <a:pt x="280" y="266"/>
                    </a:lnTo>
                    <a:lnTo>
                      <a:pt x="280" y="266"/>
                    </a:lnTo>
                    <a:lnTo>
                      <a:pt x="281" y="268"/>
                    </a:lnTo>
                    <a:lnTo>
                      <a:pt x="281" y="268"/>
                    </a:lnTo>
                    <a:lnTo>
                      <a:pt x="283" y="268"/>
                    </a:lnTo>
                    <a:lnTo>
                      <a:pt x="283" y="26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85" y="268"/>
                    </a:lnTo>
                    <a:lnTo>
                      <a:pt x="285" y="268"/>
                    </a:lnTo>
                    <a:lnTo>
                      <a:pt x="285" y="269"/>
                    </a:lnTo>
                    <a:lnTo>
                      <a:pt x="285" y="269"/>
                    </a:lnTo>
                    <a:lnTo>
                      <a:pt x="287" y="269"/>
                    </a:lnTo>
                    <a:lnTo>
                      <a:pt x="287" y="269"/>
                    </a:lnTo>
                    <a:lnTo>
                      <a:pt x="287" y="269"/>
                    </a:lnTo>
                    <a:lnTo>
                      <a:pt x="288" y="269"/>
                    </a:lnTo>
                    <a:lnTo>
                      <a:pt x="289" y="269"/>
                    </a:lnTo>
                    <a:lnTo>
                      <a:pt x="292" y="269"/>
                    </a:lnTo>
                    <a:lnTo>
                      <a:pt x="293" y="270"/>
                    </a:lnTo>
                    <a:lnTo>
                      <a:pt x="295" y="270"/>
                    </a:lnTo>
                    <a:lnTo>
                      <a:pt x="296" y="270"/>
                    </a:lnTo>
                    <a:lnTo>
                      <a:pt x="299" y="270"/>
                    </a:lnTo>
                    <a:lnTo>
                      <a:pt x="300" y="270"/>
                    </a:lnTo>
                    <a:lnTo>
                      <a:pt x="304" y="270"/>
                    </a:lnTo>
                    <a:lnTo>
                      <a:pt x="308" y="270"/>
                    </a:lnTo>
                    <a:lnTo>
                      <a:pt x="312" y="270"/>
                    </a:lnTo>
                    <a:lnTo>
                      <a:pt x="316" y="270"/>
                    </a:lnTo>
                    <a:lnTo>
                      <a:pt x="320" y="269"/>
                    </a:lnTo>
                    <a:lnTo>
                      <a:pt x="324" y="269"/>
                    </a:lnTo>
                    <a:lnTo>
                      <a:pt x="328" y="269"/>
                    </a:lnTo>
                    <a:lnTo>
                      <a:pt x="332" y="269"/>
                    </a:lnTo>
                    <a:lnTo>
                      <a:pt x="334" y="269"/>
                    </a:lnTo>
                    <a:lnTo>
                      <a:pt x="334" y="269"/>
                    </a:lnTo>
                    <a:lnTo>
                      <a:pt x="335" y="269"/>
                    </a:lnTo>
                    <a:lnTo>
                      <a:pt x="335" y="269"/>
                    </a:lnTo>
                    <a:lnTo>
                      <a:pt x="335" y="269"/>
                    </a:lnTo>
                    <a:lnTo>
                      <a:pt x="336" y="269"/>
                    </a:lnTo>
                    <a:lnTo>
                      <a:pt x="336" y="269"/>
                    </a:lnTo>
                    <a:lnTo>
                      <a:pt x="338" y="269"/>
                    </a:lnTo>
                    <a:lnTo>
                      <a:pt x="338" y="269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0" y="266"/>
                    </a:lnTo>
                    <a:lnTo>
                      <a:pt x="321" y="266"/>
                    </a:lnTo>
                    <a:lnTo>
                      <a:pt x="313" y="266"/>
                    </a:lnTo>
                    <a:lnTo>
                      <a:pt x="305" y="266"/>
                    </a:lnTo>
                    <a:lnTo>
                      <a:pt x="297" y="266"/>
                    </a:lnTo>
                    <a:lnTo>
                      <a:pt x="289" y="265"/>
                    </a:lnTo>
                    <a:lnTo>
                      <a:pt x="281" y="262"/>
                    </a:lnTo>
                    <a:lnTo>
                      <a:pt x="276" y="258"/>
                    </a:lnTo>
                    <a:lnTo>
                      <a:pt x="273" y="256"/>
                    </a:lnTo>
                    <a:lnTo>
                      <a:pt x="272" y="253"/>
                    </a:lnTo>
                    <a:lnTo>
                      <a:pt x="270" y="250"/>
                    </a:lnTo>
                    <a:lnTo>
                      <a:pt x="269" y="248"/>
                    </a:lnTo>
                    <a:lnTo>
                      <a:pt x="269" y="245"/>
                    </a:lnTo>
                    <a:lnTo>
                      <a:pt x="268" y="241"/>
                    </a:lnTo>
                    <a:lnTo>
                      <a:pt x="266" y="238"/>
                    </a:lnTo>
                    <a:lnTo>
                      <a:pt x="266" y="235"/>
                    </a:lnTo>
                    <a:lnTo>
                      <a:pt x="265" y="226"/>
                    </a:lnTo>
                    <a:lnTo>
                      <a:pt x="264" y="218"/>
                    </a:lnTo>
                    <a:lnTo>
                      <a:pt x="262" y="209"/>
                    </a:lnTo>
                    <a:lnTo>
                      <a:pt x="262" y="201"/>
                    </a:lnTo>
                    <a:lnTo>
                      <a:pt x="264" y="192"/>
                    </a:lnTo>
                    <a:lnTo>
                      <a:pt x="265" y="184"/>
                    </a:lnTo>
                    <a:lnTo>
                      <a:pt x="266" y="176"/>
                    </a:lnTo>
                    <a:lnTo>
                      <a:pt x="270" y="168"/>
                    </a:lnTo>
                    <a:lnTo>
                      <a:pt x="272" y="166"/>
                    </a:lnTo>
                    <a:lnTo>
                      <a:pt x="273" y="164"/>
                    </a:lnTo>
                    <a:lnTo>
                      <a:pt x="274" y="162"/>
                    </a:lnTo>
                    <a:lnTo>
                      <a:pt x="276" y="160"/>
                    </a:lnTo>
                    <a:lnTo>
                      <a:pt x="277" y="158"/>
                    </a:lnTo>
                    <a:lnTo>
                      <a:pt x="278" y="156"/>
                    </a:lnTo>
                    <a:lnTo>
                      <a:pt x="280" y="154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78" y="154"/>
                    </a:lnTo>
                    <a:lnTo>
                      <a:pt x="276" y="156"/>
                    </a:lnTo>
                    <a:lnTo>
                      <a:pt x="273" y="158"/>
                    </a:lnTo>
                    <a:lnTo>
                      <a:pt x="272" y="160"/>
                    </a:lnTo>
                    <a:lnTo>
                      <a:pt x="269" y="163"/>
                    </a:lnTo>
                    <a:lnTo>
                      <a:pt x="268" y="166"/>
                    </a:lnTo>
                    <a:lnTo>
                      <a:pt x="265" y="170"/>
                    </a:lnTo>
                    <a:lnTo>
                      <a:pt x="264" y="172"/>
                    </a:lnTo>
                    <a:lnTo>
                      <a:pt x="261" y="172"/>
                    </a:lnTo>
                    <a:lnTo>
                      <a:pt x="258" y="171"/>
                    </a:lnTo>
                    <a:lnTo>
                      <a:pt x="256" y="170"/>
                    </a:lnTo>
                    <a:lnTo>
                      <a:pt x="253" y="170"/>
                    </a:lnTo>
                    <a:lnTo>
                      <a:pt x="249" y="168"/>
                    </a:lnTo>
                    <a:lnTo>
                      <a:pt x="246" y="167"/>
                    </a:lnTo>
                    <a:lnTo>
                      <a:pt x="244" y="166"/>
                    </a:lnTo>
                    <a:lnTo>
                      <a:pt x="241" y="164"/>
                    </a:lnTo>
                    <a:lnTo>
                      <a:pt x="238" y="163"/>
                    </a:lnTo>
                    <a:lnTo>
                      <a:pt x="235" y="162"/>
                    </a:lnTo>
                    <a:lnTo>
                      <a:pt x="234" y="160"/>
                    </a:lnTo>
                    <a:lnTo>
                      <a:pt x="231" y="159"/>
                    </a:lnTo>
                    <a:lnTo>
                      <a:pt x="229" y="158"/>
                    </a:lnTo>
                    <a:lnTo>
                      <a:pt x="226" y="156"/>
                    </a:lnTo>
                    <a:lnTo>
                      <a:pt x="223" y="155"/>
                    </a:lnTo>
                    <a:lnTo>
                      <a:pt x="222" y="154"/>
                    </a:lnTo>
                    <a:lnTo>
                      <a:pt x="219" y="152"/>
                    </a:lnTo>
                    <a:lnTo>
                      <a:pt x="217" y="149"/>
                    </a:lnTo>
                    <a:lnTo>
                      <a:pt x="214" y="148"/>
                    </a:lnTo>
                    <a:lnTo>
                      <a:pt x="213" y="147"/>
                    </a:lnTo>
                    <a:lnTo>
                      <a:pt x="210" y="145"/>
                    </a:lnTo>
                    <a:lnTo>
                      <a:pt x="207" y="144"/>
                    </a:lnTo>
                    <a:lnTo>
                      <a:pt x="205" y="143"/>
                    </a:lnTo>
                    <a:lnTo>
                      <a:pt x="202" y="141"/>
                    </a:lnTo>
                    <a:lnTo>
                      <a:pt x="201" y="140"/>
                    </a:lnTo>
                    <a:lnTo>
                      <a:pt x="198" y="139"/>
                    </a:lnTo>
                    <a:lnTo>
                      <a:pt x="197" y="139"/>
                    </a:lnTo>
                    <a:lnTo>
                      <a:pt x="194" y="137"/>
                    </a:lnTo>
                    <a:lnTo>
                      <a:pt x="191" y="136"/>
                    </a:lnTo>
                    <a:lnTo>
                      <a:pt x="190" y="136"/>
                    </a:lnTo>
                    <a:lnTo>
                      <a:pt x="187" y="135"/>
                    </a:lnTo>
                    <a:lnTo>
                      <a:pt x="186" y="135"/>
                    </a:lnTo>
                    <a:lnTo>
                      <a:pt x="180" y="132"/>
                    </a:lnTo>
                    <a:lnTo>
                      <a:pt x="175" y="131"/>
                    </a:lnTo>
                    <a:lnTo>
                      <a:pt x="171" y="131"/>
                    </a:lnTo>
                    <a:lnTo>
                      <a:pt x="166" y="129"/>
                    </a:lnTo>
                    <a:lnTo>
                      <a:pt x="160" y="129"/>
                    </a:lnTo>
                    <a:lnTo>
                      <a:pt x="155" y="129"/>
                    </a:lnTo>
                    <a:lnTo>
                      <a:pt x="151" y="131"/>
                    </a:lnTo>
                    <a:lnTo>
                      <a:pt x="145" y="131"/>
                    </a:lnTo>
                    <a:lnTo>
                      <a:pt x="143" y="132"/>
                    </a:lnTo>
                    <a:lnTo>
                      <a:pt x="140" y="132"/>
                    </a:lnTo>
                    <a:lnTo>
                      <a:pt x="137" y="132"/>
                    </a:lnTo>
                    <a:lnTo>
                      <a:pt x="135" y="133"/>
                    </a:lnTo>
                    <a:lnTo>
                      <a:pt x="132" y="133"/>
                    </a:lnTo>
                    <a:lnTo>
                      <a:pt x="131" y="133"/>
                    </a:lnTo>
                    <a:lnTo>
                      <a:pt x="128" y="135"/>
                    </a:lnTo>
                    <a:lnTo>
                      <a:pt x="125" y="135"/>
                    </a:lnTo>
                    <a:lnTo>
                      <a:pt x="121" y="135"/>
                    </a:lnTo>
                    <a:lnTo>
                      <a:pt x="119" y="135"/>
                    </a:lnTo>
                    <a:lnTo>
                      <a:pt x="116" y="133"/>
                    </a:lnTo>
                    <a:lnTo>
                      <a:pt x="113" y="132"/>
                    </a:lnTo>
                    <a:lnTo>
                      <a:pt x="111" y="131"/>
                    </a:lnTo>
                    <a:lnTo>
                      <a:pt x="108" y="128"/>
                    </a:lnTo>
                    <a:lnTo>
                      <a:pt x="105" y="127"/>
                    </a:lnTo>
                    <a:lnTo>
                      <a:pt x="102" y="125"/>
                    </a:lnTo>
                    <a:lnTo>
                      <a:pt x="96" y="124"/>
                    </a:lnTo>
                    <a:lnTo>
                      <a:pt x="90" y="120"/>
                    </a:lnTo>
                    <a:lnTo>
                      <a:pt x="86" y="117"/>
                    </a:lnTo>
                    <a:lnTo>
                      <a:pt x="81" y="113"/>
                    </a:lnTo>
                    <a:lnTo>
                      <a:pt x="76" y="110"/>
                    </a:lnTo>
                    <a:lnTo>
                      <a:pt x="72" y="106"/>
                    </a:lnTo>
                    <a:lnTo>
                      <a:pt x="66" y="102"/>
                    </a:lnTo>
                    <a:lnTo>
                      <a:pt x="62" y="97"/>
                    </a:lnTo>
                    <a:lnTo>
                      <a:pt x="61" y="97"/>
                    </a:lnTo>
                    <a:lnTo>
                      <a:pt x="58" y="96"/>
                    </a:lnTo>
                    <a:lnTo>
                      <a:pt x="57" y="94"/>
                    </a:lnTo>
                    <a:lnTo>
                      <a:pt x="55" y="94"/>
                    </a:lnTo>
                    <a:lnTo>
                      <a:pt x="53" y="94"/>
                    </a:lnTo>
                    <a:lnTo>
                      <a:pt x="51" y="93"/>
                    </a:lnTo>
                    <a:lnTo>
                      <a:pt x="50" y="92"/>
                    </a:lnTo>
                    <a:lnTo>
                      <a:pt x="49" y="92"/>
                    </a:lnTo>
                    <a:lnTo>
                      <a:pt x="45" y="89"/>
                    </a:lnTo>
                    <a:lnTo>
                      <a:pt x="41" y="88"/>
                    </a:lnTo>
                    <a:lnTo>
                      <a:pt x="38" y="85"/>
                    </a:lnTo>
                    <a:lnTo>
                      <a:pt x="34" y="82"/>
                    </a:lnTo>
                    <a:lnTo>
                      <a:pt x="30" y="80"/>
                    </a:lnTo>
                    <a:lnTo>
                      <a:pt x="27" y="77"/>
                    </a:lnTo>
                    <a:lnTo>
                      <a:pt x="23" y="76"/>
                    </a:lnTo>
                    <a:lnTo>
                      <a:pt x="20" y="73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4"/>
                    </a:lnTo>
                    <a:lnTo>
                      <a:pt x="20" y="51"/>
                    </a:lnTo>
                    <a:lnTo>
                      <a:pt x="20" y="50"/>
                    </a:lnTo>
                    <a:lnTo>
                      <a:pt x="20" y="47"/>
                    </a:lnTo>
                    <a:lnTo>
                      <a:pt x="20" y="45"/>
                    </a:lnTo>
                    <a:lnTo>
                      <a:pt x="19" y="42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6" y="27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4" y="19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10" y="11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7" y="12"/>
                    </a:lnTo>
                    <a:lnTo>
                      <a:pt x="10" y="18"/>
                    </a:lnTo>
                    <a:lnTo>
                      <a:pt x="11" y="23"/>
                    </a:lnTo>
                    <a:lnTo>
                      <a:pt x="14" y="29"/>
                    </a:lnTo>
                    <a:lnTo>
                      <a:pt x="15" y="34"/>
                    </a:lnTo>
                    <a:lnTo>
                      <a:pt x="16" y="39"/>
                    </a:lnTo>
                    <a:lnTo>
                      <a:pt x="18" y="45"/>
                    </a:lnTo>
                    <a:lnTo>
                      <a:pt x="18" y="50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5"/>
                    </a:lnTo>
                    <a:lnTo>
                      <a:pt x="18" y="58"/>
                    </a:lnTo>
                    <a:lnTo>
                      <a:pt x="18" y="61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6" y="70"/>
                    </a:lnTo>
                    <a:lnTo>
                      <a:pt x="16" y="73"/>
                    </a:lnTo>
                    <a:lnTo>
                      <a:pt x="15" y="77"/>
                    </a:lnTo>
                    <a:lnTo>
                      <a:pt x="15" y="80"/>
                    </a:lnTo>
                    <a:close/>
                  </a:path>
                </a:pathLst>
              </a:custGeom>
              <a:solidFill>
                <a:srgbClr val="818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3" name="Freeform 131"/>
              <p:cNvSpPr>
                <a:spLocks/>
              </p:cNvSpPr>
              <p:nvPr/>
            </p:nvSpPr>
            <p:spPr bwMode="auto">
              <a:xfrm>
                <a:off x="4416" y="1267"/>
                <a:ext cx="338" cy="270"/>
              </a:xfrm>
              <a:custGeom>
                <a:avLst/>
                <a:gdLst>
                  <a:gd name="T0" fmla="*/ 15 w 338"/>
                  <a:gd name="T1" fmla="*/ 80 h 270"/>
                  <a:gd name="T2" fmla="*/ 20 w 338"/>
                  <a:gd name="T3" fmla="*/ 77 h 270"/>
                  <a:gd name="T4" fmla="*/ 26 w 338"/>
                  <a:gd name="T5" fmla="*/ 81 h 270"/>
                  <a:gd name="T6" fmla="*/ 35 w 338"/>
                  <a:gd name="T7" fmla="*/ 86 h 270"/>
                  <a:gd name="T8" fmla="*/ 46 w 338"/>
                  <a:gd name="T9" fmla="*/ 93 h 270"/>
                  <a:gd name="T10" fmla="*/ 58 w 338"/>
                  <a:gd name="T11" fmla="*/ 100 h 270"/>
                  <a:gd name="T12" fmla="*/ 70 w 338"/>
                  <a:gd name="T13" fmla="*/ 109 h 270"/>
                  <a:gd name="T14" fmla="*/ 94 w 338"/>
                  <a:gd name="T15" fmla="*/ 127 h 270"/>
                  <a:gd name="T16" fmla="*/ 109 w 338"/>
                  <a:gd name="T17" fmla="*/ 133 h 270"/>
                  <a:gd name="T18" fmla="*/ 129 w 338"/>
                  <a:gd name="T19" fmla="*/ 137 h 270"/>
                  <a:gd name="T20" fmla="*/ 176 w 338"/>
                  <a:gd name="T21" fmla="*/ 136 h 270"/>
                  <a:gd name="T22" fmla="*/ 178 w 338"/>
                  <a:gd name="T23" fmla="*/ 136 h 270"/>
                  <a:gd name="T24" fmla="*/ 198 w 338"/>
                  <a:gd name="T25" fmla="*/ 143 h 270"/>
                  <a:gd name="T26" fmla="*/ 226 w 338"/>
                  <a:gd name="T27" fmla="*/ 160 h 270"/>
                  <a:gd name="T28" fmla="*/ 262 w 338"/>
                  <a:gd name="T29" fmla="*/ 176 h 270"/>
                  <a:gd name="T30" fmla="*/ 260 w 338"/>
                  <a:gd name="T31" fmla="*/ 202 h 270"/>
                  <a:gd name="T32" fmla="*/ 264 w 338"/>
                  <a:gd name="T33" fmla="*/ 241 h 270"/>
                  <a:gd name="T34" fmla="*/ 280 w 338"/>
                  <a:gd name="T35" fmla="*/ 266 h 270"/>
                  <a:gd name="T36" fmla="*/ 284 w 338"/>
                  <a:gd name="T37" fmla="*/ 268 h 270"/>
                  <a:gd name="T38" fmla="*/ 287 w 338"/>
                  <a:gd name="T39" fmla="*/ 269 h 270"/>
                  <a:gd name="T40" fmla="*/ 293 w 338"/>
                  <a:gd name="T41" fmla="*/ 270 h 270"/>
                  <a:gd name="T42" fmla="*/ 308 w 338"/>
                  <a:gd name="T43" fmla="*/ 270 h 270"/>
                  <a:gd name="T44" fmla="*/ 332 w 338"/>
                  <a:gd name="T45" fmla="*/ 269 h 270"/>
                  <a:gd name="T46" fmla="*/ 336 w 338"/>
                  <a:gd name="T47" fmla="*/ 269 h 270"/>
                  <a:gd name="T48" fmla="*/ 338 w 338"/>
                  <a:gd name="T49" fmla="*/ 268 h 270"/>
                  <a:gd name="T50" fmla="*/ 321 w 338"/>
                  <a:gd name="T51" fmla="*/ 266 h 270"/>
                  <a:gd name="T52" fmla="*/ 276 w 338"/>
                  <a:gd name="T53" fmla="*/ 258 h 270"/>
                  <a:gd name="T54" fmla="*/ 268 w 338"/>
                  <a:gd name="T55" fmla="*/ 241 h 270"/>
                  <a:gd name="T56" fmla="*/ 262 w 338"/>
                  <a:gd name="T57" fmla="*/ 201 h 270"/>
                  <a:gd name="T58" fmla="*/ 273 w 338"/>
                  <a:gd name="T59" fmla="*/ 164 h 270"/>
                  <a:gd name="T60" fmla="*/ 281 w 338"/>
                  <a:gd name="T61" fmla="*/ 152 h 270"/>
                  <a:gd name="T62" fmla="*/ 281 w 338"/>
                  <a:gd name="T63" fmla="*/ 152 h 270"/>
                  <a:gd name="T64" fmla="*/ 272 w 338"/>
                  <a:gd name="T65" fmla="*/ 160 h 270"/>
                  <a:gd name="T66" fmla="*/ 258 w 338"/>
                  <a:gd name="T67" fmla="*/ 171 h 270"/>
                  <a:gd name="T68" fmla="*/ 241 w 338"/>
                  <a:gd name="T69" fmla="*/ 164 h 270"/>
                  <a:gd name="T70" fmla="*/ 226 w 338"/>
                  <a:gd name="T71" fmla="*/ 156 h 270"/>
                  <a:gd name="T72" fmla="*/ 213 w 338"/>
                  <a:gd name="T73" fmla="*/ 147 h 270"/>
                  <a:gd name="T74" fmla="*/ 198 w 338"/>
                  <a:gd name="T75" fmla="*/ 139 h 270"/>
                  <a:gd name="T76" fmla="*/ 186 w 338"/>
                  <a:gd name="T77" fmla="*/ 135 h 270"/>
                  <a:gd name="T78" fmla="*/ 155 w 338"/>
                  <a:gd name="T79" fmla="*/ 129 h 270"/>
                  <a:gd name="T80" fmla="*/ 135 w 338"/>
                  <a:gd name="T81" fmla="*/ 133 h 270"/>
                  <a:gd name="T82" fmla="*/ 119 w 338"/>
                  <a:gd name="T83" fmla="*/ 135 h 270"/>
                  <a:gd name="T84" fmla="*/ 102 w 338"/>
                  <a:gd name="T85" fmla="*/ 125 h 270"/>
                  <a:gd name="T86" fmla="*/ 72 w 338"/>
                  <a:gd name="T87" fmla="*/ 106 h 270"/>
                  <a:gd name="T88" fmla="*/ 55 w 338"/>
                  <a:gd name="T89" fmla="*/ 94 h 270"/>
                  <a:gd name="T90" fmla="*/ 41 w 338"/>
                  <a:gd name="T91" fmla="*/ 88 h 270"/>
                  <a:gd name="T92" fmla="*/ 20 w 338"/>
                  <a:gd name="T93" fmla="*/ 73 h 270"/>
                  <a:gd name="T94" fmla="*/ 20 w 338"/>
                  <a:gd name="T95" fmla="*/ 66 h 270"/>
                  <a:gd name="T96" fmla="*/ 20 w 338"/>
                  <a:gd name="T97" fmla="*/ 54 h 270"/>
                  <a:gd name="T98" fmla="*/ 19 w 338"/>
                  <a:gd name="T99" fmla="*/ 39 h 270"/>
                  <a:gd name="T100" fmla="*/ 15 w 338"/>
                  <a:gd name="T101" fmla="*/ 22 h 270"/>
                  <a:gd name="T102" fmla="*/ 6 w 338"/>
                  <a:gd name="T103" fmla="*/ 6 h 270"/>
                  <a:gd name="T104" fmla="*/ 2 w 338"/>
                  <a:gd name="T105" fmla="*/ 0 h 270"/>
                  <a:gd name="T106" fmla="*/ 2 w 338"/>
                  <a:gd name="T107" fmla="*/ 3 h 270"/>
                  <a:gd name="T108" fmla="*/ 4 w 338"/>
                  <a:gd name="T109" fmla="*/ 8 h 270"/>
                  <a:gd name="T110" fmla="*/ 16 w 338"/>
                  <a:gd name="T111" fmla="*/ 39 h 270"/>
                  <a:gd name="T112" fmla="*/ 18 w 338"/>
                  <a:gd name="T113" fmla="*/ 53 h 270"/>
                  <a:gd name="T114" fmla="*/ 18 w 338"/>
                  <a:gd name="T115" fmla="*/ 61 h 270"/>
                  <a:gd name="T116" fmla="*/ 15 w 338"/>
                  <a:gd name="T117" fmla="*/ 8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8" h="270">
                    <a:moveTo>
                      <a:pt x="15" y="80"/>
                    </a:move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8" y="76"/>
                    </a:lnTo>
                    <a:lnTo>
                      <a:pt x="19" y="76"/>
                    </a:lnTo>
                    <a:lnTo>
                      <a:pt x="20" y="77"/>
                    </a:lnTo>
                    <a:lnTo>
                      <a:pt x="22" y="77"/>
                    </a:lnTo>
                    <a:lnTo>
                      <a:pt x="22" y="78"/>
                    </a:lnTo>
                    <a:lnTo>
                      <a:pt x="23" y="78"/>
                    </a:lnTo>
                    <a:lnTo>
                      <a:pt x="25" y="80"/>
                    </a:lnTo>
                    <a:lnTo>
                      <a:pt x="26" y="80"/>
                    </a:lnTo>
                    <a:lnTo>
                      <a:pt x="26" y="81"/>
                    </a:lnTo>
                    <a:lnTo>
                      <a:pt x="27" y="82"/>
                    </a:lnTo>
                    <a:lnTo>
                      <a:pt x="30" y="82"/>
                    </a:lnTo>
                    <a:lnTo>
                      <a:pt x="31" y="84"/>
                    </a:lnTo>
                    <a:lnTo>
                      <a:pt x="33" y="85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7" y="88"/>
                    </a:lnTo>
                    <a:lnTo>
                      <a:pt x="38" y="89"/>
                    </a:lnTo>
                    <a:lnTo>
                      <a:pt x="39" y="90"/>
                    </a:lnTo>
                    <a:lnTo>
                      <a:pt x="42" y="92"/>
                    </a:lnTo>
                    <a:lnTo>
                      <a:pt x="43" y="93"/>
                    </a:lnTo>
                    <a:lnTo>
                      <a:pt x="46" y="93"/>
                    </a:lnTo>
                    <a:lnTo>
                      <a:pt x="47" y="94"/>
                    </a:lnTo>
                    <a:lnTo>
                      <a:pt x="50" y="96"/>
                    </a:lnTo>
                    <a:lnTo>
                      <a:pt x="51" y="96"/>
                    </a:lnTo>
                    <a:lnTo>
                      <a:pt x="54" y="97"/>
                    </a:lnTo>
                    <a:lnTo>
                      <a:pt x="57" y="98"/>
                    </a:lnTo>
                    <a:lnTo>
                      <a:pt x="58" y="100"/>
                    </a:lnTo>
                    <a:lnTo>
                      <a:pt x="61" y="101"/>
                    </a:lnTo>
                    <a:lnTo>
                      <a:pt x="62" y="102"/>
                    </a:lnTo>
                    <a:lnTo>
                      <a:pt x="65" y="104"/>
                    </a:lnTo>
                    <a:lnTo>
                      <a:pt x="66" y="105"/>
                    </a:lnTo>
                    <a:lnTo>
                      <a:pt x="69" y="108"/>
                    </a:lnTo>
                    <a:lnTo>
                      <a:pt x="70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2" y="119"/>
                    </a:lnTo>
                    <a:lnTo>
                      <a:pt x="86" y="121"/>
                    </a:lnTo>
                    <a:lnTo>
                      <a:pt x="90" y="124"/>
                    </a:lnTo>
                    <a:lnTo>
                      <a:pt x="94" y="127"/>
                    </a:lnTo>
                    <a:lnTo>
                      <a:pt x="98" y="128"/>
                    </a:lnTo>
                    <a:lnTo>
                      <a:pt x="102" y="131"/>
                    </a:lnTo>
                    <a:lnTo>
                      <a:pt x="104" y="132"/>
                    </a:lnTo>
                    <a:lnTo>
                      <a:pt x="105" y="132"/>
                    </a:lnTo>
                    <a:lnTo>
                      <a:pt x="106" y="133"/>
                    </a:lnTo>
                    <a:lnTo>
                      <a:pt x="109" y="133"/>
                    </a:lnTo>
                    <a:lnTo>
                      <a:pt x="111" y="135"/>
                    </a:lnTo>
                    <a:lnTo>
                      <a:pt x="112" y="136"/>
                    </a:lnTo>
                    <a:lnTo>
                      <a:pt x="113" y="136"/>
                    </a:lnTo>
                    <a:lnTo>
                      <a:pt x="115" y="137"/>
                    </a:lnTo>
                    <a:lnTo>
                      <a:pt x="123" y="137"/>
                    </a:lnTo>
                    <a:lnTo>
                      <a:pt x="129" y="137"/>
                    </a:lnTo>
                    <a:lnTo>
                      <a:pt x="137" y="136"/>
                    </a:lnTo>
                    <a:lnTo>
                      <a:pt x="145" y="135"/>
                    </a:lnTo>
                    <a:lnTo>
                      <a:pt x="154" y="133"/>
                    </a:lnTo>
                    <a:lnTo>
                      <a:pt x="162" y="133"/>
                    </a:lnTo>
                    <a:lnTo>
                      <a:pt x="170" y="133"/>
                    </a:lnTo>
                    <a:lnTo>
                      <a:pt x="176" y="136"/>
                    </a:lnTo>
                    <a:lnTo>
                      <a:pt x="176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78" y="136"/>
                    </a:lnTo>
                    <a:lnTo>
                      <a:pt x="183" y="137"/>
                    </a:lnTo>
                    <a:lnTo>
                      <a:pt x="188" y="139"/>
                    </a:lnTo>
                    <a:lnTo>
                      <a:pt x="192" y="140"/>
                    </a:lnTo>
                    <a:lnTo>
                      <a:pt x="198" y="143"/>
                    </a:lnTo>
                    <a:lnTo>
                      <a:pt x="202" y="144"/>
                    </a:lnTo>
                    <a:lnTo>
                      <a:pt x="207" y="147"/>
                    </a:lnTo>
                    <a:lnTo>
                      <a:pt x="211" y="149"/>
                    </a:lnTo>
                    <a:lnTo>
                      <a:pt x="215" y="154"/>
                    </a:lnTo>
                    <a:lnTo>
                      <a:pt x="221" y="156"/>
                    </a:lnTo>
                    <a:lnTo>
                      <a:pt x="226" y="160"/>
                    </a:lnTo>
                    <a:lnTo>
                      <a:pt x="231" y="163"/>
                    </a:lnTo>
                    <a:lnTo>
                      <a:pt x="237" y="166"/>
                    </a:lnTo>
                    <a:lnTo>
                      <a:pt x="244" y="168"/>
                    </a:lnTo>
                    <a:lnTo>
                      <a:pt x="249" y="171"/>
                    </a:lnTo>
                    <a:lnTo>
                      <a:pt x="256" y="174"/>
                    </a:lnTo>
                    <a:lnTo>
                      <a:pt x="262" y="176"/>
                    </a:lnTo>
                    <a:lnTo>
                      <a:pt x="261" y="180"/>
                    </a:lnTo>
                    <a:lnTo>
                      <a:pt x="261" y="184"/>
                    </a:lnTo>
                    <a:lnTo>
                      <a:pt x="261" y="188"/>
                    </a:lnTo>
                    <a:lnTo>
                      <a:pt x="260" y="192"/>
                    </a:lnTo>
                    <a:lnTo>
                      <a:pt x="260" y="197"/>
                    </a:lnTo>
                    <a:lnTo>
                      <a:pt x="260" y="202"/>
                    </a:lnTo>
                    <a:lnTo>
                      <a:pt x="260" y="206"/>
                    </a:lnTo>
                    <a:lnTo>
                      <a:pt x="260" y="210"/>
                    </a:lnTo>
                    <a:lnTo>
                      <a:pt x="260" y="218"/>
                    </a:lnTo>
                    <a:lnTo>
                      <a:pt x="261" y="225"/>
                    </a:lnTo>
                    <a:lnTo>
                      <a:pt x="262" y="233"/>
                    </a:lnTo>
                    <a:lnTo>
                      <a:pt x="264" y="241"/>
                    </a:lnTo>
                    <a:lnTo>
                      <a:pt x="265" y="248"/>
                    </a:lnTo>
                    <a:lnTo>
                      <a:pt x="269" y="254"/>
                    </a:lnTo>
                    <a:lnTo>
                      <a:pt x="273" y="261"/>
                    </a:lnTo>
                    <a:lnTo>
                      <a:pt x="278" y="266"/>
                    </a:lnTo>
                    <a:lnTo>
                      <a:pt x="278" y="266"/>
                    </a:lnTo>
                    <a:lnTo>
                      <a:pt x="280" y="266"/>
                    </a:lnTo>
                    <a:lnTo>
                      <a:pt x="280" y="266"/>
                    </a:lnTo>
                    <a:lnTo>
                      <a:pt x="281" y="268"/>
                    </a:lnTo>
                    <a:lnTo>
                      <a:pt x="281" y="268"/>
                    </a:lnTo>
                    <a:lnTo>
                      <a:pt x="283" y="268"/>
                    </a:lnTo>
                    <a:lnTo>
                      <a:pt x="283" y="26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85" y="268"/>
                    </a:lnTo>
                    <a:lnTo>
                      <a:pt x="285" y="268"/>
                    </a:lnTo>
                    <a:lnTo>
                      <a:pt x="285" y="269"/>
                    </a:lnTo>
                    <a:lnTo>
                      <a:pt x="285" y="269"/>
                    </a:lnTo>
                    <a:lnTo>
                      <a:pt x="287" y="269"/>
                    </a:lnTo>
                    <a:lnTo>
                      <a:pt x="287" y="269"/>
                    </a:lnTo>
                    <a:lnTo>
                      <a:pt x="287" y="269"/>
                    </a:lnTo>
                    <a:lnTo>
                      <a:pt x="288" y="269"/>
                    </a:lnTo>
                    <a:lnTo>
                      <a:pt x="289" y="269"/>
                    </a:lnTo>
                    <a:lnTo>
                      <a:pt x="292" y="269"/>
                    </a:lnTo>
                    <a:lnTo>
                      <a:pt x="293" y="270"/>
                    </a:lnTo>
                    <a:lnTo>
                      <a:pt x="295" y="270"/>
                    </a:lnTo>
                    <a:lnTo>
                      <a:pt x="296" y="270"/>
                    </a:lnTo>
                    <a:lnTo>
                      <a:pt x="299" y="270"/>
                    </a:lnTo>
                    <a:lnTo>
                      <a:pt x="300" y="270"/>
                    </a:lnTo>
                    <a:lnTo>
                      <a:pt x="304" y="270"/>
                    </a:lnTo>
                    <a:lnTo>
                      <a:pt x="308" y="270"/>
                    </a:lnTo>
                    <a:lnTo>
                      <a:pt x="312" y="270"/>
                    </a:lnTo>
                    <a:lnTo>
                      <a:pt x="316" y="270"/>
                    </a:lnTo>
                    <a:lnTo>
                      <a:pt x="320" y="269"/>
                    </a:lnTo>
                    <a:lnTo>
                      <a:pt x="324" y="269"/>
                    </a:lnTo>
                    <a:lnTo>
                      <a:pt x="328" y="269"/>
                    </a:lnTo>
                    <a:lnTo>
                      <a:pt x="332" y="269"/>
                    </a:lnTo>
                    <a:lnTo>
                      <a:pt x="334" y="269"/>
                    </a:lnTo>
                    <a:lnTo>
                      <a:pt x="334" y="269"/>
                    </a:lnTo>
                    <a:lnTo>
                      <a:pt x="335" y="269"/>
                    </a:lnTo>
                    <a:lnTo>
                      <a:pt x="335" y="269"/>
                    </a:lnTo>
                    <a:lnTo>
                      <a:pt x="335" y="269"/>
                    </a:lnTo>
                    <a:lnTo>
                      <a:pt x="336" y="269"/>
                    </a:lnTo>
                    <a:lnTo>
                      <a:pt x="336" y="269"/>
                    </a:lnTo>
                    <a:lnTo>
                      <a:pt x="338" y="269"/>
                    </a:lnTo>
                    <a:lnTo>
                      <a:pt x="338" y="269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8" y="268"/>
                    </a:lnTo>
                    <a:lnTo>
                      <a:pt x="330" y="266"/>
                    </a:lnTo>
                    <a:lnTo>
                      <a:pt x="321" y="266"/>
                    </a:lnTo>
                    <a:lnTo>
                      <a:pt x="313" y="266"/>
                    </a:lnTo>
                    <a:lnTo>
                      <a:pt x="305" y="266"/>
                    </a:lnTo>
                    <a:lnTo>
                      <a:pt x="297" y="266"/>
                    </a:lnTo>
                    <a:lnTo>
                      <a:pt x="289" y="265"/>
                    </a:lnTo>
                    <a:lnTo>
                      <a:pt x="281" y="262"/>
                    </a:lnTo>
                    <a:lnTo>
                      <a:pt x="276" y="258"/>
                    </a:lnTo>
                    <a:lnTo>
                      <a:pt x="273" y="256"/>
                    </a:lnTo>
                    <a:lnTo>
                      <a:pt x="272" y="253"/>
                    </a:lnTo>
                    <a:lnTo>
                      <a:pt x="270" y="250"/>
                    </a:lnTo>
                    <a:lnTo>
                      <a:pt x="269" y="248"/>
                    </a:lnTo>
                    <a:lnTo>
                      <a:pt x="269" y="245"/>
                    </a:lnTo>
                    <a:lnTo>
                      <a:pt x="268" y="241"/>
                    </a:lnTo>
                    <a:lnTo>
                      <a:pt x="266" y="238"/>
                    </a:lnTo>
                    <a:lnTo>
                      <a:pt x="266" y="235"/>
                    </a:lnTo>
                    <a:lnTo>
                      <a:pt x="265" y="226"/>
                    </a:lnTo>
                    <a:lnTo>
                      <a:pt x="264" y="218"/>
                    </a:lnTo>
                    <a:lnTo>
                      <a:pt x="262" y="209"/>
                    </a:lnTo>
                    <a:lnTo>
                      <a:pt x="262" y="201"/>
                    </a:lnTo>
                    <a:lnTo>
                      <a:pt x="264" y="192"/>
                    </a:lnTo>
                    <a:lnTo>
                      <a:pt x="265" y="184"/>
                    </a:lnTo>
                    <a:lnTo>
                      <a:pt x="266" y="176"/>
                    </a:lnTo>
                    <a:lnTo>
                      <a:pt x="270" y="168"/>
                    </a:lnTo>
                    <a:lnTo>
                      <a:pt x="272" y="166"/>
                    </a:lnTo>
                    <a:lnTo>
                      <a:pt x="273" y="164"/>
                    </a:lnTo>
                    <a:lnTo>
                      <a:pt x="274" y="162"/>
                    </a:lnTo>
                    <a:lnTo>
                      <a:pt x="276" y="160"/>
                    </a:lnTo>
                    <a:lnTo>
                      <a:pt x="277" y="158"/>
                    </a:lnTo>
                    <a:lnTo>
                      <a:pt x="278" y="156"/>
                    </a:lnTo>
                    <a:lnTo>
                      <a:pt x="280" y="154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78" y="154"/>
                    </a:lnTo>
                    <a:lnTo>
                      <a:pt x="276" y="156"/>
                    </a:lnTo>
                    <a:lnTo>
                      <a:pt x="273" y="158"/>
                    </a:lnTo>
                    <a:lnTo>
                      <a:pt x="272" y="160"/>
                    </a:lnTo>
                    <a:lnTo>
                      <a:pt x="269" y="163"/>
                    </a:lnTo>
                    <a:lnTo>
                      <a:pt x="268" y="166"/>
                    </a:lnTo>
                    <a:lnTo>
                      <a:pt x="265" y="170"/>
                    </a:lnTo>
                    <a:lnTo>
                      <a:pt x="264" y="172"/>
                    </a:lnTo>
                    <a:lnTo>
                      <a:pt x="261" y="172"/>
                    </a:lnTo>
                    <a:lnTo>
                      <a:pt x="258" y="171"/>
                    </a:lnTo>
                    <a:lnTo>
                      <a:pt x="256" y="170"/>
                    </a:lnTo>
                    <a:lnTo>
                      <a:pt x="253" y="170"/>
                    </a:lnTo>
                    <a:lnTo>
                      <a:pt x="249" y="168"/>
                    </a:lnTo>
                    <a:lnTo>
                      <a:pt x="246" y="167"/>
                    </a:lnTo>
                    <a:lnTo>
                      <a:pt x="244" y="166"/>
                    </a:lnTo>
                    <a:lnTo>
                      <a:pt x="241" y="164"/>
                    </a:lnTo>
                    <a:lnTo>
                      <a:pt x="238" y="163"/>
                    </a:lnTo>
                    <a:lnTo>
                      <a:pt x="235" y="162"/>
                    </a:lnTo>
                    <a:lnTo>
                      <a:pt x="234" y="160"/>
                    </a:lnTo>
                    <a:lnTo>
                      <a:pt x="231" y="159"/>
                    </a:lnTo>
                    <a:lnTo>
                      <a:pt x="229" y="158"/>
                    </a:lnTo>
                    <a:lnTo>
                      <a:pt x="226" y="156"/>
                    </a:lnTo>
                    <a:lnTo>
                      <a:pt x="223" y="155"/>
                    </a:lnTo>
                    <a:lnTo>
                      <a:pt x="222" y="154"/>
                    </a:lnTo>
                    <a:lnTo>
                      <a:pt x="219" y="152"/>
                    </a:lnTo>
                    <a:lnTo>
                      <a:pt x="217" y="149"/>
                    </a:lnTo>
                    <a:lnTo>
                      <a:pt x="214" y="148"/>
                    </a:lnTo>
                    <a:lnTo>
                      <a:pt x="213" y="147"/>
                    </a:lnTo>
                    <a:lnTo>
                      <a:pt x="210" y="145"/>
                    </a:lnTo>
                    <a:lnTo>
                      <a:pt x="207" y="144"/>
                    </a:lnTo>
                    <a:lnTo>
                      <a:pt x="205" y="143"/>
                    </a:lnTo>
                    <a:lnTo>
                      <a:pt x="202" y="141"/>
                    </a:lnTo>
                    <a:lnTo>
                      <a:pt x="201" y="140"/>
                    </a:lnTo>
                    <a:lnTo>
                      <a:pt x="198" y="139"/>
                    </a:lnTo>
                    <a:lnTo>
                      <a:pt x="197" y="139"/>
                    </a:lnTo>
                    <a:lnTo>
                      <a:pt x="194" y="137"/>
                    </a:lnTo>
                    <a:lnTo>
                      <a:pt x="191" y="136"/>
                    </a:lnTo>
                    <a:lnTo>
                      <a:pt x="190" y="136"/>
                    </a:lnTo>
                    <a:lnTo>
                      <a:pt x="187" y="135"/>
                    </a:lnTo>
                    <a:lnTo>
                      <a:pt x="186" y="135"/>
                    </a:lnTo>
                    <a:lnTo>
                      <a:pt x="180" y="132"/>
                    </a:lnTo>
                    <a:lnTo>
                      <a:pt x="175" y="131"/>
                    </a:lnTo>
                    <a:lnTo>
                      <a:pt x="171" y="131"/>
                    </a:lnTo>
                    <a:lnTo>
                      <a:pt x="166" y="129"/>
                    </a:lnTo>
                    <a:lnTo>
                      <a:pt x="160" y="129"/>
                    </a:lnTo>
                    <a:lnTo>
                      <a:pt x="155" y="129"/>
                    </a:lnTo>
                    <a:lnTo>
                      <a:pt x="151" y="131"/>
                    </a:lnTo>
                    <a:lnTo>
                      <a:pt x="145" y="131"/>
                    </a:lnTo>
                    <a:lnTo>
                      <a:pt x="143" y="132"/>
                    </a:lnTo>
                    <a:lnTo>
                      <a:pt x="140" y="132"/>
                    </a:lnTo>
                    <a:lnTo>
                      <a:pt x="137" y="132"/>
                    </a:lnTo>
                    <a:lnTo>
                      <a:pt x="135" y="133"/>
                    </a:lnTo>
                    <a:lnTo>
                      <a:pt x="132" y="133"/>
                    </a:lnTo>
                    <a:lnTo>
                      <a:pt x="131" y="133"/>
                    </a:lnTo>
                    <a:lnTo>
                      <a:pt x="128" y="135"/>
                    </a:lnTo>
                    <a:lnTo>
                      <a:pt x="125" y="135"/>
                    </a:lnTo>
                    <a:lnTo>
                      <a:pt x="121" y="135"/>
                    </a:lnTo>
                    <a:lnTo>
                      <a:pt x="119" y="135"/>
                    </a:lnTo>
                    <a:lnTo>
                      <a:pt x="116" y="133"/>
                    </a:lnTo>
                    <a:lnTo>
                      <a:pt x="113" y="132"/>
                    </a:lnTo>
                    <a:lnTo>
                      <a:pt x="111" y="131"/>
                    </a:lnTo>
                    <a:lnTo>
                      <a:pt x="108" y="128"/>
                    </a:lnTo>
                    <a:lnTo>
                      <a:pt x="105" y="127"/>
                    </a:lnTo>
                    <a:lnTo>
                      <a:pt x="102" y="125"/>
                    </a:lnTo>
                    <a:lnTo>
                      <a:pt x="96" y="124"/>
                    </a:lnTo>
                    <a:lnTo>
                      <a:pt x="90" y="120"/>
                    </a:lnTo>
                    <a:lnTo>
                      <a:pt x="86" y="117"/>
                    </a:lnTo>
                    <a:lnTo>
                      <a:pt x="81" y="113"/>
                    </a:lnTo>
                    <a:lnTo>
                      <a:pt x="76" y="110"/>
                    </a:lnTo>
                    <a:lnTo>
                      <a:pt x="72" y="106"/>
                    </a:lnTo>
                    <a:lnTo>
                      <a:pt x="66" y="102"/>
                    </a:lnTo>
                    <a:lnTo>
                      <a:pt x="62" y="97"/>
                    </a:lnTo>
                    <a:lnTo>
                      <a:pt x="61" y="97"/>
                    </a:lnTo>
                    <a:lnTo>
                      <a:pt x="58" y="96"/>
                    </a:lnTo>
                    <a:lnTo>
                      <a:pt x="57" y="94"/>
                    </a:lnTo>
                    <a:lnTo>
                      <a:pt x="55" y="94"/>
                    </a:lnTo>
                    <a:lnTo>
                      <a:pt x="53" y="94"/>
                    </a:lnTo>
                    <a:lnTo>
                      <a:pt x="51" y="93"/>
                    </a:lnTo>
                    <a:lnTo>
                      <a:pt x="50" y="92"/>
                    </a:lnTo>
                    <a:lnTo>
                      <a:pt x="49" y="92"/>
                    </a:lnTo>
                    <a:lnTo>
                      <a:pt x="45" y="89"/>
                    </a:lnTo>
                    <a:lnTo>
                      <a:pt x="41" y="88"/>
                    </a:lnTo>
                    <a:lnTo>
                      <a:pt x="38" y="85"/>
                    </a:lnTo>
                    <a:lnTo>
                      <a:pt x="34" y="82"/>
                    </a:lnTo>
                    <a:lnTo>
                      <a:pt x="30" y="80"/>
                    </a:lnTo>
                    <a:lnTo>
                      <a:pt x="27" y="77"/>
                    </a:lnTo>
                    <a:lnTo>
                      <a:pt x="23" y="76"/>
                    </a:lnTo>
                    <a:lnTo>
                      <a:pt x="20" y="73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4"/>
                    </a:lnTo>
                    <a:lnTo>
                      <a:pt x="20" y="51"/>
                    </a:lnTo>
                    <a:lnTo>
                      <a:pt x="20" y="50"/>
                    </a:lnTo>
                    <a:lnTo>
                      <a:pt x="20" y="47"/>
                    </a:lnTo>
                    <a:lnTo>
                      <a:pt x="20" y="45"/>
                    </a:lnTo>
                    <a:lnTo>
                      <a:pt x="19" y="42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6" y="27"/>
                    </a:lnTo>
                    <a:lnTo>
                      <a:pt x="15" y="24"/>
                    </a:lnTo>
                    <a:lnTo>
                      <a:pt x="15" y="22"/>
                    </a:lnTo>
                    <a:lnTo>
                      <a:pt x="14" y="19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10" y="11"/>
                    </a:lnTo>
                    <a:lnTo>
                      <a:pt x="7" y="8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7" y="12"/>
                    </a:lnTo>
                    <a:lnTo>
                      <a:pt x="10" y="18"/>
                    </a:lnTo>
                    <a:lnTo>
                      <a:pt x="11" y="23"/>
                    </a:lnTo>
                    <a:lnTo>
                      <a:pt x="14" y="29"/>
                    </a:lnTo>
                    <a:lnTo>
                      <a:pt x="15" y="34"/>
                    </a:lnTo>
                    <a:lnTo>
                      <a:pt x="16" y="39"/>
                    </a:lnTo>
                    <a:lnTo>
                      <a:pt x="18" y="45"/>
                    </a:lnTo>
                    <a:lnTo>
                      <a:pt x="18" y="50"/>
                    </a:lnTo>
                    <a:lnTo>
                      <a:pt x="18" y="51"/>
                    </a:lnTo>
                    <a:lnTo>
                      <a:pt x="18" y="51"/>
                    </a:lnTo>
                    <a:lnTo>
                      <a:pt x="18" y="53"/>
                    </a:lnTo>
                    <a:lnTo>
                      <a:pt x="18" y="53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4"/>
                    </a:lnTo>
                    <a:lnTo>
                      <a:pt x="18" y="55"/>
                    </a:lnTo>
                    <a:lnTo>
                      <a:pt x="18" y="58"/>
                    </a:lnTo>
                    <a:lnTo>
                      <a:pt x="18" y="61"/>
                    </a:lnTo>
                    <a:lnTo>
                      <a:pt x="18" y="65"/>
                    </a:lnTo>
                    <a:lnTo>
                      <a:pt x="18" y="67"/>
                    </a:lnTo>
                    <a:lnTo>
                      <a:pt x="16" y="70"/>
                    </a:lnTo>
                    <a:lnTo>
                      <a:pt x="16" y="73"/>
                    </a:lnTo>
                    <a:lnTo>
                      <a:pt x="15" y="77"/>
                    </a:lnTo>
                    <a:lnTo>
                      <a:pt x="15" y="80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4" name="Freeform 132"/>
              <p:cNvSpPr>
                <a:spLocks/>
              </p:cNvSpPr>
              <p:nvPr/>
            </p:nvSpPr>
            <p:spPr bwMode="auto">
              <a:xfrm>
                <a:off x="4399" y="1422"/>
                <a:ext cx="212" cy="109"/>
              </a:xfrm>
              <a:custGeom>
                <a:avLst/>
                <a:gdLst>
                  <a:gd name="T0" fmla="*/ 1 w 212"/>
                  <a:gd name="T1" fmla="*/ 60 h 109"/>
                  <a:gd name="T2" fmla="*/ 1 w 212"/>
                  <a:gd name="T3" fmla="*/ 60 h 109"/>
                  <a:gd name="T4" fmla="*/ 1 w 212"/>
                  <a:gd name="T5" fmla="*/ 60 h 109"/>
                  <a:gd name="T6" fmla="*/ 12 w 212"/>
                  <a:gd name="T7" fmla="*/ 58 h 109"/>
                  <a:gd name="T8" fmla="*/ 23 w 212"/>
                  <a:gd name="T9" fmla="*/ 54 h 109"/>
                  <a:gd name="T10" fmla="*/ 32 w 212"/>
                  <a:gd name="T11" fmla="*/ 48 h 109"/>
                  <a:gd name="T12" fmla="*/ 40 w 212"/>
                  <a:gd name="T13" fmla="*/ 43 h 109"/>
                  <a:gd name="T14" fmla="*/ 46 w 212"/>
                  <a:gd name="T15" fmla="*/ 36 h 109"/>
                  <a:gd name="T16" fmla="*/ 52 w 212"/>
                  <a:gd name="T17" fmla="*/ 36 h 109"/>
                  <a:gd name="T18" fmla="*/ 59 w 212"/>
                  <a:gd name="T19" fmla="*/ 39 h 109"/>
                  <a:gd name="T20" fmla="*/ 67 w 212"/>
                  <a:gd name="T21" fmla="*/ 42 h 109"/>
                  <a:gd name="T22" fmla="*/ 75 w 212"/>
                  <a:gd name="T23" fmla="*/ 46 h 109"/>
                  <a:gd name="T24" fmla="*/ 83 w 212"/>
                  <a:gd name="T25" fmla="*/ 48 h 109"/>
                  <a:gd name="T26" fmla="*/ 118 w 212"/>
                  <a:gd name="T27" fmla="*/ 63 h 109"/>
                  <a:gd name="T28" fmla="*/ 118 w 212"/>
                  <a:gd name="T29" fmla="*/ 63 h 109"/>
                  <a:gd name="T30" fmla="*/ 119 w 212"/>
                  <a:gd name="T31" fmla="*/ 63 h 109"/>
                  <a:gd name="T32" fmla="*/ 125 w 212"/>
                  <a:gd name="T33" fmla="*/ 66 h 109"/>
                  <a:gd name="T34" fmla="*/ 137 w 212"/>
                  <a:gd name="T35" fmla="*/ 80 h 109"/>
                  <a:gd name="T36" fmla="*/ 150 w 212"/>
                  <a:gd name="T37" fmla="*/ 94 h 109"/>
                  <a:gd name="T38" fmla="*/ 162 w 212"/>
                  <a:gd name="T39" fmla="*/ 98 h 109"/>
                  <a:gd name="T40" fmla="*/ 171 w 212"/>
                  <a:gd name="T41" fmla="*/ 101 h 109"/>
                  <a:gd name="T42" fmla="*/ 179 w 212"/>
                  <a:gd name="T43" fmla="*/ 102 h 109"/>
                  <a:gd name="T44" fmla="*/ 191 w 212"/>
                  <a:gd name="T45" fmla="*/ 103 h 109"/>
                  <a:gd name="T46" fmla="*/ 203 w 212"/>
                  <a:gd name="T47" fmla="*/ 106 h 109"/>
                  <a:gd name="T48" fmla="*/ 212 w 212"/>
                  <a:gd name="T49" fmla="*/ 109 h 109"/>
                  <a:gd name="T50" fmla="*/ 212 w 212"/>
                  <a:gd name="T51" fmla="*/ 109 h 109"/>
                  <a:gd name="T52" fmla="*/ 212 w 212"/>
                  <a:gd name="T53" fmla="*/ 109 h 109"/>
                  <a:gd name="T54" fmla="*/ 199 w 212"/>
                  <a:gd name="T55" fmla="*/ 102 h 109"/>
                  <a:gd name="T56" fmla="*/ 175 w 212"/>
                  <a:gd name="T57" fmla="*/ 98 h 109"/>
                  <a:gd name="T58" fmla="*/ 153 w 212"/>
                  <a:gd name="T59" fmla="*/ 90 h 109"/>
                  <a:gd name="T60" fmla="*/ 142 w 212"/>
                  <a:gd name="T61" fmla="*/ 79 h 109"/>
                  <a:gd name="T62" fmla="*/ 136 w 212"/>
                  <a:gd name="T63" fmla="*/ 71 h 109"/>
                  <a:gd name="T64" fmla="*/ 129 w 212"/>
                  <a:gd name="T65" fmla="*/ 64 h 109"/>
                  <a:gd name="T66" fmla="*/ 109 w 212"/>
                  <a:gd name="T67" fmla="*/ 54 h 109"/>
                  <a:gd name="T68" fmla="*/ 89 w 212"/>
                  <a:gd name="T69" fmla="*/ 47 h 109"/>
                  <a:gd name="T70" fmla="*/ 68 w 212"/>
                  <a:gd name="T71" fmla="*/ 39 h 109"/>
                  <a:gd name="T72" fmla="*/ 50 w 212"/>
                  <a:gd name="T73" fmla="*/ 29 h 109"/>
                  <a:gd name="T74" fmla="*/ 35 w 212"/>
                  <a:gd name="T75" fmla="*/ 16 h 109"/>
                  <a:gd name="T76" fmla="*/ 29 w 212"/>
                  <a:gd name="T77" fmla="*/ 7 h 109"/>
                  <a:gd name="T78" fmla="*/ 27 w 212"/>
                  <a:gd name="T79" fmla="*/ 3 h 109"/>
                  <a:gd name="T80" fmla="*/ 24 w 212"/>
                  <a:gd name="T81" fmla="*/ 0 h 109"/>
                  <a:gd name="T82" fmla="*/ 31 w 212"/>
                  <a:gd name="T83" fmla="*/ 12 h 109"/>
                  <a:gd name="T84" fmla="*/ 39 w 212"/>
                  <a:gd name="T85" fmla="*/ 23 h 109"/>
                  <a:gd name="T86" fmla="*/ 43 w 212"/>
                  <a:gd name="T87" fmla="*/ 33 h 109"/>
                  <a:gd name="T88" fmla="*/ 36 w 212"/>
                  <a:gd name="T89" fmla="*/ 42 h 109"/>
                  <a:gd name="T90" fmla="*/ 27 w 212"/>
                  <a:gd name="T91" fmla="*/ 47 h 109"/>
                  <a:gd name="T92" fmla="*/ 0 w 212"/>
                  <a:gd name="T93" fmla="*/ 60 h 109"/>
                  <a:gd name="T94" fmla="*/ 0 w 212"/>
                  <a:gd name="T95" fmla="*/ 60 h 109"/>
                  <a:gd name="T96" fmla="*/ 1 w 212"/>
                  <a:gd name="T9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2" h="109">
                    <a:moveTo>
                      <a:pt x="1" y="60"/>
                    </a:move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5" y="60"/>
                    </a:lnTo>
                    <a:lnTo>
                      <a:pt x="9" y="59"/>
                    </a:lnTo>
                    <a:lnTo>
                      <a:pt x="12" y="58"/>
                    </a:lnTo>
                    <a:lnTo>
                      <a:pt x="16" y="56"/>
                    </a:lnTo>
                    <a:lnTo>
                      <a:pt x="19" y="55"/>
                    </a:lnTo>
                    <a:lnTo>
                      <a:pt x="23" y="54"/>
                    </a:lnTo>
                    <a:lnTo>
                      <a:pt x="25" y="51"/>
                    </a:lnTo>
                    <a:lnTo>
                      <a:pt x="29" y="50"/>
                    </a:lnTo>
                    <a:lnTo>
                      <a:pt x="32" y="48"/>
                    </a:lnTo>
                    <a:lnTo>
                      <a:pt x="35" y="47"/>
                    </a:lnTo>
                    <a:lnTo>
                      <a:pt x="37" y="44"/>
                    </a:lnTo>
                    <a:lnTo>
                      <a:pt x="40" y="43"/>
                    </a:lnTo>
                    <a:lnTo>
                      <a:pt x="42" y="40"/>
                    </a:lnTo>
                    <a:lnTo>
                      <a:pt x="44" y="39"/>
                    </a:lnTo>
                    <a:lnTo>
                      <a:pt x="46" y="36"/>
                    </a:lnTo>
                    <a:lnTo>
                      <a:pt x="47" y="33"/>
                    </a:lnTo>
                    <a:lnTo>
                      <a:pt x="50" y="35"/>
                    </a:lnTo>
                    <a:lnTo>
                      <a:pt x="52" y="36"/>
                    </a:lnTo>
                    <a:lnTo>
                      <a:pt x="55" y="36"/>
                    </a:lnTo>
                    <a:lnTo>
                      <a:pt x="56" y="37"/>
                    </a:lnTo>
                    <a:lnTo>
                      <a:pt x="59" y="39"/>
                    </a:lnTo>
                    <a:lnTo>
                      <a:pt x="62" y="40"/>
                    </a:lnTo>
                    <a:lnTo>
                      <a:pt x="64" y="42"/>
                    </a:lnTo>
                    <a:lnTo>
                      <a:pt x="67" y="42"/>
                    </a:lnTo>
                    <a:lnTo>
                      <a:pt x="70" y="43"/>
                    </a:lnTo>
                    <a:lnTo>
                      <a:pt x="72" y="44"/>
                    </a:lnTo>
                    <a:lnTo>
                      <a:pt x="75" y="46"/>
                    </a:lnTo>
                    <a:lnTo>
                      <a:pt x="78" y="47"/>
                    </a:lnTo>
                    <a:lnTo>
                      <a:pt x="80" y="47"/>
                    </a:lnTo>
                    <a:lnTo>
                      <a:pt x="83" y="48"/>
                    </a:lnTo>
                    <a:lnTo>
                      <a:pt x="85" y="50"/>
                    </a:lnTo>
                    <a:lnTo>
                      <a:pt x="87" y="51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9" y="63"/>
                    </a:lnTo>
                    <a:lnTo>
                      <a:pt x="119" y="63"/>
                    </a:lnTo>
                    <a:lnTo>
                      <a:pt x="119" y="63"/>
                    </a:lnTo>
                    <a:lnTo>
                      <a:pt x="119" y="63"/>
                    </a:lnTo>
                    <a:lnTo>
                      <a:pt x="119" y="63"/>
                    </a:lnTo>
                    <a:lnTo>
                      <a:pt x="125" y="66"/>
                    </a:lnTo>
                    <a:lnTo>
                      <a:pt x="129" y="70"/>
                    </a:lnTo>
                    <a:lnTo>
                      <a:pt x="133" y="75"/>
                    </a:lnTo>
                    <a:lnTo>
                      <a:pt x="137" y="80"/>
                    </a:lnTo>
                    <a:lnTo>
                      <a:pt x="141" y="86"/>
                    </a:lnTo>
                    <a:lnTo>
                      <a:pt x="146" y="90"/>
                    </a:lnTo>
                    <a:lnTo>
                      <a:pt x="150" y="94"/>
                    </a:lnTo>
                    <a:lnTo>
                      <a:pt x="157" y="97"/>
                    </a:lnTo>
                    <a:lnTo>
                      <a:pt x="160" y="98"/>
                    </a:lnTo>
                    <a:lnTo>
                      <a:pt x="162" y="98"/>
                    </a:lnTo>
                    <a:lnTo>
                      <a:pt x="165" y="99"/>
                    </a:lnTo>
                    <a:lnTo>
                      <a:pt x="168" y="99"/>
                    </a:lnTo>
                    <a:lnTo>
                      <a:pt x="171" y="101"/>
                    </a:lnTo>
                    <a:lnTo>
                      <a:pt x="173" y="101"/>
                    </a:lnTo>
                    <a:lnTo>
                      <a:pt x="176" y="102"/>
                    </a:lnTo>
                    <a:lnTo>
                      <a:pt x="179" y="102"/>
                    </a:lnTo>
                    <a:lnTo>
                      <a:pt x="183" y="103"/>
                    </a:lnTo>
                    <a:lnTo>
                      <a:pt x="187" y="103"/>
                    </a:lnTo>
                    <a:lnTo>
                      <a:pt x="191" y="103"/>
                    </a:lnTo>
                    <a:lnTo>
                      <a:pt x="195" y="105"/>
                    </a:lnTo>
                    <a:lnTo>
                      <a:pt x="199" y="105"/>
                    </a:lnTo>
                    <a:lnTo>
                      <a:pt x="203" y="106"/>
                    </a:lnTo>
                    <a:lnTo>
                      <a:pt x="207" y="107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05" y="105"/>
                    </a:lnTo>
                    <a:lnTo>
                      <a:pt x="199" y="102"/>
                    </a:lnTo>
                    <a:lnTo>
                      <a:pt x="191" y="101"/>
                    </a:lnTo>
                    <a:lnTo>
                      <a:pt x="183" y="99"/>
                    </a:lnTo>
                    <a:lnTo>
                      <a:pt x="175" y="98"/>
                    </a:lnTo>
                    <a:lnTo>
                      <a:pt x="168" y="97"/>
                    </a:lnTo>
                    <a:lnTo>
                      <a:pt x="160" y="94"/>
                    </a:lnTo>
                    <a:lnTo>
                      <a:pt x="153" y="90"/>
                    </a:lnTo>
                    <a:lnTo>
                      <a:pt x="146" y="85"/>
                    </a:lnTo>
                    <a:lnTo>
                      <a:pt x="144" y="82"/>
                    </a:lnTo>
                    <a:lnTo>
                      <a:pt x="142" y="79"/>
                    </a:lnTo>
                    <a:lnTo>
                      <a:pt x="140" y="76"/>
                    </a:lnTo>
                    <a:lnTo>
                      <a:pt x="137" y="74"/>
                    </a:lnTo>
                    <a:lnTo>
                      <a:pt x="136" y="71"/>
                    </a:lnTo>
                    <a:lnTo>
                      <a:pt x="133" y="68"/>
                    </a:lnTo>
                    <a:lnTo>
                      <a:pt x="132" y="67"/>
                    </a:lnTo>
                    <a:lnTo>
                      <a:pt x="129" y="64"/>
                    </a:lnTo>
                    <a:lnTo>
                      <a:pt x="122" y="60"/>
                    </a:lnTo>
                    <a:lnTo>
                      <a:pt x="115" y="58"/>
                    </a:lnTo>
                    <a:lnTo>
                      <a:pt x="109" y="54"/>
                    </a:lnTo>
                    <a:lnTo>
                      <a:pt x="102" y="51"/>
                    </a:lnTo>
                    <a:lnTo>
                      <a:pt x="95" y="48"/>
                    </a:lnTo>
                    <a:lnTo>
                      <a:pt x="89" y="47"/>
                    </a:lnTo>
                    <a:lnTo>
                      <a:pt x="82" y="44"/>
                    </a:lnTo>
                    <a:lnTo>
                      <a:pt x="75" y="42"/>
                    </a:lnTo>
                    <a:lnTo>
                      <a:pt x="68" y="39"/>
                    </a:lnTo>
                    <a:lnTo>
                      <a:pt x="62" y="36"/>
                    </a:lnTo>
                    <a:lnTo>
                      <a:pt x="56" y="33"/>
                    </a:lnTo>
                    <a:lnTo>
                      <a:pt x="50" y="29"/>
                    </a:lnTo>
                    <a:lnTo>
                      <a:pt x="44" y="25"/>
                    </a:lnTo>
                    <a:lnTo>
                      <a:pt x="40" y="21"/>
                    </a:lnTo>
                    <a:lnTo>
                      <a:pt x="35" y="16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9" y="7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31" y="12"/>
                    </a:lnTo>
                    <a:lnTo>
                      <a:pt x="33" y="16"/>
                    </a:lnTo>
                    <a:lnTo>
                      <a:pt x="36" y="20"/>
                    </a:lnTo>
                    <a:lnTo>
                      <a:pt x="39" y="23"/>
                    </a:lnTo>
                    <a:lnTo>
                      <a:pt x="42" y="27"/>
                    </a:lnTo>
                    <a:lnTo>
                      <a:pt x="44" y="31"/>
                    </a:lnTo>
                    <a:lnTo>
                      <a:pt x="43" y="33"/>
                    </a:lnTo>
                    <a:lnTo>
                      <a:pt x="42" y="36"/>
                    </a:lnTo>
                    <a:lnTo>
                      <a:pt x="39" y="39"/>
                    </a:lnTo>
                    <a:lnTo>
                      <a:pt x="36" y="42"/>
                    </a:lnTo>
                    <a:lnTo>
                      <a:pt x="33" y="44"/>
                    </a:lnTo>
                    <a:lnTo>
                      <a:pt x="31" y="46"/>
                    </a:lnTo>
                    <a:lnTo>
                      <a:pt x="27" y="47"/>
                    </a:lnTo>
                    <a:lnTo>
                      <a:pt x="24" y="5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close/>
                  </a:path>
                </a:pathLst>
              </a:custGeom>
              <a:solidFill>
                <a:srgbClr val="818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5" name="Freeform 133"/>
              <p:cNvSpPr>
                <a:spLocks/>
              </p:cNvSpPr>
              <p:nvPr/>
            </p:nvSpPr>
            <p:spPr bwMode="auto">
              <a:xfrm>
                <a:off x="4399" y="1422"/>
                <a:ext cx="212" cy="109"/>
              </a:xfrm>
              <a:custGeom>
                <a:avLst/>
                <a:gdLst>
                  <a:gd name="T0" fmla="*/ 1 w 212"/>
                  <a:gd name="T1" fmla="*/ 60 h 109"/>
                  <a:gd name="T2" fmla="*/ 1 w 212"/>
                  <a:gd name="T3" fmla="*/ 60 h 109"/>
                  <a:gd name="T4" fmla="*/ 1 w 212"/>
                  <a:gd name="T5" fmla="*/ 60 h 109"/>
                  <a:gd name="T6" fmla="*/ 12 w 212"/>
                  <a:gd name="T7" fmla="*/ 58 h 109"/>
                  <a:gd name="T8" fmla="*/ 23 w 212"/>
                  <a:gd name="T9" fmla="*/ 54 h 109"/>
                  <a:gd name="T10" fmla="*/ 32 w 212"/>
                  <a:gd name="T11" fmla="*/ 48 h 109"/>
                  <a:gd name="T12" fmla="*/ 40 w 212"/>
                  <a:gd name="T13" fmla="*/ 43 h 109"/>
                  <a:gd name="T14" fmla="*/ 46 w 212"/>
                  <a:gd name="T15" fmla="*/ 36 h 109"/>
                  <a:gd name="T16" fmla="*/ 52 w 212"/>
                  <a:gd name="T17" fmla="*/ 36 h 109"/>
                  <a:gd name="T18" fmla="*/ 59 w 212"/>
                  <a:gd name="T19" fmla="*/ 39 h 109"/>
                  <a:gd name="T20" fmla="*/ 67 w 212"/>
                  <a:gd name="T21" fmla="*/ 42 h 109"/>
                  <a:gd name="T22" fmla="*/ 75 w 212"/>
                  <a:gd name="T23" fmla="*/ 46 h 109"/>
                  <a:gd name="T24" fmla="*/ 83 w 212"/>
                  <a:gd name="T25" fmla="*/ 48 h 109"/>
                  <a:gd name="T26" fmla="*/ 118 w 212"/>
                  <a:gd name="T27" fmla="*/ 63 h 109"/>
                  <a:gd name="T28" fmla="*/ 118 w 212"/>
                  <a:gd name="T29" fmla="*/ 63 h 109"/>
                  <a:gd name="T30" fmla="*/ 119 w 212"/>
                  <a:gd name="T31" fmla="*/ 63 h 109"/>
                  <a:gd name="T32" fmla="*/ 125 w 212"/>
                  <a:gd name="T33" fmla="*/ 66 h 109"/>
                  <a:gd name="T34" fmla="*/ 137 w 212"/>
                  <a:gd name="T35" fmla="*/ 80 h 109"/>
                  <a:gd name="T36" fmla="*/ 150 w 212"/>
                  <a:gd name="T37" fmla="*/ 94 h 109"/>
                  <a:gd name="T38" fmla="*/ 162 w 212"/>
                  <a:gd name="T39" fmla="*/ 98 h 109"/>
                  <a:gd name="T40" fmla="*/ 171 w 212"/>
                  <a:gd name="T41" fmla="*/ 101 h 109"/>
                  <a:gd name="T42" fmla="*/ 179 w 212"/>
                  <a:gd name="T43" fmla="*/ 102 h 109"/>
                  <a:gd name="T44" fmla="*/ 191 w 212"/>
                  <a:gd name="T45" fmla="*/ 103 h 109"/>
                  <a:gd name="T46" fmla="*/ 203 w 212"/>
                  <a:gd name="T47" fmla="*/ 106 h 109"/>
                  <a:gd name="T48" fmla="*/ 212 w 212"/>
                  <a:gd name="T49" fmla="*/ 109 h 109"/>
                  <a:gd name="T50" fmla="*/ 212 w 212"/>
                  <a:gd name="T51" fmla="*/ 109 h 109"/>
                  <a:gd name="T52" fmla="*/ 212 w 212"/>
                  <a:gd name="T53" fmla="*/ 109 h 109"/>
                  <a:gd name="T54" fmla="*/ 199 w 212"/>
                  <a:gd name="T55" fmla="*/ 102 h 109"/>
                  <a:gd name="T56" fmla="*/ 175 w 212"/>
                  <a:gd name="T57" fmla="*/ 98 h 109"/>
                  <a:gd name="T58" fmla="*/ 153 w 212"/>
                  <a:gd name="T59" fmla="*/ 90 h 109"/>
                  <a:gd name="T60" fmla="*/ 142 w 212"/>
                  <a:gd name="T61" fmla="*/ 79 h 109"/>
                  <a:gd name="T62" fmla="*/ 136 w 212"/>
                  <a:gd name="T63" fmla="*/ 71 h 109"/>
                  <a:gd name="T64" fmla="*/ 129 w 212"/>
                  <a:gd name="T65" fmla="*/ 64 h 109"/>
                  <a:gd name="T66" fmla="*/ 109 w 212"/>
                  <a:gd name="T67" fmla="*/ 54 h 109"/>
                  <a:gd name="T68" fmla="*/ 89 w 212"/>
                  <a:gd name="T69" fmla="*/ 47 h 109"/>
                  <a:gd name="T70" fmla="*/ 68 w 212"/>
                  <a:gd name="T71" fmla="*/ 39 h 109"/>
                  <a:gd name="T72" fmla="*/ 50 w 212"/>
                  <a:gd name="T73" fmla="*/ 29 h 109"/>
                  <a:gd name="T74" fmla="*/ 35 w 212"/>
                  <a:gd name="T75" fmla="*/ 16 h 109"/>
                  <a:gd name="T76" fmla="*/ 29 w 212"/>
                  <a:gd name="T77" fmla="*/ 7 h 109"/>
                  <a:gd name="T78" fmla="*/ 27 w 212"/>
                  <a:gd name="T79" fmla="*/ 3 h 109"/>
                  <a:gd name="T80" fmla="*/ 24 w 212"/>
                  <a:gd name="T81" fmla="*/ 0 h 109"/>
                  <a:gd name="T82" fmla="*/ 31 w 212"/>
                  <a:gd name="T83" fmla="*/ 12 h 109"/>
                  <a:gd name="T84" fmla="*/ 39 w 212"/>
                  <a:gd name="T85" fmla="*/ 23 h 109"/>
                  <a:gd name="T86" fmla="*/ 43 w 212"/>
                  <a:gd name="T87" fmla="*/ 33 h 109"/>
                  <a:gd name="T88" fmla="*/ 36 w 212"/>
                  <a:gd name="T89" fmla="*/ 42 h 109"/>
                  <a:gd name="T90" fmla="*/ 27 w 212"/>
                  <a:gd name="T91" fmla="*/ 47 h 109"/>
                  <a:gd name="T92" fmla="*/ 0 w 212"/>
                  <a:gd name="T93" fmla="*/ 60 h 109"/>
                  <a:gd name="T94" fmla="*/ 0 w 212"/>
                  <a:gd name="T95" fmla="*/ 60 h 109"/>
                  <a:gd name="T96" fmla="*/ 1 w 212"/>
                  <a:gd name="T9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2" h="109">
                    <a:moveTo>
                      <a:pt x="1" y="60"/>
                    </a:move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5" y="60"/>
                    </a:lnTo>
                    <a:lnTo>
                      <a:pt x="9" y="59"/>
                    </a:lnTo>
                    <a:lnTo>
                      <a:pt x="12" y="58"/>
                    </a:lnTo>
                    <a:lnTo>
                      <a:pt x="16" y="56"/>
                    </a:lnTo>
                    <a:lnTo>
                      <a:pt x="19" y="55"/>
                    </a:lnTo>
                    <a:lnTo>
                      <a:pt x="23" y="54"/>
                    </a:lnTo>
                    <a:lnTo>
                      <a:pt x="25" y="51"/>
                    </a:lnTo>
                    <a:lnTo>
                      <a:pt x="29" y="50"/>
                    </a:lnTo>
                    <a:lnTo>
                      <a:pt x="32" y="48"/>
                    </a:lnTo>
                    <a:lnTo>
                      <a:pt x="35" y="47"/>
                    </a:lnTo>
                    <a:lnTo>
                      <a:pt x="37" y="44"/>
                    </a:lnTo>
                    <a:lnTo>
                      <a:pt x="40" y="43"/>
                    </a:lnTo>
                    <a:lnTo>
                      <a:pt x="42" y="40"/>
                    </a:lnTo>
                    <a:lnTo>
                      <a:pt x="44" y="39"/>
                    </a:lnTo>
                    <a:lnTo>
                      <a:pt x="46" y="36"/>
                    </a:lnTo>
                    <a:lnTo>
                      <a:pt x="47" y="33"/>
                    </a:lnTo>
                    <a:lnTo>
                      <a:pt x="50" y="35"/>
                    </a:lnTo>
                    <a:lnTo>
                      <a:pt x="52" y="36"/>
                    </a:lnTo>
                    <a:lnTo>
                      <a:pt x="55" y="36"/>
                    </a:lnTo>
                    <a:lnTo>
                      <a:pt x="56" y="37"/>
                    </a:lnTo>
                    <a:lnTo>
                      <a:pt x="59" y="39"/>
                    </a:lnTo>
                    <a:lnTo>
                      <a:pt x="62" y="40"/>
                    </a:lnTo>
                    <a:lnTo>
                      <a:pt x="64" y="42"/>
                    </a:lnTo>
                    <a:lnTo>
                      <a:pt x="67" y="42"/>
                    </a:lnTo>
                    <a:lnTo>
                      <a:pt x="70" y="43"/>
                    </a:lnTo>
                    <a:lnTo>
                      <a:pt x="72" y="44"/>
                    </a:lnTo>
                    <a:lnTo>
                      <a:pt x="75" y="46"/>
                    </a:lnTo>
                    <a:lnTo>
                      <a:pt x="78" y="47"/>
                    </a:lnTo>
                    <a:lnTo>
                      <a:pt x="80" y="47"/>
                    </a:lnTo>
                    <a:lnTo>
                      <a:pt x="83" y="48"/>
                    </a:lnTo>
                    <a:lnTo>
                      <a:pt x="85" y="50"/>
                    </a:lnTo>
                    <a:lnTo>
                      <a:pt x="87" y="51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9" y="63"/>
                    </a:lnTo>
                    <a:lnTo>
                      <a:pt x="119" y="63"/>
                    </a:lnTo>
                    <a:lnTo>
                      <a:pt x="119" y="63"/>
                    </a:lnTo>
                    <a:lnTo>
                      <a:pt x="119" y="63"/>
                    </a:lnTo>
                    <a:lnTo>
                      <a:pt x="119" y="63"/>
                    </a:lnTo>
                    <a:lnTo>
                      <a:pt x="125" y="66"/>
                    </a:lnTo>
                    <a:lnTo>
                      <a:pt x="129" y="70"/>
                    </a:lnTo>
                    <a:lnTo>
                      <a:pt x="133" y="75"/>
                    </a:lnTo>
                    <a:lnTo>
                      <a:pt x="137" y="80"/>
                    </a:lnTo>
                    <a:lnTo>
                      <a:pt x="141" y="86"/>
                    </a:lnTo>
                    <a:lnTo>
                      <a:pt x="146" y="90"/>
                    </a:lnTo>
                    <a:lnTo>
                      <a:pt x="150" y="94"/>
                    </a:lnTo>
                    <a:lnTo>
                      <a:pt x="157" y="97"/>
                    </a:lnTo>
                    <a:lnTo>
                      <a:pt x="160" y="98"/>
                    </a:lnTo>
                    <a:lnTo>
                      <a:pt x="162" y="98"/>
                    </a:lnTo>
                    <a:lnTo>
                      <a:pt x="165" y="99"/>
                    </a:lnTo>
                    <a:lnTo>
                      <a:pt x="168" y="99"/>
                    </a:lnTo>
                    <a:lnTo>
                      <a:pt x="171" y="101"/>
                    </a:lnTo>
                    <a:lnTo>
                      <a:pt x="173" y="101"/>
                    </a:lnTo>
                    <a:lnTo>
                      <a:pt x="176" y="102"/>
                    </a:lnTo>
                    <a:lnTo>
                      <a:pt x="179" y="102"/>
                    </a:lnTo>
                    <a:lnTo>
                      <a:pt x="183" y="103"/>
                    </a:lnTo>
                    <a:lnTo>
                      <a:pt x="187" y="103"/>
                    </a:lnTo>
                    <a:lnTo>
                      <a:pt x="191" y="103"/>
                    </a:lnTo>
                    <a:lnTo>
                      <a:pt x="195" y="105"/>
                    </a:lnTo>
                    <a:lnTo>
                      <a:pt x="199" y="105"/>
                    </a:lnTo>
                    <a:lnTo>
                      <a:pt x="203" y="106"/>
                    </a:lnTo>
                    <a:lnTo>
                      <a:pt x="207" y="107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12" y="109"/>
                    </a:lnTo>
                    <a:lnTo>
                      <a:pt x="205" y="105"/>
                    </a:lnTo>
                    <a:lnTo>
                      <a:pt x="199" y="102"/>
                    </a:lnTo>
                    <a:lnTo>
                      <a:pt x="191" y="101"/>
                    </a:lnTo>
                    <a:lnTo>
                      <a:pt x="183" y="99"/>
                    </a:lnTo>
                    <a:lnTo>
                      <a:pt x="175" y="98"/>
                    </a:lnTo>
                    <a:lnTo>
                      <a:pt x="168" y="97"/>
                    </a:lnTo>
                    <a:lnTo>
                      <a:pt x="160" y="94"/>
                    </a:lnTo>
                    <a:lnTo>
                      <a:pt x="153" y="90"/>
                    </a:lnTo>
                    <a:lnTo>
                      <a:pt x="146" y="85"/>
                    </a:lnTo>
                    <a:lnTo>
                      <a:pt x="144" y="82"/>
                    </a:lnTo>
                    <a:lnTo>
                      <a:pt x="142" y="79"/>
                    </a:lnTo>
                    <a:lnTo>
                      <a:pt x="140" y="76"/>
                    </a:lnTo>
                    <a:lnTo>
                      <a:pt x="137" y="74"/>
                    </a:lnTo>
                    <a:lnTo>
                      <a:pt x="136" y="71"/>
                    </a:lnTo>
                    <a:lnTo>
                      <a:pt x="133" y="68"/>
                    </a:lnTo>
                    <a:lnTo>
                      <a:pt x="132" y="67"/>
                    </a:lnTo>
                    <a:lnTo>
                      <a:pt x="129" y="64"/>
                    </a:lnTo>
                    <a:lnTo>
                      <a:pt x="122" y="60"/>
                    </a:lnTo>
                    <a:lnTo>
                      <a:pt x="115" y="58"/>
                    </a:lnTo>
                    <a:lnTo>
                      <a:pt x="109" y="54"/>
                    </a:lnTo>
                    <a:lnTo>
                      <a:pt x="102" y="51"/>
                    </a:lnTo>
                    <a:lnTo>
                      <a:pt x="95" y="48"/>
                    </a:lnTo>
                    <a:lnTo>
                      <a:pt x="89" y="47"/>
                    </a:lnTo>
                    <a:lnTo>
                      <a:pt x="82" y="44"/>
                    </a:lnTo>
                    <a:lnTo>
                      <a:pt x="75" y="42"/>
                    </a:lnTo>
                    <a:lnTo>
                      <a:pt x="68" y="39"/>
                    </a:lnTo>
                    <a:lnTo>
                      <a:pt x="62" y="36"/>
                    </a:lnTo>
                    <a:lnTo>
                      <a:pt x="56" y="33"/>
                    </a:lnTo>
                    <a:lnTo>
                      <a:pt x="50" y="29"/>
                    </a:lnTo>
                    <a:lnTo>
                      <a:pt x="44" y="25"/>
                    </a:lnTo>
                    <a:lnTo>
                      <a:pt x="40" y="21"/>
                    </a:lnTo>
                    <a:lnTo>
                      <a:pt x="35" y="16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9" y="7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31" y="12"/>
                    </a:lnTo>
                    <a:lnTo>
                      <a:pt x="33" y="16"/>
                    </a:lnTo>
                    <a:lnTo>
                      <a:pt x="36" y="20"/>
                    </a:lnTo>
                    <a:lnTo>
                      <a:pt x="39" y="23"/>
                    </a:lnTo>
                    <a:lnTo>
                      <a:pt x="42" y="27"/>
                    </a:lnTo>
                    <a:lnTo>
                      <a:pt x="44" y="31"/>
                    </a:lnTo>
                    <a:lnTo>
                      <a:pt x="43" y="33"/>
                    </a:lnTo>
                    <a:lnTo>
                      <a:pt x="42" y="36"/>
                    </a:lnTo>
                    <a:lnTo>
                      <a:pt x="39" y="39"/>
                    </a:lnTo>
                    <a:lnTo>
                      <a:pt x="36" y="42"/>
                    </a:lnTo>
                    <a:lnTo>
                      <a:pt x="33" y="44"/>
                    </a:lnTo>
                    <a:lnTo>
                      <a:pt x="31" y="46"/>
                    </a:lnTo>
                    <a:lnTo>
                      <a:pt x="27" y="47"/>
                    </a:lnTo>
                    <a:lnTo>
                      <a:pt x="24" y="5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6" name="Freeform 134"/>
              <p:cNvSpPr>
                <a:spLocks/>
              </p:cNvSpPr>
              <p:nvPr/>
            </p:nvSpPr>
            <p:spPr bwMode="auto">
              <a:xfrm>
                <a:off x="2601" y="1574"/>
                <a:ext cx="400" cy="442"/>
              </a:xfrm>
              <a:custGeom>
                <a:avLst/>
                <a:gdLst>
                  <a:gd name="T0" fmla="*/ 95 w 400"/>
                  <a:gd name="T1" fmla="*/ 427 h 442"/>
                  <a:gd name="T2" fmla="*/ 117 w 400"/>
                  <a:gd name="T3" fmla="*/ 395 h 442"/>
                  <a:gd name="T4" fmla="*/ 145 w 400"/>
                  <a:gd name="T5" fmla="*/ 360 h 442"/>
                  <a:gd name="T6" fmla="*/ 179 w 400"/>
                  <a:gd name="T7" fmla="*/ 325 h 442"/>
                  <a:gd name="T8" fmla="*/ 200 w 400"/>
                  <a:gd name="T9" fmla="*/ 303 h 442"/>
                  <a:gd name="T10" fmla="*/ 208 w 400"/>
                  <a:gd name="T11" fmla="*/ 294 h 442"/>
                  <a:gd name="T12" fmla="*/ 216 w 400"/>
                  <a:gd name="T13" fmla="*/ 285 h 442"/>
                  <a:gd name="T14" fmla="*/ 223 w 400"/>
                  <a:gd name="T15" fmla="*/ 277 h 442"/>
                  <a:gd name="T16" fmla="*/ 234 w 400"/>
                  <a:gd name="T17" fmla="*/ 266 h 442"/>
                  <a:gd name="T18" fmla="*/ 247 w 400"/>
                  <a:gd name="T19" fmla="*/ 240 h 442"/>
                  <a:gd name="T20" fmla="*/ 261 w 400"/>
                  <a:gd name="T21" fmla="*/ 207 h 442"/>
                  <a:gd name="T22" fmla="*/ 271 w 400"/>
                  <a:gd name="T23" fmla="*/ 173 h 442"/>
                  <a:gd name="T24" fmla="*/ 293 w 400"/>
                  <a:gd name="T25" fmla="*/ 153 h 442"/>
                  <a:gd name="T26" fmla="*/ 321 w 400"/>
                  <a:gd name="T27" fmla="*/ 141 h 442"/>
                  <a:gd name="T28" fmla="*/ 345 w 400"/>
                  <a:gd name="T29" fmla="*/ 125 h 442"/>
                  <a:gd name="T30" fmla="*/ 364 w 400"/>
                  <a:gd name="T31" fmla="*/ 107 h 442"/>
                  <a:gd name="T32" fmla="*/ 380 w 400"/>
                  <a:gd name="T33" fmla="*/ 88 h 442"/>
                  <a:gd name="T34" fmla="*/ 391 w 400"/>
                  <a:gd name="T35" fmla="*/ 68 h 442"/>
                  <a:gd name="T36" fmla="*/ 398 w 400"/>
                  <a:gd name="T37" fmla="*/ 49 h 442"/>
                  <a:gd name="T38" fmla="*/ 400 w 400"/>
                  <a:gd name="T39" fmla="*/ 31 h 442"/>
                  <a:gd name="T40" fmla="*/ 328 w 400"/>
                  <a:gd name="T41" fmla="*/ 0 h 442"/>
                  <a:gd name="T42" fmla="*/ 321 w 400"/>
                  <a:gd name="T43" fmla="*/ 16 h 442"/>
                  <a:gd name="T44" fmla="*/ 310 w 400"/>
                  <a:gd name="T45" fmla="*/ 27 h 442"/>
                  <a:gd name="T46" fmla="*/ 294 w 400"/>
                  <a:gd name="T47" fmla="*/ 33 h 442"/>
                  <a:gd name="T48" fmla="*/ 271 w 400"/>
                  <a:gd name="T49" fmla="*/ 37 h 442"/>
                  <a:gd name="T50" fmla="*/ 273 w 400"/>
                  <a:gd name="T51" fmla="*/ 55 h 442"/>
                  <a:gd name="T52" fmla="*/ 271 w 400"/>
                  <a:gd name="T53" fmla="*/ 70 h 442"/>
                  <a:gd name="T54" fmla="*/ 266 w 400"/>
                  <a:gd name="T55" fmla="*/ 83 h 442"/>
                  <a:gd name="T56" fmla="*/ 257 w 400"/>
                  <a:gd name="T57" fmla="*/ 95 h 442"/>
                  <a:gd name="T58" fmla="*/ 234 w 400"/>
                  <a:gd name="T59" fmla="*/ 115 h 442"/>
                  <a:gd name="T60" fmla="*/ 203 w 400"/>
                  <a:gd name="T61" fmla="*/ 131 h 442"/>
                  <a:gd name="T62" fmla="*/ 167 w 400"/>
                  <a:gd name="T63" fmla="*/ 144 h 442"/>
                  <a:gd name="T64" fmla="*/ 129 w 400"/>
                  <a:gd name="T65" fmla="*/ 150 h 442"/>
                  <a:gd name="T66" fmla="*/ 55 w 400"/>
                  <a:gd name="T67" fmla="*/ 156 h 442"/>
                  <a:gd name="T68" fmla="*/ 50 w 400"/>
                  <a:gd name="T69" fmla="*/ 222 h 442"/>
                  <a:gd name="T70" fmla="*/ 39 w 400"/>
                  <a:gd name="T71" fmla="*/ 285 h 442"/>
                  <a:gd name="T72" fmla="*/ 23 w 400"/>
                  <a:gd name="T73" fmla="*/ 345 h 442"/>
                  <a:gd name="T74" fmla="*/ 0 w 400"/>
                  <a:gd name="T75" fmla="*/ 40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0" h="442">
                    <a:moveTo>
                      <a:pt x="87" y="442"/>
                    </a:moveTo>
                    <a:lnTo>
                      <a:pt x="95" y="427"/>
                    </a:lnTo>
                    <a:lnTo>
                      <a:pt x="106" y="412"/>
                    </a:lnTo>
                    <a:lnTo>
                      <a:pt x="117" y="395"/>
                    </a:lnTo>
                    <a:lnTo>
                      <a:pt x="130" y="377"/>
                    </a:lnTo>
                    <a:lnTo>
                      <a:pt x="145" y="360"/>
                    </a:lnTo>
                    <a:lnTo>
                      <a:pt x="161" y="342"/>
                    </a:lnTo>
                    <a:lnTo>
                      <a:pt x="179" y="325"/>
                    </a:lnTo>
                    <a:lnTo>
                      <a:pt x="196" y="308"/>
                    </a:lnTo>
                    <a:lnTo>
                      <a:pt x="200" y="303"/>
                    </a:lnTo>
                    <a:lnTo>
                      <a:pt x="204" y="299"/>
                    </a:lnTo>
                    <a:lnTo>
                      <a:pt x="208" y="294"/>
                    </a:lnTo>
                    <a:lnTo>
                      <a:pt x="212" y="290"/>
                    </a:lnTo>
                    <a:lnTo>
                      <a:pt x="216" y="285"/>
                    </a:lnTo>
                    <a:lnTo>
                      <a:pt x="220" y="281"/>
                    </a:lnTo>
                    <a:lnTo>
                      <a:pt x="223" y="277"/>
                    </a:lnTo>
                    <a:lnTo>
                      <a:pt x="227" y="273"/>
                    </a:lnTo>
                    <a:lnTo>
                      <a:pt x="234" y="266"/>
                    </a:lnTo>
                    <a:lnTo>
                      <a:pt x="239" y="254"/>
                    </a:lnTo>
                    <a:lnTo>
                      <a:pt x="247" y="240"/>
                    </a:lnTo>
                    <a:lnTo>
                      <a:pt x="254" y="224"/>
                    </a:lnTo>
                    <a:lnTo>
                      <a:pt x="261" y="207"/>
                    </a:lnTo>
                    <a:lnTo>
                      <a:pt x="266" y="189"/>
                    </a:lnTo>
                    <a:lnTo>
                      <a:pt x="271" y="173"/>
                    </a:lnTo>
                    <a:lnTo>
                      <a:pt x="277" y="158"/>
                    </a:lnTo>
                    <a:lnTo>
                      <a:pt x="293" y="153"/>
                    </a:lnTo>
                    <a:lnTo>
                      <a:pt x="308" y="148"/>
                    </a:lnTo>
                    <a:lnTo>
                      <a:pt x="321" y="141"/>
                    </a:lnTo>
                    <a:lnTo>
                      <a:pt x="333" y="133"/>
                    </a:lnTo>
                    <a:lnTo>
                      <a:pt x="345" y="125"/>
                    </a:lnTo>
                    <a:lnTo>
                      <a:pt x="355" y="117"/>
                    </a:lnTo>
                    <a:lnTo>
                      <a:pt x="364" y="107"/>
                    </a:lnTo>
                    <a:lnTo>
                      <a:pt x="372" y="98"/>
                    </a:lnTo>
                    <a:lnTo>
                      <a:pt x="380" y="88"/>
                    </a:lnTo>
                    <a:lnTo>
                      <a:pt x="386" y="79"/>
                    </a:lnTo>
                    <a:lnTo>
                      <a:pt x="391" y="68"/>
                    </a:lnTo>
                    <a:lnTo>
                      <a:pt x="395" y="59"/>
                    </a:lnTo>
                    <a:lnTo>
                      <a:pt x="398" y="49"/>
                    </a:lnTo>
                    <a:lnTo>
                      <a:pt x="399" y="40"/>
                    </a:lnTo>
                    <a:lnTo>
                      <a:pt x="400" y="31"/>
                    </a:lnTo>
                    <a:lnTo>
                      <a:pt x="400" y="23"/>
                    </a:lnTo>
                    <a:lnTo>
                      <a:pt x="328" y="0"/>
                    </a:lnTo>
                    <a:lnTo>
                      <a:pt x="325" y="9"/>
                    </a:lnTo>
                    <a:lnTo>
                      <a:pt x="321" y="16"/>
                    </a:lnTo>
                    <a:lnTo>
                      <a:pt x="317" y="21"/>
                    </a:lnTo>
                    <a:lnTo>
                      <a:pt x="310" y="27"/>
                    </a:lnTo>
                    <a:lnTo>
                      <a:pt x="302" y="31"/>
                    </a:lnTo>
                    <a:lnTo>
                      <a:pt x="294" y="33"/>
                    </a:lnTo>
                    <a:lnTo>
                      <a:pt x="283" y="36"/>
                    </a:lnTo>
                    <a:lnTo>
                      <a:pt x="271" y="37"/>
                    </a:lnTo>
                    <a:lnTo>
                      <a:pt x="273" y="47"/>
                    </a:lnTo>
                    <a:lnTo>
                      <a:pt x="273" y="55"/>
                    </a:lnTo>
                    <a:lnTo>
                      <a:pt x="273" y="62"/>
                    </a:lnTo>
                    <a:lnTo>
                      <a:pt x="271" y="70"/>
                    </a:lnTo>
                    <a:lnTo>
                      <a:pt x="269" y="76"/>
                    </a:lnTo>
                    <a:lnTo>
                      <a:pt x="266" y="83"/>
                    </a:lnTo>
                    <a:lnTo>
                      <a:pt x="262" y="90"/>
                    </a:lnTo>
                    <a:lnTo>
                      <a:pt x="257" y="95"/>
                    </a:lnTo>
                    <a:lnTo>
                      <a:pt x="247" y="106"/>
                    </a:lnTo>
                    <a:lnTo>
                      <a:pt x="234" y="115"/>
                    </a:lnTo>
                    <a:lnTo>
                      <a:pt x="219" y="125"/>
                    </a:lnTo>
                    <a:lnTo>
                      <a:pt x="203" y="131"/>
                    </a:lnTo>
                    <a:lnTo>
                      <a:pt x="185" y="138"/>
                    </a:lnTo>
                    <a:lnTo>
                      <a:pt x="167" y="144"/>
                    </a:lnTo>
                    <a:lnTo>
                      <a:pt x="148" y="148"/>
                    </a:lnTo>
                    <a:lnTo>
                      <a:pt x="129" y="150"/>
                    </a:lnTo>
                    <a:lnTo>
                      <a:pt x="91" y="154"/>
                    </a:lnTo>
                    <a:lnTo>
                      <a:pt x="55" y="156"/>
                    </a:lnTo>
                    <a:lnTo>
                      <a:pt x="52" y="188"/>
                    </a:lnTo>
                    <a:lnTo>
                      <a:pt x="50" y="222"/>
                    </a:lnTo>
                    <a:lnTo>
                      <a:pt x="44" y="252"/>
                    </a:lnTo>
                    <a:lnTo>
                      <a:pt x="39" y="285"/>
                    </a:lnTo>
                    <a:lnTo>
                      <a:pt x="32" y="316"/>
                    </a:lnTo>
                    <a:lnTo>
                      <a:pt x="23" y="345"/>
                    </a:lnTo>
                    <a:lnTo>
                      <a:pt x="13" y="375"/>
                    </a:lnTo>
                    <a:lnTo>
                      <a:pt x="0" y="403"/>
                    </a:lnTo>
                    <a:lnTo>
                      <a:pt x="87" y="4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7" name="Freeform 135"/>
              <p:cNvSpPr>
                <a:spLocks/>
              </p:cNvSpPr>
              <p:nvPr/>
            </p:nvSpPr>
            <p:spPr bwMode="auto">
              <a:xfrm>
                <a:off x="2363" y="906"/>
                <a:ext cx="1231" cy="1111"/>
              </a:xfrm>
              <a:custGeom>
                <a:avLst/>
                <a:gdLst>
                  <a:gd name="T0" fmla="*/ 263 w 1231"/>
                  <a:gd name="T1" fmla="*/ 1013 h 1111"/>
                  <a:gd name="T2" fmla="*/ 293 w 1231"/>
                  <a:gd name="T3" fmla="*/ 828 h 1111"/>
                  <a:gd name="T4" fmla="*/ 425 w 1231"/>
                  <a:gd name="T5" fmla="*/ 810 h 1111"/>
                  <a:gd name="T6" fmla="*/ 503 w 1231"/>
                  <a:gd name="T7" fmla="*/ 758 h 1111"/>
                  <a:gd name="T8" fmla="*/ 513 w 1231"/>
                  <a:gd name="T9" fmla="*/ 711 h 1111"/>
                  <a:gd name="T10" fmla="*/ 552 w 1231"/>
                  <a:gd name="T11" fmla="*/ 696 h 1111"/>
                  <a:gd name="T12" fmla="*/ 585 w 1231"/>
                  <a:gd name="T13" fmla="*/ 674 h 1111"/>
                  <a:gd name="T14" fmla="*/ 636 w 1231"/>
                  <a:gd name="T15" fmla="*/ 689 h 1111"/>
                  <a:gd name="T16" fmla="*/ 626 w 1231"/>
                  <a:gd name="T17" fmla="*/ 747 h 1111"/>
                  <a:gd name="T18" fmla="*/ 574 w 1231"/>
                  <a:gd name="T19" fmla="*/ 799 h 1111"/>
                  <a:gd name="T20" fmla="*/ 511 w 1231"/>
                  <a:gd name="T21" fmla="*/ 828 h 1111"/>
                  <a:gd name="T22" fmla="*/ 511 w 1231"/>
                  <a:gd name="T23" fmla="*/ 830 h 1111"/>
                  <a:gd name="T24" fmla="*/ 429 w 1231"/>
                  <a:gd name="T25" fmla="*/ 977 h 1111"/>
                  <a:gd name="T26" fmla="*/ 341 w 1231"/>
                  <a:gd name="T27" fmla="*/ 1075 h 1111"/>
                  <a:gd name="T28" fmla="*/ 321 w 1231"/>
                  <a:gd name="T29" fmla="*/ 1111 h 1111"/>
                  <a:gd name="T30" fmla="*/ 328 w 1231"/>
                  <a:gd name="T31" fmla="*/ 1107 h 1111"/>
                  <a:gd name="T32" fmla="*/ 337 w 1231"/>
                  <a:gd name="T33" fmla="*/ 1087 h 1111"/>
                  <a:gd name="T34" fmla="*/ 438 w 1231"/>
                  <a:gd name="T35" fmla="*/ 973 h 1111"/>
                  <a:gd name="T36" fmla="*/ 499 w 1231"/>
                  <a:gd name="T37" fmla="*/ 884 h 1111"/>
                  <a:gd name="T38" fmla="*/ 513 w 1231"/>
                  <a:gd name="T39" fmla="*/ 836 h 1111"/>
                  <a:gd name="T40" fmla="*/ 590 w 1231"/>
                  <a:gd name="T41" fmla="*/ 793 h 1111"/>
                  <a:gd name="T42" fmla="*/ 641 w 1231"/>
                  <a:gd name="T43" fmla="*/ 709 h 1111"/>
                  <a:gd name="T44" fmla="*/ 648 w 1231"/>
                  <a:gd name="T45" fmla="*/ 692 h 1111"/>
                  <a:gd name="T46" fmla="*/ 747 w 1231"/>
                  <a:gd name="T47" fmla="*/ 712 h 1111"/>
                  <a:gd name="T48" fmla="*/ 818 w 1231"/>
                  <a:gd name="T49" fmla="*/ 692 h 1111"/>
                  <a:gd name="T50" fmla="*/ 929 w 1231"/>
                  <a:gd name="T51" fmla="*/ 658 h 1111"/>
                  <a:gd name="T52" fmla="*/ 960 w 1231"/>
                  <a:gd name="T53" fmla="*/ 626 h 1111"/>
                  <a:gd name="T54" fmla="*/ 1036 w 1231"/>
                  <a:gd name="T55" fmla="*/ 614 h 1111"/>
                  <a:gd name="T56" fmla="*/ 1216 w 1231"/>
                  <a:gd name="T57" fmla="*/ 525 h 1111"/>
                  <a:gd name="T58" fmla="*/ 1230 w 1231"/>
                  <a:gd name="T59" fmla="*/ 381 h 1111"/>
                  <a:gd name="T60" fmla="*/ 1215 w 1231"/>
                  <a:gd name="T61" fmla="*/ 337 h 1111"/>
                  <a:gd name="T62" fmla="*/ 1183 w 1231"/>
                  <a:gd name="T63" fmla="*/ 283 h 1111"/>
                  <a:gd name="T64" fmla="*/ 1123 w 1231"/>
                  <a:gd name="T65" fmla="*/ 215 h 1111"/>
                  <a:gd name="T66" fmla="*/ 1066 w 1231"/>
                  <a:gd name="T67" fmla="*/ 160 h 1111"/>
                  <a:gd name="T68" fmla="*/ 1017 w 1231"/>
                  <a:gd name="T69" fmla="*/ 126 h 1111"/>
                  <a:gd name="T70" fmla="*/ 984 w 1231"/>
                  <a:gd name="T71" fmla="*/ 101 h 1111"/>
                  <a:gd name="T72" fmla="*/ 942 w 1231"/>
                  <a:gd name="T73" fmla="*/ 88 h 1111"/>
                  <a:gd name="T74" fmla="*/ 929 w 1231"/>
                  <a:gd name="T75" fmla="*/ 72 h 1111"/>
                  <a:gd name="T76" fmla="*/ 734 w 1231"/>
                  <a:gd name="T77" fmla="*/ 12 h 1111"/>
                  <a:gd name="T78" fmla="*/ 696 w 1231"/>
                  <a:gd name="T79" fmla="*/ 1 h 1111"/>
                  <a:gd name="T80" fmla="*/ 634 w 1231"/>
                  <a:gd name="T81" fmla="*/ 8 h 1111"/>
                  <a:gd name="T82" fmla="*/ 562 w 1231"/>
                  <a:gd name="T83" fmla="*/ 15 h 1111"/>
                  <a:gd name="T84" fmla="*/ 383 w 1231"/>
                  <a:gd name="T85" fmla="*/ 70 h 1111"/>
                  <a:gd name="T86" fmla="*/ 332 w 1231"/>
                  <a:gd name="T87" fmla="*/ 95 h 1111"/>
                  <a:gd name="T88" fmla="*/ 273 w 1231"/>
                  <a:gd name="T89" fmla="*/ 127 h 1111"/>
                  <a:gd name="T90" fmla="*/ 199 w 1231"/>
                  <a:gd name="T91" fmla="*/ 172 h 1111"/>
                  <a:gd name="T92" fmla="*/ 160 w 1231"/>
                  <a:gd name="T93" fmla="*/ 205 h 1111"/>
                  <a:gd name="T94" fmla="*/ 90 w 1231"/>
                  <a:gd name="T95" fmla="*/ 294 h 1111"/>
                  <a:gd name="T96" fmla="*/ 59 w 1231"/>
                  <a:gd name="T97" fmla="*/ 318 h 1111"/>
                  <a:gd name="T98" fmla="*/ 22 w 1231"/>
                  <a:gd name="T99" fmla="*/ 377 h 1111"/>
                  <a:gd name="T100" fmla="*/ 1 w 1231"/>
                  <a:gd name="T101" fmla="*/ 466 h 1111"/>
                  <a:gd name="T102" fmla="*/ 27 w 1231"/>
                  <a:gd name="T103" fmla="*/ 587 h 1111"/>
                  <a:gd name="T104" fmla="*/ 74 w 1231"/>
                  <a:gd name="T105" fmla="*/ 617 h 1111"/>
                  <a:gd name="T106" fmla="*/ 94 w 1231"/>
                  <a:gd name="T107" fmla="*/ 622 h 1111"/>
                  <a:gd name="T108" fmla="*/ 173 w 1231"/>
                  <a:gd name="T109" fmla="*/ 766 h 1111"/>
                  <a:gd name="T110" fmla="*/ 249 w 1231"/>
                  <a:gd name="T111" fmla="*/ 816 h 1111"/>
                  <a:gd name="T112" fmla="*/ 289 w 1231"/>
                  <a:gd name="T113" fmla="*/ 830 h 1111"/>
                  <a:gd name="T114" fmla="*/ 282 w 1231"/>
                  <a:gd name="T115" fmla="*/ 885 h 1111"/>
                  <a:gd name="T116" fmla="*/ 265 w 1231"/>
                  <a:gd name="T117" fmla="*/ 990 h 1111"/>
                  <a:gd name="T118" fmla="*/ 246 w 1231"/>
                  <a:gd name="T119" fmla="*/ 1044 h 1111"/>
                  <a:gd name="T120" fmla="*/ 234 w 1231"/>
                  <a:gd name="T121" fmla="*/ 107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31" h="1111">
                    <a:moveTo>
                      <a:pt x="234" y="1070"/>
                    </a:move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2"/>
                    </a:lnTo>
                    <a:lnTo>
                      <a:pt x="237" y="1072"/>
                    </a:lnTo>
                    <a:lnTo>
                      <a:pt x="237" y="1072"/>
                    </a:lnTo>
                    <a:lnTo>
                      <a:pt x="241" y="1066"/>
                    </a:lnTo>
                    <a:lnTo>
                      <a:pt x="245" y="1058"/>
                    </a:lnTo>
                    <a:lnTo>
                      <a:pt x="247" y="1051"/>
                    </a:lnTo>
                    <a:lnTo>
                      <a:pt x="251" y="1044"/>
                    </a:lnTo>
                    <a:lnTo>
                      <a:pt x="254" y="1036"/>
                    </a:lnTo>
                    <a:lnTo>
                      <a:pt x="258" y="1029"/>
                    </a:lnTo>
                    <a:lnTo>
                      <a:pt x="261" y="1021"/>
                    </a:lnTo>
                    <a:lnTo>
                      <a:pt x="263" y="1013"/>
                    </a:lnTo>
                    <a:lnTo>
                      <a:pt x="267" y="994"/>
                    </a:lnTo>
                    <a:lnTo>
                      <a:pt x="271" y="976"/>
                    </a:lnTo>
                    <a:lnTo>
                      <a:pt x="276" y="957"/>
                    </a:lnTo>
                    <a:lnTo>
                      <a:pt x="278" y="939"/>
                    </a:lnTo>
                    <a:lnTo>
                      <a:pt x="282" y="920"/>
                    </a:lnTo>
                    <a:lnTo>
                      <a:pt x="285" y="903"/>
                    </a:lnTo>
                    <a:lnTo>
                      <a:pt x="286" y="884"/>
                    </a:lnTo>
                    <a:lnTo>
                      <a:pt x="289" y="867"/>
                    </a:lnTo>
                    <a:lnTo>
                      <a:pt x="290" y="861"/>
                    </a:lnTo>
                    <a:lnTo>
                      <a:pt x="290" y="857"/>
                    </a:lnTo>
                    <a:lnTo>
                      <a:pt x="290" y="852"/>
                    </a:lnTo>
                    <a:lnTo>
                      <a:pt x="292" y="846"/>
                    </a:lnTo>
                    <a:lnTo>
                      <a:pt x="292" y="842"/>
                    </a:lnTo>
                    <a:lnTo>
                      <a:pt x="292" y="837"/>
                    </a:lnTo>
                    <a:lnTo>
                      <a:pt x="293" y="832"/>
                    </a:lnTo>
                    <a:lnTo>
                      <a:pt x="293" y="828"/>
                    </a:lnTo>
                    <a:lnTo>
                      <a:pt x="293" y="828"/>
                    </a:lnTo>
                    <a:lnTo>
                      <a:pt x="293" y="828"/>
                    </a:lnTo>
                    <a:lnTo>
                      <a:pt x="293" y="826"/>
                    </a:lnTo>
                    <a:lnTo>
                      <a:pt x="293" y="826"/>
                    </a:lnTo>
                    <a:lnTo>
                      <a:pt x="293" y="826"/>
                    </a:lnTo>
                    <a:lnTo>
                      <a:pt x="293" y="826"/>
                    </a:lnTo>
                    <a:lnTo>
                      <a:pt x="294" y="826"/>
                    </a:lnTo>
                    <a:lnTo>
                      <a:pt x="294" y="826"/>
                    </a:lnTo>
                    <a:lnTo>
                      <a:pt x="306" y="826"/>
                    </a:lnTo>
                    <a:lnTo>
                      <a:pt x="320" y="828"/>
                    </a:lnTo>
                    <a:lnTo>
                      <a:pt x="333" y="826"/>
                    </a:lnTo>
                    <a:lnTo>
                      <a:pt x="347" y="826"/>
                    </a:lnTo>
                    <a:lnTo>
                      <a:pt x="360" y="825"/>
                    </a:lnTo>
                    <a:lnTo>
                      <a:pt x="374" y="822"/>
                    </a:lnTo>
                    <a:lnTo>
                      <a:pt x="387" y="820"/>
                    </a:lnTo>
                    <a:lnTo>
                      <a:pt x="400" y="817"/>
                    </a:lnTo>
                    <a:lnTo>
                      <a:pt x="406" y="816"/>
                    </a:lnTo>
                    <a:lnTo>
                      <a:pt x="413" y="814"/>
                    </a:lnTo>
                    <a:lnTo>
                      <a:pt x="418" y="812"/>
                    </a:lnTo>
                    <a:lnTo>
                      <a:pt x="425" y="810"/>
                    </a:lnTo>
                    <a:lnTo>
                      <a:pt x="430" y="808"/>
                    </a:lnTo>
                    <a:lnTo>
                      <a:pt x="435" y="806"/>
                    </a:lnTo>
                    <a:lnTo>
                      <a:pt x="441" y="803"/>
                    </a:lnTo>
                    <a:lnTo>
                      <a:pt x="448" y="802"/>
                    </a:lnTo>
                    <a:lnTo>
                      <a:pt x="449" y="801"/>
                    </a:lnTo>
                    <a:lnTo>
                      <a:pt x="450" y="799"/>
                    </a:lnTo>
                    <a:lnTo>
                      <a:pt x="452" y="798"/>
                    </a:lnTo>
                    <a:lnTo>
                      <a:pt x="454" y="798"/>
                    </a:lnTo>
                    <a:lnTo>
                      <a:pt x="456" y="797"/>
                    </a:lnTo>
                    <a:lnTo>
                      <a:pt x="457" y="797"/>
                    </a:lnTo>
                    <a:lnTo>
                      <a:pt x="458" y="795"/>
                    </a:lnTo>
                    <a:lnTo>
                      <a:pt x="460" y="794"/>
                    </a:lnTo>
                    <a:lnTo>
                      <a:pt x="469" y="790"/>
                    </a:lnTo>
                    <a:lnTo>
                      <a:pt x="477" y="786"/>
                    </a:lnTo>
                    <a:lnTo>
                      <a:pt x="485" y="779"/>
                    </a:lnTo>
                    <a:lnTo>
                      <a:pt x="492" y="773"/>
                    </a:lnTo>
                    <a:lnTo>
                      <a:pt x="497" y="766"/>
                    </a:lnTo>
                    <a:lnTo>
                      <a:pt x="503" y="758"/>
                    </a:lnTo>
                    <a:lnTo>
                      <a:pt x="507" y="750"/>
                    </a:lnTo>
                    <a:lnTo>
                      <a:pt x="509" y="742"/>
                    </a:lnTo>
                    <a:lnTo>
                      <a:pt x="511" y="738"/>
                    </a:lnTo>
                    <a:lnTo>
                      <a:pt x="511" y="735"/>
                    </a:lnTo>
                    <a:lnTo>
                      <a:pt x="512" y="732"/>
                    </a:lnTo>
                    <a:lnTo>
                      <a:pt x="512" y="730"/>
                    </a:lnTo>
                    <a:lnTo>
                      <a:pt x="513" y="727"/>
                    </a:lnTo>
                    <a:lnTo>
                      <a:pt x="513" y="724"/>
                    </a:lnTo>
                    <a:lnTo>
                      <a:pt x="513" y="721"/>
                    </a:lnTo>
                    <a:lnTo>
                      <a:pt x="513" y="719"/>
                    </a:lnTo>
                    <a:lnTo>
                      <a:pt x="513" y="717"/>
                    </a:lnTo>
                    <a:lnTo>
                      <a:pt x="513" y="716"/>
                    </a:lnTo>
                    <a:lnTo>
                      <a:pt x="513" y="716"/>
                    </a:lnTo>
                    <a:lnTo>
                      <a:pt x="513" y="715"/>
                    </a:lnTo>
                    <a:lnTo>
                      <a:pt x="513" y="713"/>
                    </a:lnTo>
                    <a:lnTo>
                      <a:pt x="513" y="713"/>
                    </a:lnTo>
                    <a:lnTo>
                      <a:pt x="513" y="712"/>
                    </a:lnTo>
                    <a:lnTo>
                      <a:pt x="513" y="711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7" y="707"/>
                    </a:lnTo>
                    <a:lnTo>
                      <a:pt x="523" y="708"/>
                    </a:lnTo>
                    <a:lnTo>
                      <a:pt x="528" y="707"/>
                    </a:lnTo>
                    <a:lnTo>
                      <a:pt x="534" y="707"/>
                    </a:lnTo>
                    <a:lnTo>
                      <a:pt x="538" y="704"/>
                    </a:lnTo>
                    <a:lnTo>
                      <a:pt x="543" y="703"/>
                    </a:lnTo>
                    <a:lnTo>
                      <a:pt x="548" y="700"/>
                    </a:lnTo>
                    <a:lnTo>
                      <a:pt x="552" y="697"/>
                    </a:lnTo>
                    <a:lnTo>
                      <a:pt x="552" y="696"/>
                    </a:lnTo>
                    <a:lnTo>
                      <a:pt x="552" y="696"/>
                    </a:lnTo>
                    <a:lnTo>
                      <a:pt x="552" y="696"/>
                    </a:lnTo>
                    <a:lnTo>
                      <a:pt x="554" y="696"/>
                    </a:lnTo>
                    <a:lnTo>
                      <a:pt x="554" y="696"/>
                    </a:lnTo>
                    <a:lnTo>
                      <a:pt x="554" y="695"/>
                    </a:lnTo>
                    <a:lnTo>
                      <a:pt x="554" y="695"/>
                    </a:lnTo>
                    <a:lnTo>
                      <a:pt x="554" y="695"/>
                    </a:lnTo>
                    <a:lnTo>
                      <a:pt x="556" y="692"/>
                    </a:lnTo>
                    <a:lnTo>
                      <a:pt x="558" y="689"/>
                    </a:lnTo>
                    <a:lnTo>
                      <a:pt x="560" y="687"/>
                    </a:lnTo>
                    <a:lnTo>
                      <a:pt x="562" y="684"/>
                    </a:lnTo>
                    <a:lnTo>
                      <a:pt x="563" y="681"/>
                    </a:lnTo>
                    <a:lnTo>
                      <a:pt x="566" y="677"/>
                    </a:lnTo>
                    <a:lnTo>
                      <a:pt x="567" y="674"/>
                    </a:lnTo>
                    <a:lnTo>
                      <a:pt x="568" y="670"/>
                    </a:lnTo>
                    <a:lnTo>
                      <a:pt x="574" y="672"/>
                    </a:lnTo>
                    <a:lnTo>
                      <a:pt x="579" y="673"/>
                    </a:lnTo>
                    <a:lnTo>
                      <a:pt x="585" y="674"/>
                    </a:lnTo>
                    <a:lnTo>
                      <a:pt x="590" y="676"/>
                    </a:lnTo>
                    <a:lnTo>
                      <a:pt x="595" y="677"/>
                    </a:lnTo>
                    <a:lnTo>
                      <a:pt x="601" y="680"/>
                    </a:lnTo>
                    <a:lnTo>
                      <a:pt x="606" y="681"/>
                    </a:lnTo>
                    <a:lnTo>
                      <a:pt x="611" y="683"/>
                    </a:lnTo>
                    <a:lnTo>
                      <a:pt x="614" y="683"/>
                    </a:lnTo>
                    <a:lnTo>
                      <a:pt x="616" y="684"/>
                    </a:lnTo>
                    <a:lnTo>
                      <a:pt x="618" y="684"/>
                    </a:lnTo>
                    <a:lnTo>
                      <a:pt x="620" y="685"/>
                    </a:lnTo>
                    <a:lnTo>
                      <a:pt x="622" y="685"/>
                    </a:lnTo>
                    <a:lnTo>
                      <a:pt x="624" y="687"/>
                    </a:lnTo>
                    <a:lnTo>
                      <a:pt x="626" y="687"/>
                    </a:lnTo>
                    <a:lnTo>
                      <a:pt x="628" y="687"/>
                    </a:lnTo>
                    <a:lnTo>
                      <a:pt x="629" y="688"/>
                    </a:lnTo>
                    <a:lnTo>
                      <a:pt x="632" y="688"/>
                    </a:lnTo>
                    <a:lnTo>
                      <a:pt x="633" y="688"/>
                    </a:lnTo>
                    <a:lnTo>
                      <a:pt x="634" y="688"/>
                    </a:lnTo>
                    <a:lnTo>
                      <a:pt x="636" y="689"/>
                    </a:lnTo>
                    <a:lnTo>
                      <a:pt x="637" y="689"/>
                    </a:lnTo>
                    <a:lnTo>
                      <a:pt x="638" y="689"/>
                    </a:lnTo>
                    <a:lnTo>
                      <a:pt x="640" y="691"/>
                    </a:lnTo>
                    <a:lnTo>
                      <a:pt x="638" y="692"/>
                    </a:lnTo>
                    <a:lnTo>
                      <a:pt x="638" y="693"/>
                    </a:lnTo>
                    <a:lnTo>
                      <a:pt x="638" y="695"/>
                    </a:lnTo>
                    <a:lnTo>
                      <a:pt x="638" y="697"/>
                    </a:lnTo>
                    <a:lnTo>
                      <a:pt x="638" y="699"/>
                    </a:lnTo>
                    <a:lnTo>
                      <a:pt x="638" y="700"/>
                    </a:lnTo>
                    <a:lnTo>
                      <a:pt x="638" y="701"/>
                    </a:lnTo>
                    <a:lnTo>
                      <a:pt x="638" y="703"/>
                    </a:lnTo>
                    <a:lnTo>
                      <a:pt x="637" y="709"/>
                    </a:lnTo>
                    <a:lnTo>
                      <a:pt x="636" y="716"/>
                    </a:lnTo>
                    <a:lnTo>
                      <a:pt x="634" y="721"/>
                    </a:lnTo>
                    <a:lnTo>
                      <a:pt x="633" y="728"/>
                    </a:lnTo>
                    <a:lnTo>
                      <a:pt x="632" y="735"/>
                    </a:lnTo>
                    <a:lnTo>
                      <a:pt x="629" y="740"/>
                    </a:lnTo>
                    <a:lnTo>
                      <a:pt x="626" y="747"/>
                    </a:lnTo>
                    <a:lnTo>
                      <a:pt x="622" y="752"/>
                    </a:lnTo>
                    <a:lnTo>
                      <a:pt x="620" y="756"/>
                    </a:lnTo>
                    <a:lnTo>
                      <a:pt x="616" y="762"/>
                    </a:lnTo>
                    <a:lnTo>
                      <a:pt x="613" y="766"/>
                    </a:lnTo>
                    <a:lnTo>
                      <a:pt x="607" y="770"/>
                    </a:lnTo>
                    <a:lnTo>
                      <a:pt x="603" y="775"/>
                    </a:lnTo>
                    <a:lnTo>
                      <a:pt x="599" y="779"/>
                    </a:lnTo>
                    <a:lnTo>
                      <a:pt x="594" y="783"/>
                    </a:lnTo>
                    <a:lnTo>
                      <a:pt x="590" y="787"/>
                    </a:lnTo>
                    <a:lnTo>
                      <a:pt x="589" y="789"/>
                    </a:lnTo>
                    <a:lnTo>
                      <a:pt x="586" y="790"/>
                    </a:lnTo>
                    <a:lnTo>
                      <a:pt x="585" y="791"/>
                    </a:lnTo>
                    <a:lnTo>
                      <a:pt x="583" y="793"/>
                    </a:lnTo>
                    <a:lnTo>
                      <a:pt x="582" y="794"/>
                    </a:lnTo>
                    <a:lnTo>
                      <a:pt x="581" y="795"/>
                    </a:lnTo>
                    <a:lnTo>
                      <a:pt x="579" y="795"/>
                    </a:lnTo>
                    <a:lnTo>
                      <a:pt x="577" y="797"/>
                    </a:lnTo>
                    <a:lnTo>
                      <a:pt x="574" y="799"/>
                    </a:lnTo>
                    <a:lnTo>
                      <a:pt x="570" y="802"/>
                    </a:lnTo>
                    <a:lnTo>
                      <a:pt x="567" y="803"/>
                    </a:lnTo>
                    <a:lnTo>
                      <a:pt x="563" y="806"/>
                    </a:lnTo>
                    <a:lnTo>
                      <a:pt x="560" y="808"/>
                    </a:lnTo>
                    <a:lnTo>
                      <a:pt x="556" y="809"/>
                    </a:lnTo>
                    <a:lnTo>
                      <a:pt x="554" y="812"/>
                    </a:lnTo>
                    <a:lnTo>
                      <a:pt x="550" y="813"/>
                    </a:lnTo>
                    <a:lnTo>
                      <a:pt x="544" y="816"/>
                    </a:lnTo>
                    <a:lnTo>
                      <a:pt x="540" y="817"/>
                    </a:lnTo>
                    <a:lnTo>
                      <a:pt x="536" y="820"/>
                    </a:lnTo>
                    <a:lnTo>
                      <a:pt x="531" y="821"/>
                    </a:lnTo>
                    <a:lnTo>
                      <a:pt x="525" y="822"/>
                    </a:lnTo>
                    <a:lnTo>
                      <a:pt x="521" y="825"/>
                    </a:lnTo>
                    <a:lnTo>
                      <a:pt x="516" y="826"/>
                    </a:lnTo>
                    <a:lnTo>
                      <a:pt x="512" y="828"/>
                    </a:lnTo>
                    <a:lnTo>
                      <a:pt x="512" y="828"/>
                    </a:lnTo>
                    <a:lnTo>
                      <a:pt x="512" y="828"/>
                    </a:lnTo>
                    <a:lnTo>
                      <a:pt x="511" y="828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2"/>
                    </a:lnTo>
                    <a:lnTo>
                      <a:pt x="511" y="832"/>
                    </a:lnTo>
                    <a:lnTo>
                      <a:pt x="511" y="832"/>
                    </a:lnTo>
                    <a:lnTo>
                      <a:pt x="505" y="848"/>
                    </a:lnTo>
                    <a:lnTo>
                      <a:pt x="501" y="865"/>
                    </a:lnTo>
                    <a:lnTo>
                      <a:pt x="496" y="881"/>
                    </a:lnTo>
                    <a:lnTo>
                      <a:pt x="489" y="898"/>
                    </a:lnTo>
                    <a:lnTo>
                      <a:pt x="482" y="912"/>
                    </a:lnTo>
                    <a:lnTo>
                      <a:pt x="474" y="927"/>
                    </a:lnTo>
                    <a:lnTo>
                      <a:pt x="464" y="941"/>
                    </a:lnTo>
                    <a:lnTo>
                      <a:pt x="453" y="953"/>
                    </a:lnTo>
                    <a:lnTo>
                      <a:pt x="450" y="957"/>
                    </a:lnTo>
                    <a:lnTo>
                      <a:pt x="446" y="959"/>
                    </a:lnTo>
                    <a:lnTo>
                      <a:pt x="443" y="963"/>
                    </a:lnTo>
                    <a:lnTo>
                      <a:pt x="439" y="966"/>
                    </a:lnTo>
                    <a:lnTo>
                      <a:pt x="435" y="970"/>
                    </a:lnTo>
                    <a:lnTo>
                      <a:pt x="433" y="973"/>
                    </a:lnTo>
                    <a:lnTo>
                      <a:pt x="429" y="977"/>
                    </a:lnTo>
                    <a:lnTo>
                      <a:pt x="426" y="980"/>
                    </a:lnTo>
                    <a:lnTo>
                      <a:pt x="419" y="985"/>
                    </a:lnTo>
                    <a:lnTo>
                      <a:pt x="414" y="990"/>
                    </a:lnTo>
                    <a:lnTo>
                      <a:pt x="407" y="996"/>
                    </a:lnTo>
                    <a:lnTo>
                      <a:pt x="402" y="1001"/>
                    </a:lnTo>
                    <a:lnTo>
                      <a:pt x="396" y="1006"/>
                    </a:lnTo>
                    <a:lnTo>
                      <a:pt x="391" y="1012"/>
                    </a:lnTo>
                    <a:lnTo>
                      <a:pt x="386" y="1019"/>
                    </a:lnTo>
                    <a:lnTo>
                      <a:pt x="380" y="1024"/>
                    </a:lnTo>
                    <a:lnTo>
                      <a:pt x="375" y="1029"/>
                    </a:lnTo>
                    <a:lnTo>
                      <a:pt x="370" y="1036"/>
                    </a:lnTo>
                    <a:lnTo>
                      <a:pt x="364" y="1041"/>
                    </a:lnTo>
                    <a:lnTo>
                      <a:pt x="360" y="1047"/>
                    </a:lnTo>
                    <a:lnTo>
                      <a:pt x="355" y="1052"/>
                    </a:lnTo>
                    <a:lnTo>
                      <a:pt x="351" y="1059"/>
                    </a:lnTo>
                    <a:lnTo>
                      <a:pt x="347" y="1064"/>
                    </a:lnTo>
                    <a:lnTo>
                      <a:pt x="344" y="1071"/>
                    </a:lnTo>
                    <a:lnTo>
                      <a:pt x="341" y="1075"/>
                    </a:lnTo>
                    <a:lnTo>
                      <a:pt x="339" y="1079"/>
                    </a:lnTo>
                    <a:lnTo>
                      <a:pt x="336" y="1083"/>
                    </a:lnTo>
                    <a:lnTo>
                      <a:pt x="335" y="1087"/>
                    </a:lnTo>
                    <a:lnTo>
                      <a:pt x="332" y="1091"/>
                    </a:lnTo>
                    <a:lnTo>
                      <a:pt x="329" y="1095"/>
                    </a:lnTo>
                    <a:lnTo>
                      <a:pt x="327" y="1099"/>
                    </a:lnTo>
                    <a:lnTo>
                      <a:pt x="325" y="1103"/>
                    </a:lnTo>
                    <a:lnTo>
                      <a:pt x="324" y="1105"/>
                    </a:lnTo>
                    <a:lnTo>
                      <a:pt x="324" y="1106"/>
                    </a:lnTo>
                    <a:lnTo>
                      <a:pt x="324" y="1106"/>
                    </a:lnTo>
                    <a:lnTo>
                      <a:pt x="323" y="1107"/>
                    </a:lnTo>
                    <a:lnTo>
                      <a:pt x="323" y="1109"/>
                    </a:lnTo>
                    <a:lnTo>
                      <a:pt x="323" y="1110"/>
                    </a:lnTo>
                    <a:lnTo>
                      <a:pt x="321" y="1110"/>
                    </a:lnTo>
                    <a:lnTo>
                      <a:pt x="321" y="1111"/>
                    </a:lnTo>
                    <a:lnTo>
                      <a:pt x="321" y="1111"/>
                    </a:lnTo>
                    <a:lnTo>
                      <a:pt x="321" y="1111"/>
                    </a:lnTo>
                    <a:lnTo>
                      <a:pt x="321" y="1111"/>
                    </a:lnTo>
                    <a:lnTo>
                      <a:pt x="321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5" y="1111"/>
                    </a:lnTo>
                    <a:lnTo>
                      <a:pt x="327" y="1110"/>
                    </a:lnTo>
                    <a:lnTo>
                      <a:pt x="327" y="1109"/>
                    </a:lnTo>
                    <a:lnTo>
                      <a:pt x="327" y="1107"/>
                    </a:lnTo>
                    <a:lnTo>
                      <a:pt x="328" y="1107"/>
                    </a:lnTo>
                    <a:lnTo>
                      <a:pt x="328" y="1106"/>
                    </a:lnTo>
                    <a:lnTo>
                      <a:pt x="329" y="1105"/>
                    </a:lnTo>
                    <a:lnTo>
                      <a:pt x="329" y="1103"/>
                    </a:lnTo>
                    <a:lnTo>
                      <a:pt x="329" y="1102"/>
                    </a:lnTo>
                    <a:lnTo>
                      <a:pt x="331" y="1102"/>
                    </a:lnTo>
                    <a:lnTo>
                      <a:pt x="331" y="1101"/>
                    </a:lnTo>
                    <a:lnTo>
                      <a:pt x="331" y="1099"/>
                    </a:lnTo>
                    <a:lnTo>
                      <a:pt x="332" y="1099"/>
                    </a:lnTo>
                    <a:lnTo>
                      <a:pt x="332" y="1098"/>
                    </a:lnTo>
                    <a:lnTo>
                      <a:pt x="332" y="1098"/>
                    </a:lnTo>
                    <a:lnTo>
                      <a:pt x="332" y="1096"/>
                    </a:lnTo>
                    <a:lnTo>
                      <a:pt x="333" y="1095"/>
                    </a:lnTo>
                    <a:lnTo>
                      <a:pt x="335" y="1094"/>
                    </a:lnTo>
                    <a:lnTo>
                      <a:pt x="335" y="1092"/>
                    </a:lnTo>
                    <a:lnTo>
                      <a:pt x="336" y="1091"/>
                    </a:lnTo>
                    <a:lnTo>
                      <a:pt x="336" y="1090"/>
                    </a:lnTo>
                    <a:lnTo>
                      <a:pt x="337" y="1088"/>
                    </a:lnTo>
                    <a:lnTo>
                      <a:pt x="337" y="1087"/>
                    </a:lnTo>
                    <a:lnTo>
                      <a:pt x="339" y="1087"/>
                    </a:lnTo>
                    <a:lnTo>
                      <a:pt x="343" y="1078"/>
                    </a:lnTo>
                    <a:lnTo>
                      <a:pt x="348" y="1070"/>
                    </a:lnTo>
                    <a:lnTo>
                      <a:pt x="355" y="1060"/>
                    </a:lnTo>
                    <a:lnTo>
                      <a:pt x="362" y="1052"/>
                    </a:lnTo>
                    <a:lnTo>
                      <a:pt x="368" y="1044"/>
                    </a:lnTo>
                    <a:lnTo>
                      <a:pt x="375" y="1036"/>
                    </a:lnTo>
                    <a:lnTo>
                      <a:pt x="382" y="1028"/>
                    </a:lnTo>
                    <a:lnTo>
                      <a:pt x="388" y="1020"/>
                    </a:lnTo>
                    <a:lnTo>
                      <a:pt x="394" y="1015"/>
                    </a:lnTo>
                    <a:lnTo>
                      <a:pt x="399" y="1009"/>
                    </a:lnTo>
                    <a:lnTo>
                      <a:pt x="405" y="1004"/>
                    </a:lnTo>
                    <a:lnTo>
                      <a:pt x="410" y="998"/>
                    </a:lnTo>
                    <a:lnTo>
                      <a:pt x="417" y="993"/>
                    </a:lnTo>
                    <a:lnTo>
                      <a:pt x="422" y="989"/>
                    </a:lnTo>
                    <a:lnTo>
                      <a:pt x="427" y="984"/>
                    </a:lnTo>
                    <a:lnTo>
                      <a:pt x="433" y="978"/>
                    </a:lnTo>
                    <a:lnTo>
                      <a:pt x="438" y="973"/>
                    </a:lnTo>
                    <a:lnTo>
                      <a:pt x="442" y="969"/>
                    </a:lnTo>
                    <a:lnTo>
                      <a:pt x="448" y="965"/>
                    </a:lnTo>
                    <a:lnTo>
                      <a:pt x="452" y="959"/>
                    </a:lnTo>
                    <a:lnTo>
                      <a:pt x="456" y="955"/>
                    </a:lnTo>
                    <a:lnTo>
                      <a:pt x="461" y="950"/>
                    </a:lnTo>
                    <a:lnTo>
                      <a:pt x="465" y="945"/>
                    </a:lnTo>
                    <a:lnTo>
                      <a:pt x="469" y="941"/>
                    </a:lnTo>
                    <a:lnTo>
                      <a:pt x="473" y="935"/>
                    </a:lnTo>
                    <a:lnTo>
                      <a:pt x="477" y="930"/>
                    </a:lnTo>
                    <a:lnTo>
                      <a:pt x="481" y="924"/>
                    </a:lnTo>
                    <a:lnTo>
                      <a:pt x="484" y="919"/>
                    </a:lnTo>
                    <a:lnTo>
                      <a:pt x="486" y="912"/>
                    </a:lnTo>
                    <a:lnTo>
                      <a:pt x="489" y="907"/>
                    </a:lnTo>
                    <a:lnTo>
                      <a:pt x="492" y="900"/>
                    </a:lnTo>
                    <a:lnTo>
                      <a:pt x="495" y="895"/>
                    </a:lnTo>
                    <a:lnTo>
                      <a:pt x="496" y="891"/>
                    </a:lnTo>
                    <a:lnTo>
                      <a:pt x="497" y="888"/>
                    </a:lnTo>
                    <a:lnTo>
                      <a:pt x="499" y="884"/>
                    </a:lnTo>
                    <a:lnTo>
                      <a:pt x="500" y="881"/>
                    </a:lnTo>
                    <a:lnTo>
                      <a:pt x="501" y="879"/>
                    </a:lnTo>
                    <a:lnTo>
                      <a:pt x="501" y="875"/>
                    </a:lnTo>
                    <a:lnTo>
                      <a:pt x="503" y="872"/>
                    </a:lnTo>
                    <a:lnTo>
                      <a:pt x="504" y="869"/>
                    </a:lnTo>
                    <a:lnTo>
                      <a:pt x="505" y="865"/>
                    </a:lnTo>
                    <a:lnTo>
                      <a:pt x="505" y="863"/>
                    </a:lnTo>
                    <a:lnTo>
                      <a:pt x="507" y="859"/>
                    </a:lnTo>
                    <a:lnTo>
                      <a:pt x="508" y="856"/>
                    </a:lnTo>
                    <a:lnTo>
                      <a:pt x="509" y="852"/>
                    </a:lnTo>
                    <a:lnTo>
                      <a:pt x="509" y="849"/>
                    </a:lnTo>
                    <a:lnTo>
                      <a:pt x="511" y="845"/>
                    </a:lnTo>
                    <a:lnTo>
                      <a:pt x="512" y="842"/>
                    </a:lnTo>
                    <a:lnTo>
                      <a:pt x="512" y="840"/>
                    </a:lnTo>
                    <a:lnTo>
                      <a:pt x="512" y="838"/>
                    </a:lnTo>
                    <a:lnTo>
                      <a:pt x="512" y="837"/>
                    </a:lnTo>
                    <a:lnTo>
                      <a:pt x="513" y="836"/>
                    </a:lnTo>
                    <a:lnTo>
                      <a:pt x="513" y="836"/>
                    </a:lnTo>
                    <a:lnTo>
                      <a:pt x="513" y="834"/>
                    </a:lnTo>
                    <a:lnTo>
                      <a:pt x="513" y="833"/>
                    </a:lnTo>
                    <a:lnTo>
                      <a:pt x="515" y="832"/>
                    </a:lnTo>
                    <a:lnTo>
                      <a:pt x="519" y="830"/>
                    </a:lnTo>
                    <a:lnTo>
                      <a:pt x="527" y="828"/>
                    </a:lnTo>
                    <a:lnTo>
                      <a:pt x="535" y="825"/>
                    </a:lnTo>
                    <a:lnTo>
                      <a:pt x="543" y="821"/>
                    </a:lnTo>
                    <a:lnTo>
                      <a:pt x="551" y="818"/>
                    </a:lnTo>
                    <a:lnTo>
                      <a:pt x="558" y="814"/>
                    </a:lnTo>
                    <a:lnTo>
                      <a:pt x="566" y="812"/>
                    </a:lnTo>
                    <a:lnTo>
                      <a:pt x="572" y="806"/>
                    </a:lnTo>
                    <a:lnTo>
                      <a:pt x="579" y="801"/>
                    </a:lnTo>
                    <a:lnTo>
                      <a:pt x="581" y="799"/>
                    </a:lnTo>
                    <a:lnTo>
                      <a:pt x="583" y="798"/>
                    </a:lnTo>
                    <a:lnTo>
                      <a:pt x="585" y="797"/>
                    </a:lnTo>
                    <a:lnTo>
                      <a:pt x="586" y="795"/>
                    </a:lnTo>
                    <a:lnTo>
                      <a:pt x="589" y="794"/>
                    </a:lnTo>
                    <a:lnTo>
                      <a:pt x="590" y="793"/>
                    </a:lnTo>
                    <a:lnTo>
                      <a:pt x="591" y="791"/>
                    </a:lnTo>
                    <a:lnTo>
                      <a:pt x="594" y="790"/>
                    </a:lnTo>
                    <a:lnTo>
                      <a:pt x="598" y="786"/>
                    </a:lnTo>
                    <a:lnTo>
                      <a:pt x="603" y="782"/>
                    </a:lnTo>
                    <a:lnTo>
                      <a:pt x="607" y="777"/>
                    </a:lnTo>
                    <a:lnTo>
                      <a:pt x="611" y="773"/>
                    </a:lnTo>
                    <a:lnTo>
                      <a:pt x="617" y="769"/>
                    </a:lnTo>
                    <a:lnTo>
                      <a:pt x="621" y="763"/>
                    </a:lnTo>
                    <a:lnTo>
                      <a:pt x="624" y="759"/>
                    </a:lnTo>
                    <a:lnTo>
                      <a:pt x="628" y="754"/>
                    </a:lnTo>
                    <a:lnTo>
                      <a:pt x="630" y="748"/>
                    </a:lnTo>
                    <a:lnTo>
                      <a:pt x="633" y="743"/>
                    </a:lnTo>
                    <a:lnTo>
                      <a:pt x="636" y="738"/>
                    </a:lnTo>
                    <a:lnTo>
                      <a:pt x="637" y="732"/>
                    </a:lnTo>
                    <a:lnTo>
                      <a:pt x="638" y="727"/>
                    </a:lnTo>
                    <a:lnTo>
                      <a:pt x="640" y="720"/>
                    </a:lnTo>
                    <a:lnTo>
                      <a:pt x="641" y="715"/>
                    </a:lnTo>
                    <a:lnTo>
                      <a:pt x="641" y="709"/>
                    </a:lnTo>
                    <a:lnTo>
                      <a:pt x="641" y="707"/>
                    </a:lnTo>
                    <a:lnTo>
                      <a:pt x="642" y="705"/>
                    </a:lnTo>
                    <a:lnTo>
                      <a:pt x="642" y="703"/>
                    </a:lnTo>
                    <a:lnTo>
                      <a:pt x="642" y="701"/>
                    </a:lnTo>
                    <a:lnTo>
                      <a:pt x="642" y="699"/>
                    </a:lnTo>
                    <a:lnTo>
                      <a:pt x="644" y="697"/>
                    </a:lnTo>
                    <a:lnTo>
                      <a:pt x="644" y="695"/>
                    </a:lnTo>
                    <a:lnTo>
                      <a:pt x="644" y="693"/>
                    </a:lnTo>
                    <a:lnTo>
                      <a:pt x="644" y="693"/>
                    </a:lnTo>
                    <a:lnTo>
                      <a:pt x="644" y="693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5" y="692"/>
                    </a:lnTo>
                    <a:lnTo>
                      <a:pt x="648" y="692"/>
                    </a:lnTo>
                    <a:lnTo>
                      <a:pt x="649" y="693"/>
                    </a:lnTo>
                    <a:lnTo>
                      <a:pt x="650" y="693"/>
                    </a:lnTo>
                    <a:lnTo>
                      <a:pt x="653" y="695"/>
                    </a:lnTo>
                    <a:lnTo>
                      <a:pt x="654" y="695"/>
                    </a:lnTo>
                    <a:lnTo>
                      <a:pt x="657" y="696"/>
                    </a:lnTo>
                    <a:lnTo>
                      <a:pt x="659" y="696"/>
                    </a:lnTo>
                    <a:lnTo>
                      <a:pt x="669" y="699"/>
                    </a:lnTo>
                    <a:lnTo>
                      <a:pt x="680" y="703"/>
                    </a:lnTo>
                    <a:lnTo>
                      <a:pt x="689" y="707"/>
                    </a:lnTo>
                    <a:lnTo>
                      <a:pt x="700" y="709"/>
                    </a:lnTo>
                    <a:lnTo>
                      <a:pt x="711" y="712"/>
                    </a:lnTo>
                    <a:lnTo>
                      <a:pt x="722" y="713"/>
                    </a:lnTo>
                    <a:lnTo>
                      <a:pt x="731" y="713"/>
                    </a:lnTo>
                    <a:lnTo>
                      <a:pt x="742" y="712"/>
                    </a:lnTo>
                    <a:lnTo>
                      <a:pt x="743" y="712"/>
                    </a:lnTo>
                    <a:lnTo>
                      <a:pt x="745" y="712"/>
                    </a:lnTo>
                    <a:lnTo>
                      <a:pt x="746" y="712"/>
                    </a:lnTo>
                    <a:lnTo>
                      <a:pt x="747" y="712"/>
                    </a:lnTo>
                    <a:lnTo>
                      <a:pt x="749" y="712"/>
                    </a:lnTo>
                    <a:lnTo>
                      <a:pt x="749" y="712"/>
                    </a:lnTo>
                    <a:lnTo>
                      <a:pt x="750" y="712"/>
                    </a:lnTo>
                    <a:lnTo>
                      <a:pt x="751" y="712"/>
                    </a:lnTo>
                    <a:lnTo>
                      <a:pt x="753" y="712"/>
                    </a:lnTo>
                    <a:lnTo>
                      <a:pt x="754" y="711"/>
                    </a:lnTo>
                    <a:lnTo>
                      <a:pt x="757" y="711"/>
                    </a:lnTo>
                    <a:lnTo>
                      <a:pt x="758" y="711"/>
                    </a:lnTo>
                    <a:lnTo>
                      <a:pt x="759" y="711"/>
                    </a:lnTo>
                    <a:lnTo>
                      <a:pt x="761" y="709"/>
                    </a:lnTo>
                    <a:lnTo>
                      <a:pt x="762" y="709"/>
                    </a:lnTo>
                    <a:lnTo>
                      <a:pt x="763" y="709"/>
                    </a:lnTo>
                    <a:lnTo>
                      <a:pt x="773" y="707"/>
                    </a:lnTo>
                    <a:lnTo>
                      <a:pt x="782" y="704"/>
                    </a:lnTo>
                    <a:lnTo>
                      <a:pt x="790" y="701"/>
                    </a:lnTo>
                    <a:lnTo>
                      <a:pt x="800" y="697"/>
                    </a:lnTo>
                    <a:lnTo>
                      <a:pt x="809" y="695"/>
                    </a:lnTo>
                    <a:lnTo>
                      <a:pt x="818" y="692"/>
                    </a:lnTo>
                    <a:lnTo>
                      <a:pt x="826" y="689"/>
                    </a:lnTo>
                    <a:lnTo>
                      <a:pt x="836" y="688"/>
                    </a:lnTo>
                    <a:lnTo>
                      <a:pt x="841" y="687"/>
                    </a:lnTo>
                    <a:lnTo>
                      <a:pt x="847" y="685"/>
                    </a:lnTo>
                    <a:lnTo>
                      <a:pt x="852" y="684"/>
                    </a:lnTo>
                    <a:lnTo>
                      <a:pt x="857" y="683"/>
                    </a:lnTo>
                    <a:lnTo>
                      <a:pt x="863" y="680"/>
                    </a:lnTo>
                    <a:lnTo>
                      <a:pt x="867" y="677"/>
                    </a:lnTo>
                    <a:lnTo>
                      <a:pt x="872" y="674"/>
                    </a:lnTo>
                    <a:lnTo>
                      <a:pt x="876" y="670"/>
                    </a:lnTo>
                    <a:lnTo>
                      <a:pt x="882" y="670"/>
                    </a:lnTo>
                    <a:lnTo>
                      <a:pt x="888" y="670"/>
                    </a:lnTo>
                    <a:lnTo>
                      <a:pt x="895" y="670"/>
                    </a:lnTo>
                    <a:lnTo>
                      <a:pt x="902" y="669"/>
                    </a:lnTo>
                    <a:lnTo>
                      <a:pt x="908" y="666"/>
                    </a:lnTo>
                    <a:lnTo>
                      <a:pt x="915" y="664"/>
                    </a:lnTo>
                    <a:lnTo>
                      <a:pt x="922" y="661"/>
                    </a:lnTo>
                    <a:lnTo>
                      <a:pt x="929" y="658"/>
                    </a:lnTo>
                    <a:lnTo>
                      <a:pt x="930" y="656"/>
                    </a:lnTo>
                    <a:lnTo>
                      <a:pt x="933" y="654"/>
                    </a:lnTo>
                    <a:lnTo>
                      <a:pt x="935" y="653"/>
                    </a:lnTo>
                    <a:lnTo>
                      <a:pt x="937" y="652"/>
                    </a:lnTo>
                    <a:lnTo>
                      <a:pt x="939" y="650"/>
                    </a:lnTo>
                    <a:lnTo>
                      <a:pt x="941" y="648"/>
                    </a:lnTo>
                    <a:lnTo>
                      <a:pt x="942" y="646"/>
                    </a:lnTo>
                    <a:lnTo>
                      <a:pt x="943" y="644"/>
                    </a:lnTo>
                    <a:lnTo>
                      <a:pt x="943" y="642"/>
                    </a:lnTo>
                    <a:lnTo>
                      <a:pt x="945" y="640"/>
                    </a:lnTo>
                    <a:lnTo>
                      <a:pt x="946" y="638"/>
                    </a:lnTo>
                    <a:lnTo>
                      <a:pt x="946" y="635"/>
                    </a:lnTo>
                    <a:lnTo>
                      <a:pt x="946" y="633"/>
                    </a:lnTo>
                    <a:lnTo>
                      <a:pt x="947" y="631"/>
                    </a:lnTo>
                    <a:lnTo>
                      <a:pt x="947" y="629"/>
                    </a:lnTo>
                    <a:lnTo>
                      <a:pt x="947" y="626"/>
                    </a:lnTo>
                    <a:lnTo>
                      <a:pt x="953" y="626"/>
                    </a:lnTo>
                    <a:lnTo>
                      <a:pt x="960" y="626"/>
                    </a:lnTo>
                    <a:lnTo>
                      <a:pt x="965" y="626"/>
                    </a:lnTo>
                    <a:lnTo>
                      <a:pt x="970" y="626"/>
                    </a:lnTo>
                    <a:lnTo>
                      <a:pt x="976" y="625"/>
                    </a:lnTo>
                    <a:lnTo>
                      <a:pt x="982" y="625"/>
                    </a:lnTo>
                    <a:lnTo>
                      <a:pt x="988" y="623"/>
                    </a:lnTo>
                    <a:lnTo>
                      <a:pt x="993" y="622"/>
                    </a:lnTo>
                    <a:lnTo>
                      <a:pt x="997" y="622"/>
                    </a:lnTo>
                    <a:lnTo>
                      <a:pt x="1001" y="621"/>
                    </a:lnTo>
                    <a:lnTo>
                      <a:pt x="1005" y="619"/>
                    </a:lnTo>
                    <a:lnTo>
                      <a:pt x="1011" y="619"/>
                    </a:lnTo>
                    <a:lnTo>
                      <a:pt x="1015" y="618"/>
                    </a:lnTo>
                    <a:lnTo>
                      <a:pt x="1019" y="617"/>
                    </a:lnTo>
                    <a:lnTo>
                      <a:pt x="1023" y="617"/>
                    </a:lnTo>
                    <a:lnTo>
                      <a:pt x="1027" y="615"/>
                    </a:lnTo>
                    <a:lnTo>
                      <a:pt x="1029" y="615"/>
                    </a:lnTo>
                    <a:lnTo>
                      <a:pt x="1032" y="614"/>
                    </a:lnTo>
                    <a:lnTo>
                      <a:pt x="1035" y="614"/>
                    </a:lnTo>
                    <a:lnTo>
                      <a:pt x="1036" y="614"/>
                    </a:lnTo>
                    <a:lnTo>
                      <a:pt x="1039" y="613"/>
                    </a:lnTo>
                    <a:lnTo>
                      <a:pt x="1041" y="613"/>
                    </a:lnTo>
                    <a:lnTo>
                      <a:pt x="1044" y="611"/>
                    </a:lnTo>
                    <a:lnTo>
                      <a:pt x="1047" y="611"/>
                    </a:lnTo>
                    <a:lnTo>
                      <a:pt x="1066" y="607"/>
                    </a:lnTo>
                    <a:lnTo>
                      <a:pt x="1086" y="602"/>
                    </a:lnTo>
                    <a:lnTo>
                      <a:pt x="1105" y="598"/>
                    </a:lnTo>
                    <a:lnTo>
                      <a:pt x="1123" y="594"/>
                    </a:lnTo>
                    <a:lnTo>
                      <a:pt x="1142" y="587"/>
                    </a:lnTo>
                    <a:lnTo>
                      <a:pt x="1160" y="580"/>
                    </a:lnTo>
                    <a:lnTo>
                      <a:pt x="1169" y="575"/>
                    </a:lnTo>
                    <a:lnTo>
                      <a:pt x="1177" y="570"/>
                    </a:lnTo>
                    <a:lnTo>
                      <a:pt x="1185" y="564"/>
                    </a:lnTo>
                    <a:lnTo>
                      <a:pt x="1192" y="558"/>
                    </a:lnTo>
                    <a:lnTo>
                      <a:pt x="1200" y="551"/>
                    </a:lnTo>
                    <a:lnTo>
                      <a:pt x="1207" y="543"/>
                    </a:lnTo>
                    <a:lnTo>
                      <a:pt x="1212" y="535"/>
                    </a:lnTo>
                    <a:lnTo>
                      <a:pt x="1216" y="525"/>
                    </a:lnTo>
                    <a:lnTo>
                      <a:pt x="1220" y="517"/>
                    </a:lnTo>
                    <a:lnTo>
                      <a:pt x="1223" y="506"/>
                    </a:lnTo>
                    <a:lnTo>
                      <a:pt x="1224" y="497"/>
                    </a:lnTo>
                    <a:lnTo>
                      <a:pt x="1227" y="488"/>
                    </a:lnTo>
                    <a:lnTo>
                      <a:pt x="1228" y="476"/>
                    </a:lnTo>
                    <a:lnTo>
                      <a:pt x="1230" y="463"/>
                    </a:lnTo>
                    <a:lnTo>
                      <a:pt x="1231" y="451"/>
                    </a:lnTo>
                    <a:lnTo>
                      <a:pt x="1231" y="439"/>
                    </a:lnTo>
                    <a:lnTo>
                      <a:pt x="1231" y="427"/>
                    </a:lnTo>
                    <a:lnTo>
                      <a:pt x="1231" y="415"/>
                    </a:lnTo>
                    <a:lnTo>
                      <a:pt x="1231" y="402"/>
                    </a:lnTo>
                    <a:lnTo>
                      <a:pt x="1230" y="390"/>
                    </a:lnTo>
                    <a:lnTo>
                      <a:pt x="1230" y="388"/>
                    </a:lnTo>
                    <a:lnTo>
                      <a:pt x="1230" y="387"/>
                    </a:lnTo>
                    <a:lnTo>
                      <a:pt x="1230" y="385"/>
                    </a:lnTo>
                    <a:lnTo>
                      <a:pt x="1230" y="384"/>
                    </a:lnTo>
                    <a:lnTo>
                      <a:pt x="1230" y="383"/>
                    </a:lnTo>
                    <a:lnTo>
                      <a:pt x="1230" y="381"/>
                    </a:lnTo>
                    <a:lnTo>
                      <a:pt x="1230" y="380"/>
                    </a:lnTo>
                    <a:lnTo>
                      <a:pt x="1230" y="377"/>
                    </a:lnTo>
                    <a:lnTo>
                      <a:pt x="1228" y="373"/>
                    </a:lnTo>
                    <a:lnTo>
                      <a:pt x="1228" y="369"/>
                    </a:lnTo>
                    <a:lnTo>
                      <a:pt x="1227" y="365"/>
                    </a:lnTo>
                    <a:lnTo>
                      <a:pt x="1226" y="363"/>
                    </a:lnTo>
                    <a:lnTo>
                      <a:pt x="1224" y="359"/>
                    </a:lnTo>
                    <a:lnTo>
                      <a:pt x="1223" y="355"/>
                    </a:lnTo>
                    <a:lnTo>
                      <a:pt x="1222" y="351"/>
                    </a:lnTo>
                    <a:lnTo>
                      <a:pt x="1220" y="348"/>
                    </a:lnTo>
                    <a:lnTo>
                      <a:pt x="1219" y="346"/>
                    </a:lnTo>
                    <a:lnTo>
                      <a:pt x="1219" y="345"/>
                    </a:lnTo>
                    <a:lnTo>
                      <a:pt x="1218" y="344"/>
                    </a:lnTo>
                    <a:lnTo>
                      <a:pt x="1218" y="342"/>
                    </a:lnTo>
                    <a:lnTo>
                      <a:pt x="1218" y="341"/>
                    </a:lnTo>
                    <a:lnTo>
                      <a:pt x="1216" y="340"/>
                    </a:lnTo>
                    <a:lnTo>
                      <a:pt x="1216" y="338"/>
                    </a:lnTo>
                    <a:lnTo>
                      <a:pt x="1215" y="337"/>
                    </a:lnTo>
                    <a:lnTo>
                      <a:pt x="1213" y="333"/>
                    </a:lnTo>
                    <a:lnTo>
                      <a:pt x="1212" y="328"/>
                    </a:lnTo>
                    <a:lnTo>
                      <a:pt x="1209" y="324"/>
                    </a:lnTo>
                    <a:lnTo>
                      <a:pt x="1208" y="318"/>
                    </a:lnTo>
                    <a:lnTo>
                      <a:pt x="1205" y="314"/>
                    </a:lnTo>
                    <a:lnTo>
                      <a:pt x="1204" y="310"/>
                    </a:lnTo>
                    <a:lnTo>
                      <a:pt x="1201" y="306"/>
                    </a:lnTo>
                    <a:lnTo>
                      <a:pt x="1199" y="302"/>
                    </a:lnTo>
                    <a:lnTo>
                      <a:pt x="1197" y="301"/>
                    </a:lnTo>
                    <a:lnTo>
                      <a:pt x="1197" y="299"/>
                    </a:lnTo>
                    <a:lnTo>
                      <a:pt x="1196" y="298"/>
                    </a:lnTo>
                    <a:lnTo>
                      <a:pt x="1195" y="297"/>
                    </a:lnTo>
                    <a:lnTo>
                      <a:pt x="1193" y="295"/>
                    </a:lnTo>
                    <a:lnTo>
                      <a:pt x="1192" y="294"/>
                    </a:lnTo>
                    <a:lnTo>
                      <a:pt x="1192" y="293"/>
                    </a:lnTo>
                    <a:lnTo>
                      <a:pt x="1191" y="291"/>
                    </a:lnTo>
                    <a:lnTo>
                      <a:pt x="1187" y="287"/>
                    </a:lnTo>
                    <a:lnTo>
                      <a:pt x="1183" y="283"/>
                    </a:lnTo>
                    <a:lnTo>
                      <a:pt x="1179" y="278"/>
                    </a:lnTo>
                    <a:lnTo>
                      <a:pt x="1175" y="273"/>
                    </a:lnTo>
                    <a:lnTo>
                      <a:pt x="1170" y="267"/>
                    </a:lnTo>
                    <a:lnTo>
                      <a:pt x="1166" y="263"/>
                    </a:lnTo>
                    <a:lnTo>
                      <a:pt x="1161" y="259"/>
                    </a:lnTo>
                    <a:lnTo>
                      <a:pt x="1157" y="256"/>
                    </a:lnTo>
                    <a:lnTo>
                      <a:pt x="1154" y="251"/>
                    </a:lnTo>
                    <a:lnTo>
                      <a:pt x="1152" y="244"/>
                    </a:lnTo>
                    <a:lnTo>
                      <a:pt x="1148" y="239"/>
                    </a:lnTo>
                    <a:lnTo>
                      <a:pt x="1144" y="234"/>
                    </a:lnTo>
                    <a:lnTo>
                      <a:pt x="1138" y="230"/>
                    </a:lnTo>
                    <a:lnTo>
                      <a:pt x="1134" y="224"/>
                    </a:lnTo>
                    <a:lnTo>
                      <a:pt x="1129" y="220"/>
                    </a:lnTo>
                    <a:lnTo>
                      <a:pt x="1123" y="216"/>
                    </a:lnTo>
                    <a:lnTo>
                      <a:pt x="1123" y="216"/>
                    </a:lnTo>
                    <a:lnTo>
                      <a:pt x="1123" y="216"/>
                    </a:lnTo>
                    <a:lnTo>
                      <a:pt x="1123" y="216"/>
                    </a:lnTo>
                    <a:lnTo>
                      <a:pt x="1123" y="215"/>
                    </a:lnTo>
                    <a:lnTo>
                      <a:pt x="1123" y="215"/>
                    </a:lnTo>
                    <a:lnTo>
                      <a:pt x="1123" y="215"/>
                    </a:lnTo>
                    <a:lnTo>
                      <a:pt x="1123" y="215"/>
                    </a:lnTo>
                    <a:lnTo>
                      <a:pt x="1123" y="215"/>
                    </a:lnTo>
                    <a:lnTo>
                      <a:pt x="1123" y="213"/>
                    </a:lnTo>
                    <a:lnTo>
                      <a:pt x="1123" y="212"/>
                    </a:lnTo>
                    <a:lnTo>
                      <a:pt x="1123" y="211"/>
                    </a:lnTo>
                    <a:lnTo>
                      <a:pt x="1122" y="211"/>
                    </a:lnTo>
                    <a:lnTo>
                      <a:pt x="1122" y="209"/>
                    </a:lnTo>
                    <a:lnTo>
                      <a:pt x="1121" y="208"/>
                    </a:lnTo>
                    <a:lnTo>
                      <a:pt x="1119" y="207"/>
                    </a:lnTo>
                    <a:lnTo>
                      <a:pt x="1119" y="205"/>
                    </a:lnTo>
                    <a:lnTo>
                      <a:pt x="1110" y="197"/>
                    </a:lnTo>
                    <a:lnTo>
                      <a:pt x="1101" y="189"/>
                    </a:lnTo>
                    <a:lnTo>
                      <a:pt x="1093" y="183"/>
                    </a:lnTo>
                    <a:lnTo>
                      <a:pt x="1083" y="174"/>
                    </a:lnTo>
                    <a:lnTo>
                      <a:pt x="1074" y="168"/>
                    </a:lnTo>
                    <a:lnTo>
                      <a:pt x="1066" y="160"/>
                    </a:lnTo>
                    <a:lnTo>
                      <a:pt x="1056" y="154"/>
                    </a:lnTo>
                    <a:lnTo>
                      <a:pt x="1046" y="149"/>
                    </a:lnTo>
                    <a:lnTo>
                      <a:pt x="1046" y="148"/>
                    </a:lnTo>
                    <a:lnTo>
                      <a:pt x="1046" y="148"/>
                    </a:lnTo>
                    <a:lnTo>
                      <a:pt x="1044" y="146"/>
                    </a:lnTo>
                    <a:lnTo>
                      <a:pt x="1044" y="146"/>
                    </a:lnTo>
                    <a:lnTo>
                      <a:pt x="1044" y="145"/>
                    </a:lnTo>
                    <a:lnTo>
                      <a:pt x="1044" y="145"/>
                    </a:lnTo>
                    <a:lnTo>
                      <a:pt x="1043" y="144"/>
                    </a:lnTo>
                    <a:lnTo>
                      <a:pt x="1043" y="144"/>
                    </a:lnTo>
                    <a:lnTo>
                      <a:pt x="1040" y="140"/>
                    </a:lnTo>
                    <a:lnTo>
                      <a:pt x="1037" y="137"/>
                    </a:lnTo>
                    <a:lnTo>
                      <a:pt x="1035" y="134"/>
                    </a:lnTo>
                    <a:lnTo>
                      <a:pt x="1032" y="133"/>
                    </a:lnTo>
                    <a:lnTo>
                      <a:pt x="1028" y="131"/>
                    </a:lnTo>
                    <a:lnTo>
                      <a:pt x="1025" y="129"/>
                    </a:lnTo>
                    <a:lnTo>
                      <a:pt x="1021" y="127"/>
                    </a:lnTo>
                    <a:lnTo>
                      <a:pt x="1017" y="126"/>
                    </a:lnTo>
                    <a:lnTo>
                      <a:pt x="1017" y="127"/>
                    </a:lnTo>
                    <a:lnTo>
                      <a:pt x="1017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5" y="126"/>
                    </a:lnTo>
                    <a:lnTo>
                      <a:pt x="1012" y="122"/>
                    </a:lnTo>
                    <a:lnTo>
                      <a:pt x="1009" y="118"/>
                    </a:lnTo>
                    <a:lnTo>
                      <a:pt x="1005" y="115"/>
                    </a:lnTo>
                    <a:lnTo>
                      <a:pt x="1001" y="111"/>
                    </a:lnTo>
                    <a:lnTo>
                      <a:pt x="997" y="109"/>
                    </a:lnTo>
                    <a:lnTo>
                      <a:pt x="992" y="106"/>
                    </a:lnTo>
                    <a:lnTo>
                      <a:pt x="988" y="103"/>
                    </a:lnTo>
                    <a:lnTo>
                      <a:pt x="984" y="101"/>
                    </a:lnTo>
                    <a:lnTo>
                      <a:pt x="984" y="101"/>
                    </a:lnTo>
                    <a:lnTo>
                      <a:pt x="984" y="101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0" y="96"/>
                    </a:lnTo>
                    <a:lnTo>
                      <a:pt x="976" y="95"/>
                    </a:lnTo>
                    <a:lnTo>
                      <a:pt x="972" y="92"/>
                    </a:lnTo>
                    <a:lnTo>
                      <a:pt x="968" y="90"/>
                    </a:lnTo>
                    <a:lnTo>
                      <a:pt x="964" y="87"/>
                    </a:lnTo>
                    <a:lnTo>
                      <a:pt x="958" y="84"/>
                    </a:lnTo>
                    <a:lnTo>
                      <a:pt x="954" y="84"/>
                    </a:lnTo>
                    <a:lnTo>
                      <a:pt x="949" y="84"/>
                    </a:lnTo>
                    <a:lnTo>
                      <a:pt x="947" y="84"/>
                    </a:lnTo>
                    <a:lnTo>
                      <a:pt x="945" y="86"/>
                    </a:lnTo>
                    <a:lnTo>
                      <a:pt x="943" y="87"/>
                    </a:lnTo>
                    <a:lnTo>
                      <a:pt x="942" y="88"/>
                    </a:lnTo>
                    <a:lnTo>
                      <a:pt x="939" y="90"/>
                    </a:lnTo>
                    <a:lnTo>
                      <a:pt x="938" y="91"/>
                    </a:lnTo>
                    <a:lnTo>
                      <a:pt x="938" y="92"/>
                    </a:lnTo>
                    <a:lnTo>
                      <a:pt x="937" y="94"/>
                    </a:lnTo>
                    <a:lnTo>
                      <a:pt x="937" y="94"/>
                    </a:lnTo>
                    <a:lnTo>
                      <a:pt x="937" y="94"/>
                    </a:lnTo>
                    <a:lnTo>
                      <a:pt x="937" y="95"/>
                    </a:lnTo>
                    <a:lnTo>
                      <a:pt x="937" y="95"/>
                    </a:lnTo>
                    <a:lnTo>
                      <a:pt x="935" y="95"/>
                    </a:lnTo>
                    <a:lnTo>
                      <a:pt x="935" y="95"/>
                    </a:lnTo>
                    <a:lnTo>
                      <a:pt x="935" y="95"/>
                    </a:lnTo>
                    <a:lnTo>
                      <a:pt x="935" y="95"/>
                    </a:lnTo>
                    <a:lnTo>
                      <a:pt x="935" y="91"/>
                    </a:lnTo>
                    <a:lnTo>
                      <a:pt x="934" y="87"/>
                    </a:lnTo>
                    <a:lnTo>
                      <a:pt x="933" y="83"/>
                    </a:lnTo>
                    <a:lnTo>
                      <a:pt x="933" y="79"/>
                    </a:lnTo>
                    <a:lnTo>
                      <a:pt x="930" y="75"/>
                    </a:lnTo>
                    <a:lnTo>
                      <a:pt x="929" y="72"/>
                    </a:lnTo>
                    <a:lnTo>
                      <a:pt x="926" y="70"/>
                    </a:lnTo>
                    <a:lnTo>
                      <a:pt x="922" y="68"/>
                    </a:lnTo>
                    <a:lnTo>
                      <a:pt x="912" y="63"/>
                    </a:lnTo>
                    <a:lnTo>
                      <a:pt x="902" y="59"/>
                    </a:lnTo>
                    <a:lnTo>
                      <a:pt x="892" y="55"/>
                    </a:lnTo>
                    <a:lnTo>
                      <a:pt x="883" y="51"/>
                    </a:lnTo>
                    <a:lnTo>
                      <a:pt x="872" y="47"/>
                    </a:lnTo>
                    <a:lnTo>
                      <a:pt x="863" y="43"/>
                    </a:lnTo>
                    <a:lnTo>
                      <a:pt x="852" y="39"/>
                    </a:lnTo>
                    <a:lnTo>
                      <a:pt x="843" y="35"/>
                    </a:lnTo>
                    <a:lnTo>
                      <a:pt x="810" y="20"/>
                    </a:lnTo>
                    <a:lnTo>
                      <a:pt x="800" y="16"/>
                    </a:lnTo>
                    <a:lnTo>
                      <a:pt x="789" y="12"/>
                    </a:lnTo>
                    <a:lnTo>
                      <a:pt x="778" y="9"/>
                    </a:lnTo>
                    <a:lnTo>
                      <a:pt x="767" y="8"/>
                    </a:lnTo>
                    <a:lnTo>
                      <a:pt x="757" y="8"/>
                    </a:lnTo>
                    <a:lnTo>
                      <a:pt x="746" y="9"/>
                    </a:lnTo>
                    <a:lnTo>
                      <a:pt x="734" y="12"/>
                    </a:lnTo>
                    <a:lnTo>
                      <a:pt x="723" y="17"/>
                    </a:lnTo>
                    <a:lnTo>
                      <a:pt x="723" y="17"/>
                    </a:lnTo>
                    <a:lnTo>
                      <a:pt x="722" y="17"/>
                    </a:lnTo>
                    <a:lnTo>
                      <a:pt x="722" y="17"/>
                    </a:lnTo>
                    <a:lnTo>
                      <a:pt x="722" y="19"/>
                    </a:lnTo>
                    <a:lnTo>
                      <a:pt x="722" y="19"/>
                    </a:lnTo>
                    <a:lnTo>
                      <a:pt x="720" y="19"/>
                    </a:lnTo>
                    <a:lnTo>
                      <a:pt x="720" y="19"/>
                    </a:lnTo>
                    <a:lnTo>
                      <a:pt x="720" y="19"/>
                    </a:lnTo>
                    <a:lnTo>
                      <a:pt x="718" y="15"/>
                    </a:lnTo>
                    <a:lnTo>
                      <a:pt x="716" y="12"/>
                    </a:lnTo>
                    <a:lnTo>
                      <a:pt x="714" y="9"/>
                    </a:lnTo>
                    <a:lnTo>
                      <a:pt x="711" y="6"/>
                    </a:lnTo>
                    <a:lnTo>
                      <a:pt x="708" y="5"/>
                    </a:lnTo>
                    <a:lnTo>
                      <a:pt x="704" y="2"/>
                    </a:lnTo>
                    <a:lnTo>
                      <a:pt x="702" y="2"/>
                    </a:lnTo>
                    <a:lnTo>
                      <a:pt x="697" y="1"/>
                    </a:lnTo>
                    <a:lnTo>
                      <a:pt x="696" y="1"/>
                    </a:lnTo>
                    <a:lnTo>
                      <a:pt x="696" y="1"/>
                    </a:lnTo>
                    <a:lnTo>
                      <a:pt x="695" y="1"/>
                    </a:lnTo>
                    <a:lnTo>
                      <a:pt x="695" y="1"/>
                    </a:lnTo>
                    <a:lnTo>
                      <a:pt x="693" y="1"/>
                    </a:lnTo>
                    <a:lnTo>
                      <a:pt x="693" y="0"/>
                    </a:lnTo>
                    <a:lnTo>
                      <a:pt x="692" y="0"/>
                    </a:lnTo>
                    <a:lnTo>
                      <a:pt x="692" y="0"/>
                    </a:lnTo>
                    <a:lnTo>
                      <a:pt x="685" y="0"/>
                    </a:lnTo>
                    <a:lnTo>
                      <a:pt x="679" y="0"/>
                    </a:lnTo>
                    <a:lnTo>
                      <a:pt x="673" y="0"/>
                    </a:lnTo>
                    <a:lnTo>
                      <a:pt x="667" y="1"/>
                    </a:lnTo>
                    <a:lnTo>
                      <a:pt x="660" y="2"/>
                    </a:lnTo>
                    <a:lnTo>
                      <a:pt x="653" y="4"/>
                    </a:lnTo>
                    <a:lnTo>
                      <a:pt x="648" y="5"/>
                    </a:lnTo>
                    <a:lnTo>
                      <a:pt x="641" y="5"/>
                    </a:lnTo>
                    <a:lnTo>
                      <a:pt x="638" y="6"/>
                    </a:lnTo>
                    <a:lnTo>
                      <a:pt x="637" y="8"/>
                    </a:lnTo>
                    <a:lnTo>
                      <a:pt x="634" y="8"/>
                    </a:lnTo>
                    <a:lnTo>
                      <a:pt x="632" y="9"/>
                    </a:lnTo>
                    <a:lnTo>
                      <a:pt x="630" y="10"/>
                    </a:lnTo>
                    <a:lnTo>
                      <a:pt x="628" y="10"/>
                    </a:lnTo>
                    <a:lnTo>
                      <a:pt x="626" y="12"/>
                    </a:lnTo>
                    <a:lnTo>
                      <a:pt x="624" y="13"/>
                    </a:lnTo>
                    <a:lnTo>
                      <a:pt x="622" y="12"/>
                    </a:lnTo>
                    <a:lnTo>
                      <a:pt x="621" y="10"/>
                    </a:lnTo>
                    <a:lnTo>
                      <a:pt x="620" y="9"/>
                    </a:lnTo>
                    <a:lnTo>
                      <a:pt x="618" y="8"/>
                    </a:lnTo>
                    <a:lnTo>
                      <a:pt x="617" y="6"/>
                    </a:lnTo>
                    <a:lnTo>
                      <a:pt x="614" y="5"/>
                    </a:lnTo>
                    <a:lnTo>
                      <a:pt x="613" y="5"/>
                    </a:lnTo>
                    <a:lnTo>
                      <a:pt x="610" y="4"/>
                    </a:lnTo>
                    <a:lnTo>
                      <a:pt x="599" y="5"/>
                    </a:lnTo>
                    <a:lnTo>
                      <a:pt x="590" y="6"/>
                    </a:lnTo>
                    <a:lnTo>
                      <a:pt x="581" y="9"/>
                    </a:lnTo>
                    <a:lnTo>
                      <a:pt x="571" y="12"/>
                    </a:lnTo>
                    <a:lnTo>
                      <a:pt x="562" y="15"/>
                    </a:lnTo>
                    <a:lnTo>
                      <a:pt x="552" y="17"/>
                    </a:lnTo>
                    <a:lnTo>
                      <a:pt x="543" y="20"/>
                    </a:lnTo>
                    <a:lnTo>
                      <a:pt x="534" y="21"/>
                    </a:lnTo>
                    <a:lnTo>
                      <a:pt x="520" y="24"/>
                    </a:lnTo>
                    <a:lnTo>
                      <a:pt x="507" y="27"/>
                    </a:lnTo>
                    <a:lnTo>
                      <a:pt x="493" y="29"/>
                    </a:lnTo>
                    <a:lnTo>
                      <a:pt x="480" y="32"/>
                    </a:lnTo>
                    <a:lnTo>
                      <a:pt x="466" y="36"/>
                    </a:lnTo>
                    <a:lnTo>
                      <a:pt x="454" y="39"/>
                    </a:lnTo>
                    <a:lnTo>
                      <a:pt x="442" y="43"/>
                    </a:lnTo>
                    <a:lnTo>
                      <a:pt x="430" y="48"/>
                    </a:lnTo>
                    <a:lnTo>
                      <a:pt x="423" y="53"/>
                    </a:lnTo>
                    <a:lnTo>
                      <a:pt x="418" y="58"/>
                    </a:lnTo>
                    <a:lnTo>
                      <a:pt x="411" y="60"/>
                    </a:lnTo>
                    <a:lnTo>
                      <a:pt x="405" y="63"/>
                    </a:lnTo>
                    <a:lnTo>
                      <a:pt x="398" y="66"/>
                    </a:lnTo>
                    <a:lnTo>
                      <a:pt x="390" y="67"/>
                    </a:lnTo>
                    <a:lnTo>
                      <a:pt x="383" y="70"/>
                    </a:lnTo>
                    <a:lnTo>
                      <a:pt x="376" y="74"/>
                    </a:lnTo>
                    <a:lnTo>
                      <a:pt x="375" y="74"/>
                    </a:lnTo>
                    <a:lnTo>
                      <a:pt x="374" y="74"/>
                    </a:lnTo>
                    <a:lnTo>
                      <a:pt x="372" y="75"/>
                    </a:lnTo>
                    <a:lnTo>
                      <a:pt x="371" y="75"/>
                    </a:lnTo>
                    <a:lnTo>
                      <a:pt x="370" y="76"/>
                    </a:lnTo>
                    <a:lnTo>
                      <a:pt x="368" y="78"/>
                    </a:lnTo>
                    <a:lnTo>
                      <a:pt x="367" y="78"/>
                    </a:lnTo>
                    <a:lnTo>
                      <a:pt x="366" y="79"/>
                    </a:lnTo>
                    <a:lnTo>
                      <a:pt x="362" y="80"/>
                    </a:lnTo>
                    <a:lnTo>
                      <a:pt x="359" y="82"/>
                    </a:lnTo>
                    <a:lnTo>
                      <a:pt x="355" y="83"/>
                    </a:lnTo>
                    <a:lnTo>
                      <a:pt x="352" y="84"/>
                    </a:lnTo>
                    <a:lnTo>
                      <a:pt x="348" y="87"/>
                    </a:lnTo>
                    <a:lnTo>
                      <a:pt x="345" y="88"/>
                    </a:lnTo>
                    <a:lnTo>
                      <a:pt x="341" y="90"/>
                    </a:lnTo>
                    <a:lnTo>
                      <a:pt x="339" y="91"/>
                    </a:lnTo>
                    <a:lnTo>
                      <a:pt x="332" y="95"/>
                    </a:lnTo>
                    <a:lnTo>
                      <a:pt x="324" y="98"/>
                    </a:lnTo>
                    <a:lnTo>
                      <a:pt x="317" y="102"/>
                    </a:lnTo>
                    <a:lnTo>
                      <a:pt x="309" y="105"/>
                    </a:lnTo>
                    <a:lnTo>
                      <a:pt x="302" y="107"/>
                    </a:lnTo>
                    <a:lnTo>
                      <a:pt x="296" y="110"/>
                    </a:lnTo>
                    <a:lnTo>
                      <a:pt x="289" y="114"/>
                    </a:lnTo>
                    <a:lnTo>
                      <a:pt x="284" y="119"/>
                    </a:lnTo>
                    <a:lnTo>
                      <a:pt x="284" y="125"/>
                    </a:lnTo>
                    <a:lnTo>
                      <a:pt x="284" y="125"/>
                    </a:lnTo>
                    <a:lnTo>
                      <a:pt x="282" y="126"/>
                    </a:lnTo>
                    <a:lnTo>
                      <a:pt x="281" y="126"/>
                    </a:lnTo>
                    <a:lnTo>
                      <a:pt x="280" y="126"/>
                    </a:lnTo>
                    <a:lnTo>
                      <a:pt x="278" y="126"/>
                    </a:lnTo>
                    <a:lnTo>
                      <a:pt x="277" y="126"/>
                    </a:lnTo>
                    <a:lnTo>
                      <a:pt x="276" y="127"/>
                    </a:lnTo>
                    <a:lnTo>
                      <a:pt x="276" y="127"/>
                    </a:lnTo>
                    <a:lnTo>
                      <a:pt x="274" y="127"/>
                    </a:lnTo>
                    <a:lnTo>
                      <a:pt x="273" y="127"/>
                    </a:lnTo>
                    <a:lnTo>
                      <a:pt x="271" y="129"/>
                    </a:lnTo>
                    <a:lnTo>
                      <a:pt x="271" y="129"/>
                    </a:lnTo>
                    <a:lnTo>
                      <a:pt x="270" y="129"/>
                    </a:lnTo>
                    <a:lnTo>
                      <a:pt x="269" y="129"/>
                    </a:lnTo>
                    <a:lnTo>
                      <a:pt x="269" y="129"/>
                    </a:lnTo>
                    <a:lnTo>
                      <a:pt x="267" y="129"/>
                    </a:lnTo>
                    <a:lnTo>
                      <a:pt x="259" y="133"/>
                    </a:lnTo>
                    <a:lnTo>
                      <a:pt x="253" y="137"/>
                    </a:lnTo>
                    <a:lnTo>
                      <a:pt x="245" y="142"/>
                    </a:lnTo>
                    <a:lnTo>
                      <a:pt x="238" y="146"/>
                    </a:lnTo>
                    <a:lnTo>
                      <a:pt x="231" y="150"/>
                    </a:lnTo>
                    <a:lnTo>
                      <a:pt x="223" y="156"/>
                    </a:lnTo>
                    <a:lnTo>
                      <a:pt x="216" y="160"/>
                    </a:lnTo>
                    <a:lnTo>
                      <a:pt x="210" y="164"/>
                    </a:lnTo>
                    <a:lnTo>
                      <a:pt x="206" y="166"/>
                    </a:lnTo>
                    <a:lnTo>
                      <a:pt x="203" y="168"/>
                    </a:lnTo>
                    <a:lnTo>
                      <a:pt x="202" y="169"/>
                    </a:lnTo>
                    <a:lnTo>
                      <a:pt x="199" y="172"/>
                    </a:lnTo>
                    <a:lnTo>
                      <a:pt x="196" y="173"/>
                    </a:lnTo>
                    <a:lnTo>
                      <a:pt x="194" y="174"/>
                    </a:lnTo>
                    <a:lnTo>
                      <a:pt x="191" y="177"/>
                    </a:lnTo>
                    <a:lnTo>
                      <a:pt x="188" y="178"/>
                    </a:lnTo>
                    <a:lnTo>
                      <a:pt x="184" y="181"/>
                    </a:lnTo>
                    <a:lnTo>
                      <a:pt x="181" y="184"/>
                    </a:lnTo>
                    <a:lnTo>
                      <a:pt x="179" y="188"/>
                    </a:lnTo>
                    <a:lnTo>
                      <a:pt x="176" y="191"/>
                    </a:lnTo>
                    <a:lnTo>
                      <a:pt x="175" y="195"/>
                    </a:lnTo>
                    <a:lnTo>
                      <a:pt x="172" y="197"/>
                    </a:lnTo>
                    <a:lnTo>
                      <a:pt x="169" y="200"/>
                    </a:lnTo>
                    <a:lnTo>
                      <a:pt x="167" y="204"/>
                    </a:lnTo>
                    <a:lnTo>
                      <a:pt x="165" y="204"/>
                    </a:lnTo>
                    <a:lnTo>
                      <a:pt x="164" y="204"/>
                    </a:lnTo>
                    <a:lnTo>
                      <a:pt x="163" y="204"/>
                    </a:lnTo>
                    <a:lnTo>
                      <a:pt x="161" y="205"/>
                    </a:lnTo>
                    <a:lnTo>
                      <a:pt x="160" y="205"/>
                    </a:lnTo>
                    <a:lnTo>
                      <a:pt x="160" y="205"/>
                    </a:lnTo>
                    <a:lnTo>
                      <a:pt x="159" y="207"/>
                    </a:lnTo>
                    <a:lnTo>
                      <a:pt x="157" y="207"/>
                    </a:lnTo>
                    <a:lnTo>
                      <a:pt x="152" y="208"/>
                    </a:lnTo>
                    <a:lnTo>
                      <a:pt x="145" y="212"/>
                    </a:lnTo>
                    <a:lnTo>
                      <a:pt x="140" y="215"/>
                    </a:lnTo>
                    <a:lnTo>
                      <a:pt x="134" y="219"/>
                    </a:lnTo>
                    <a:lnTo>
                      <a:pt x="130" y="224"/>
                    </a:lnTo>
                    <a:lnTo>
                      <a:pt x="125" y="228"/>
                    </a:lnTo>
                    <a:lnTo>
                      <a:pt x="121" y="234"/>
                    </a:lnTo>
                    <a:lnTo>
                      <a:pt x="116" y="238"/>
                    </a:lnTo>
                    <a:lnTo>
                      <a:pt x="112" y="244"/>
                    </a:lnTo>
                    <a:lnTo>
                      <a:pt x="108" y="250"/>
                    </a:lnTo>
                    <a:lnTo>
                      <a:pt x="104" y="256"/>
                    </a:lnTo>
                    <a:lnTo>
                      <a:pt x="101" y="265"/>
                    </a:lnTo>
                    <a:lnTo>
                      <a:pt x="97" y="271"/>
                    </a:lnTo>
                    <a:lnTo>
                      <a:pt x="94" y="279"/>
                    </a:lnTo>
                    <a:lnTo>
                      <a:pt x="91" y="286"/>
                    </a:lnTo>
                    <a:lnTo>
                      <a:pt x="90" y="294"/>
                    </a:lnTo>
                    <a:lnTo>
                      <a:pt x="89" y="295"/>
                    </a:lnTo>
                    <a:lnTo>
                      <a:pt x="87" y="295"/>
                    </a:lnTo>
                    <a:lnTo>
                      <a:pt x="86" y="297"/>
                    </a:lnTo>
                    <a:lnTo>
                      <a:pt x="85" y="298"/>
                    </a:lnTo>
                    <a:lnTo>
                      <a:pt x="82" y="298"/>
                    </a:lnTo>
                    <a:lnTo>
                      <a:pt x="81" y="299"/>
                    </a:lnTo>
                    <a:lnTo>
                      <a:pt x="79" y="301"/>
                    </a:lnTo>
                    <a:lnTo>
                      <a:pt x="79" y="302"/>
                    </a:lnTo>
                    <a:lnTo>
                      <a:pt x="77" y="302"/>
                    </a:lnTo>
                    <a:lnTo>
                      <a:pt x="75" y="303"/>
                    </a:lnTo>
                    <a:lnTo>
                      <a:pt x="74" y="305"/>
                    </a:lnTo>
                    <a:lnTo>
                      <a:pt x="73" y="306"/>
                    </a:lnTo>
                    <a:lnTo>
                      <a:pt x="71" y="308"/>
                    </a:lnTo>
                    <a:lnTo>
                      <a:pt x="70" y="308"/>
                    </a:lnTo>
                    <a:lnTo>
                      <a:pt x="69" y="309"/>
                    </a:lnTo>
                    <a:lnTo>
                      <a:pt x="67" y="310"/>
                    </a:lnTo>
                    <a:lnTo>
                      <a:pt x="63" y="314"/>
                    </a:lnTo>
                    <a:lnTo>
                      <a:pt x="59" y="318"/>
                    </a:lnTo>
                    <a:lnTo>
                      <a:pt x="55" y="322"/>
                    </a:lnTo>
                    <a:lnTo>
                      <a:pt x="51" y="328"/>
                    </a:lnTo>
                    <a:lnTo>
                      <a:pt x="48" y="332"/>
                    </a:lnTo>
                    <a:lnTo>
                      <a:pt x="44" y="336"/>
                    </a:lnTo>
                    <a:lnTo>
                      <a:pt x="42" y="340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6"/>
                    </a:lnTo>
                    <a:lnTo>
                      <a:pt x="34" y="353"/>
                    </a:lnTo>
                    <a:lnTo>
                      <a:pt x="30" y="361"/>
                    </a:lnTo>
                    <a:lnTo>
                      <a:pt x="26" y="369"/>
                    </a:lnTo>
                    <a:lnTo>
                      <a:pt x="22" y="377"/>
                    </a:lnTo>
                    <a:lnTo>
                      <a:pt x="18" y="385"/>
                    </a:lnTo>
                    <a:lnTo>
                      <a:pt x="13" y="395"/>
                    </a:lnTo>
                    <a:lnTo>
                      <a:pt x="11" y="404"/>
                    </a:lnTo>
                    <a:lnTo>
                      <a:pt x="8" y="414"/>
                    </a:lnTo>
                    <a:lnTo>
                      <a:pt x="7" y="416"/>
                    </a:lnTo>
                    <a:lnTo>
                      <a:pt x="5" y="420"/>
                    </a:lnTo>
                    <a:lnTo>
                      <a:pt x="5" y="424"/>
                    </a:lnTo>
                    <a:lnTo>
                      <a:pt x="4" y="427"/>
                    </a:lnTo>
                    <a:lnTo>
                      <a:pt x="4" y="431"/>
                    </a:lnTo>
                    <a:lnTo>
                      <a:pt x="3" y="435"/>
                    </a:lnTo>
                    <a:lnTo>
                      <a:pt x="3" y="438"/>
                    </a:lnTo>
                    <a:lnTo>
                      <a:pt x="1" y="442"/>
                    </a:lnTo>
                    <a:lnTo>
                      <a:pt x="0" y="446"/>
                    </a:lnTo>
                    <a:lnTo>
                      <a:pt x="0" y="450"/>
                    </a:lnTo>
                    <a:lnTo>
                      <a:pt x="0" y="454"/>
                    </a:lnTo>
                    <a:lnTo>
                      <a:pt x="0" y="458"/>
                    </a:lnTo>
                    <a:lnTo>
                      <a:pt x="1" y="462"/>
                    </a:lnTo>
                    <a:lnTo>
                      <a:pt x="1" y="466"/>
                    </a:lnTo>
                    <a:lnTo>
                      <a:pt x="3" y="470"/>
                    </a:lnTo>
                    <a:lnTo>
                      <a:pt x="4" y="473"/>
                    </a:lnTo>
                    <a:lnTo>
                      <a:pt x="4" y="476"/>
                    </a:lnTo>
                    <a:lnTo>
                      <a:pt x="3" y="478"/>
                    </a:lnTo>
                    <a:lnTo>
                      <a:pt x="3" y="481"/>
                    </a:lnTo>
                    <a:lnTo>
                      <a:pt x="1" y="484"/>
                    </a:lnTo>
                    <a:lnTo>
                      <a:pt x="1" y="486"/>
                    </a:lnTo>
                    <a:lnTo>
                      <a:pt x="1" y="489"/>
                    </a:lnTo>
                    <a:lnTo>
                      <a:pt x="0" y="492"/>
                    </a:lnTo>
                    <a:lnTo>
                      <a:pt x="0" y="494"/>
                    </a:lnTo>
                    <a:lnTo>
                      <a:pt x="0" y="506"/>
                    </a:lnTo>
                    <a:lnTo>
                      <a:pt x="0" y="519"/>
                    </a:lnTo>
                    <a:lnTo>
                      <a:pt x="3" y="531"/>
                    </a:lnTo>
                    <a:lnTo>
                      <a:pt x="5" y="543"/>
                    </a:lnTo>
                    <a:lnTo>
                      <a:pt x="9" y="555"/>
                    </a:lnTo>
                    <a:lnTo>
                      <a:pt x="15" y="566"/>
                    </a:lnTo>
                    <a:lnTo>
                      <a:pt x="20" y="576"/>
                    </a:lnTo>
                    <a:lnTo>
                      <a:pt x="27" y="587"/>
                    </a:lnTo>
                    <a:lnTo>
                      <a:pt x="30" y="590"/>
                    </a:lnTo>
                    <a:lnTo>
                      <a:pt x="32" y="592"/>
                    </a:lnTo>
                    <a:lnTo>
                      <a:pt x="35" y="595"/>
                    </a:lnTo>
                    <a:lnTo>
                      <a:pt x="38" y="596"/>
                    </a:lnTo>
                    <a:lnTo>
                      <a:pt x="40" y="599"/>
                    </a:lnTo>
                    <a:lnTo>
                      <a:pt x="43" y="602"/>
                    </a:lnTo>
                    <a:lnTo>
                      <a:pt x="46" y="603"/>
                    </a:lnTo>
                    <a:lnTo>
                      <a:pt x="48" y="605"/>
                    </a:lnTo>
                    <a:lnTo>
                      <a:pt x="51" y="606"/>
                    </a:lnTo>
                    <a:lnTo>
                      <a:pt x="54" y="607"/>
                    </a:lnTo>
                    <a:lnTo>
                      <a:pt x="56" y="609"/>
                    </a:lnTo>
                    <a:lnTo>
                      <a:pt x="59" y="610"/>
                    </a:lnTo>
                    <a:lnTo>
                      <a:pt x="62" y="611"/>
                    </a:lnTo>
                    <a:lnTo>
                      <a:pt x="66" y="613"/>
                    </a:lnTo>
                    <a:lnTo>
                      <a:pt x="69" y="614"/>
                    </a:lnTo>
                    <a:lnTo>
                      <a:pt x="71" y="615"/>
                    </a:lnTo>
                    <a:lnTo>
                      <a:pt x="73" y="615"/>
                    </a:lnTo>
                    <a:lnTo>
                      <a:pt x="74" y="617"/>
                    </a:lnTo>
                    <a:lnTo>
                      <a:pt x="75" y="617"/>
                    </a:lnTo>
                    <a:lnTo>
                      <a:pt x="77" y="617"/>
                    </a:lnTo>
                    <a:lnTo>
                      <a:pt x="78" y="618"/>
                    </a:lnTo>
                    <a:lnTo>
                      <a:pt x="79" y="618"/>
                    </a:lnTo>
                    <a:lnTo>
                      <a:pt x="81" y="618"/>
                    </a:lnTo>
                    <a:lnTo>
                      <a:pt x="82" y="619"/>
                    </a:lnTo>
                    <a:lnTo>
                      <a:pt x="83" y="619"/>
                    </a:lnTo>
                    <a:lnTo>
                      <a:pt x="85" y="619"/>
                    </a:lnTo>
                    <a:lnTo>
                      <a:pt x="86" y="619"/>
                    </a:lnTo>
                    <a:lnTo>
                      <a:pt x="87" y="621"/>
                    </a:lnTo>
                    <a:lnTo>
                      <a:pt x="89" y="621"/>
                    </a:lnTo>
                    <a:lnTo>
                      <a:pt x="90" y="621"/>
                    </a:lnTo>
                    <a:lnTo>
                      <a:pt x="91" y="621"/>
                    </a:lnTo>
                    <a:lnTo>
                      <a:pt x="93" y="622"/>
                    </a:lnTo>
                    <a:lnTo>
                      <a:pt x="93" y="622"/>
                    </a:lnTo>
                    <a:lnTo>
                      <a:pt x="94" y="622"/>
                    </a:lnTo>
                    <a:lnTo>
                      <a:pt x="94" y="622"/>
                    </a:lnTo>
                    <a:lnTo>
                      <a:pt x="94" y="622"/>
                    </a:lnTo>
                    <a:lnTo>
                      <a:pt x="95" y="622"/>
                    </a:lnTo>
                    <a:lnTo>
                      <a:pt x="95" y="622"/>
                    </a:lnTo>
                    <a:lnTo>
                      <a:pt x="95" y="622"/>
                    </a:lnTo>
                    <a:lnTo>
                      <a:pt x="97" y="622"/>
                    </a:lnTo>
                    <a:lnTo>
                      <a:pt x="99" y="638"/>
                    </a:lnTo>
                    <a:lnTo>
                      <a:pt x="105" y="654"/>
                    </a:lnTo>
                    <a:lnTo>
                      <a:pt x="110" y="669"/>
                    </a:lnTo>
                    <a:lnTo>
                      <a:pt x="116" y="684"/>
                    </a:lnTo>
                    <a:lnTo>
                      <a:pt x="124" y="699"/>
                    </a:lnTo>
                    <a:lnTo>
                      <a:pt x="132" y="712"/>
                    </a:lnTo>
                    <a:lnTo>
                      <a:pt x="140" y="726"/>
                    </a:lnTo>
                    <a:lnTo>
                      <a:pt x="151" y="739"/>
                    </a:lnTo>
                    <a:lnTo>
                      <a:pt x="153" y="743"/>
                    </a:lnTo>
                    <a:lnTo>
                      <a:pt x="157" y="748"/>
                    </a:lnTo>
                    <a:lnTo>
                      <a:pt x="161" y="752"/>
                    </a:lnTo>
                    <a:lnTo>
                      <a:pt x="165" y="756"/>
                    </a:lnTo>
                    <a:lnTo>
                      <a:pt x="169" y="762"/>
                    </a:lnTo>
                    <a:lnTo>
                      <a:pt x="173" y="766"/>
                    </a:lnTo>
                    <a:lnTo>
                      <a:pt x="177" y="770"/>
                    </a:lnTo>
                    <a:lnTo>
                      <a:pt x="181" y="774"/>
                    </a:lnTo>
                    <a:lnTo>
                      <a:pt x="184" y="777"/>
                    </a:lnTo>
                    <a:lnTo>
                      <a:pt x="187" y="778"/>
                    </a:lnTo>
                    <a:lnTo>
                      <a:pt x="191" y="781"/>
                    </a:lnTo>
                    <a:lnTo>
                      <a:pt x="194" y="783"/>
                    </a:lnTo>
                    <a:lnTo>
                      <a:pt x="196" y="786"/>
                    </a:lnTo>
                    <a:lnTo>
                      <a:pt x="199" y="787"/>
                    </a:lnTo>
                    <a:lnTo>
                      <a:pt x="202" y="790"/>
                    </a:lnTo>
                    <a:lnTo>
                      <a:pt x="206" y="791"/>
                    </a:lnTo>
                    <a:lnTo>
                      <a:pt x="210" y="795"/>
                    </a:lnTo>
                    <a:lnTo>
                      <a:pt x="215" y="799"/>
                    </a:lnTo>
                    <a:lnTo>
                      <a:pt x="220" y="802"/>
                    </a:lnTo>
                    <a:lnTo>
                      <a:pt x="226" y="805"/>
                    </a:lnTo>
                    <a:lnTo>
                      <a:pt x="231" y="808"/>
                    </a:lnTo>
                    <a:lnTo>
                      <a:pt x="237" y="810"/>
                    </a:lnTo>
                    <a:lnTo>
                      <a:pt x="243" y="813"/>
                    </a:lnTo>
                    <a:lnTo>
                      <a:pt x="249" y="816"/>
                    </a:lnTo>
                    <a:lnTo>
                      <a:pt x="249" y="816"/>
                    </a:lnTo>
                    <a:lnTo>
                      <a:pt x="249" y="816"/>
                    </a:lnTo>
                    <a:lnTo>
                      <a:pt x="250" y="816"/>
                    </a:lnTo>
                    <a:lnTo>
                      <a:pt x="250" y="817"/>
                    </a:lnTo>
                    <a:lnTo>
                      <a:pt x="250" y="817"/>
                    </a:lnTo>
                    <a:lnTo>
                      <a:pt x="251" y="817"/>
                    </a:lnTo>
                    <a:lnTo>
                      <a:pt x="251" y="817"/>
                    </a:lnTo>
                    <a:lnTo>
                      <a:pt x="251" y="817"/>
                    </a:lnTo>
                    <a:lnTo>
                      <a:pt x="257" y="818"/>
                    </a:lnTo>
                    <a:lnTo>
                      <a:pt x="261" y="821"/>
                    </a:lnTo>
                    <a:lnTo>
                      <a:pt x="266" y="821"/>
                    </a:lnTo>
                    <a:lnTo>
                      <a:pt x="270" y="822"/>
                    </a:lnTo>
                    <a:lnTo>
                      <a:pt x="276" y="824"/>
                    </a:lnTo>
                    <a:lnTo>
                      <a:pt x="280" y="824"/>
                    </a:lnTo>
                    <a:lnTo>
                      <a:pt x="285" y="825"/>
                    </a:lnTo>
                    <a:lnTo>
                      <a:pt x="289" y="826"/>
                    </a:lnTo>
                    <a:lnTo>
                      <a:pt x="289" y="828"/>
                    </a:lnTo>
                    <a:lnTo>
                      <a:pt x="289" y="830"/>
                    </a:lnTo>
                    <a:lnTo>
                      <a:pt x="289" y="832"/>
                    </a:lnTo>
                    <a:lnTo>
                      <a:pt x="289" y="834"/>
                    </a:lnTo>
                    <a:lnTo>
                      <a:pt x="289" y="836"/>
                    </a:lnTo>
                    <a:lnTo>
                      <a:pt x="289" y="838"/>
                    </a:lnTo>
                    <a:lnTo>
                      <a:pt x="289" y="840"/>
                    </a:lnTo>
                    <a:lnTo>
                      <a:pt x="289" y="842"/>
                    </a:lnTo>
                    <a:lnTo>
                      <a:pt x="288" y="845"/>
                    </a:lnTo>
                    <a:lnTo>
                      <a:pt x="288" y="848"/>
                    </a:lnTo>
                    <a:lnTo>
                      <a:pt x="288" y="852"/>
                    </a:lnTo>
                    <a:lnTo>
                      <a:pt x="286" y="855"/>
                    </a:lnTo>
                    <a:lnTo>
                      <a:pt x="286" y="857"/>
                    </a:lnTo>
                    <a:lnTo>
                      <a:pt x="286" y="860"/>
                    </a:lnTo>
                    <a:lnTo>
                      <a:pt x="285" y="863"/>
                    </a:lnTo>
                    <a:lnTo>
                      <a:pt x="285" y="865"/>
                    </a:lnTo>
                    <a:lnTo>
                      <a:pt x="285" y="871"/>
                    </a:lnTo>
                    <a:lnTo>
                      <a:pt x="284" y="876"/>
                    </a:lnTo>
                    <a:lnTo>
                      <a:pt x="284" y="881"/>
                    </a:lnTo>
                    <a:lnTo>
                      <a:pt x="282" y="885"/>
                    </a:lnTo>
                    <a:lnTo>
                      <a:pt x="282" y="891"/>
                    </a:lnTo>
                    <a:lnTo>
                      <a:pt x="281" y="896"/>
                    </a:lnTo>
                    <a:lnTo>
                      <a:pt x="281" y="900"/>
                    </a:lnTo>
                    <a:lnTo>
                      <a:pt x="280" y="906"/>
                    </a:lnTo>
                    <a:lnTo>
                      <a:pt x="280" y="910"/>
                    </a:lnTo>
                    <a:lnTo>
                      <a:pt x="278" y="912"/>
                    </a:lnTo>
                    <a:lnTo>
                      <a:pt x="278" y="916"/>
                    </a:lnTo>
                    <a:lnTo>
                      <a:pt x="278" y="919"/>
                    </a:lnTo>
                    <a:lnTo>
                      <a:pt x="277" y="923"/>
                    </a:lnTo>
                    <a:lnTo>
                      <a:pt x="277" y="926"/>
                    </a:lnTo>
                    <a:lnTo>
                      <a:pt x="277" y="930"/>
                    </a:lnTo>
                    <a:lnTo>
                      <a:pt x="276" y="933"/>
                    </a:lnTo>
                    <a:lnTo>
                      <a:pt x="274" y="942"/>
                    </a:lnTo>
                    <a:lnTo>
                      <a:pt x="273" y="951"/>
                    </a:lnTo>
                    <a:lnTo>
                      <a:pt x="271" y="961"/>
                    </a:lnTo>
                    <a:lnTo>
                      <a:pt x="269" y="971"/>
                    </a:lnTo>
                    <a:lnTo>
                      <a:pt x="267" y="981"/>
                    </a:lnTo>
                    <a:lnTo>
                      <a:pt x="265" y="990"/>
                    </a:lnTo>
                    <a:lnTo>
                      <a:pt x="262" y="1000"/>
                    </a:lnTo>
                    <a:lnTo>
                      <a:pt x="259" y="1009"/>
                    </a:lnTo>
                    <a:lnTo>
                      <a:pt x="258" y="1013"/>
                    </a:lnTo>
                    <a:lnTo>
                      <a:pt x="257" y="1017"/>
                    </a:lnTo>
                    <a:lnTo>
                      <a:pt x="257" y="1021"/>
                    </a:lnTo>
                    <a:lnTo>
                      <a:pt x="255" y="1024"/>
                    </a:lnTo>
                    <a:lnTo>
                      <a:pt x="254" y="1028"/>
                    </a:lnTo>
                    <a:lnTo>
                      <a:pt x="253" y="1032"/>
                    </a:lnTo>
                    <a:lnTo>
                      <a:pt x="250" y="1036"/>
                    </a:lnTo>
                    <a:lnTo>
                      <a:pt x="249" y="1040"/>
                    </a:lnTo>
                    <a:lnTo>
                      <a:pt x="249" y="1040"/>
                    </a:lnTo>
                    <a:lnTo>
                      <a:pt x="249" y="1041"/>
                    </a:lnTo>
                    <a:lnTo>
                      <a:pt x="249" y="1041"/>
                    </a:lnTo>
                    <a:lnTo>
                      <a:pt x="247" y="1041"/>
                    </a:lnTo>
                    <a:lnTo>
                      <a:pt x="247" y="1043"/>
                    </a:lnTo>
                    <a:lnTo>
                      <a:pt x="247" y="1043"/>
                    </a:lnTo>
                    <a:lnTo>
                      <a:pt x="247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5" y="1044"/>
                    </a:lnTo>
                    <a:lnTo>
                      <a:pt x="241" y="1055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8" name="Freeform 136"/>
              <p:cNvSpPr>
                <a:spLocks/>
              </p:cNvSpPr>
              <p:nvPr/>
            </p:nvSpPr>
            <p:spPr bwMode="auto">
              <a:xfrm>
                <a:off x="2363" y="906"/>
                <a:ext cx="1231" cy="1111"/>
              </a:xfrm>
              <a:custGeom>
                <a:avLst/>
                <a:gdLst>
                  <a:gd name="T0" fmla="*/ 263 w 1231"/>
                  <a:gd name="T1" fmla="*/ 1013 h 1111"/>
                  <a:gd name="T2" fmla="*/ 293 w 1231"/>
                  <a:gd name="T3" fmla="*/ 828 h 1111"/>
                  <a:gd name="T4" fmla="*/ 425 w 1231"/>
                  <a:gd name="T5" fmla="*/ 810 h 1111"/>
                  <a:gd name="T6" fmla="*/ 503 w 1231"/>
                  <a:gd name="T7" fmla="*/ 758 h 1111"/>
                  <a:gd name="T8" fmla="*/ 513 w 1231"/>
                  <a:gd name="T9" fmla="*/ 711 h 1111"/>
                  <a:gd name="T10" fmla="*/ 552 w 1231"/>
                  <a:gd name="T11" fmla="*/ 696 h 1111"/>
                  <a:gd name="T12" fmla="*/ 585 w 1231"/>
                  <a:gd name="T13" fmla="*/ 674 h 1111"/>
                  <a:gd name="T14" fmla="*/ 636 w 1231"/>
                  <a:gd name="T15" fmla="*/ 689 h 1111"/>
                  <a:gd name="T16" fmla="*/ 626 w 1231"/>
                  <a:gd name="T17" fmla="*/ 747 h 1111"/>
                  <a:gd name="T18" fmla="*/ 574 w 1231"/>
                  <a:gd name="T19" fmla="*/ 799 h 1111"/>
                  <a:gd name="T20" fmla="*/ 511 w 1231"/>
                  <a:gd name="T21" fmla="*/ 828 h 1111"/>
                  <a:gd name="T22" fmla="*/ 511 w 1231"/>
                  <a:gd name="T23" fmla="*/ 830 h 1111"/>
                  <a:gd name="T24" fmla="*/ 429 w 1231"/>
                  <a:gd name="T25" fmla="*/ 977 h 1111"/>
                  <a:gd name="T26" fmla="*/ 341 w 1231"/>
                  <a:gd name="T27" fmla="*/ 1075 h 1111"/>
                  <a:gd name="T28" fmla="*/ 321 w 1231"/>
                  <a:gd name="T29" fmla="*/ 1111 h 1111"/>
                  <a:gd name="T30" fmla="*/ 328 w 1231"/>
                  <a:gd name="T31" fmla="*/ 1107 h 1111"/>
                  <a:gd name="T32" fmla="*/ 337 w 1231"/>
                  <a:gd name="T33" fmla="*/ 1087 h 1111"/>
                  <a:gd name="T34" fmla="*/ 438 w 1231"/>
                  <a:gd name="T35" fmla="*/ 973 h 1111"/>
                  <a:gd name="T36" fmla="*/ 499 w 1231"/>
                  <a:gd name="T37" fmla="*/ 884 h 1111"/>
                  <a:gd name="T38" fmla="*/ 513 w 1231"/>
                  <a:gd name="T39" fmla="*/ 836 h 1111"/>
                  <a:gd name="T40" fmla="*/ 590 w 1231"/>
                  <a:gd name="T41" fmla="*/ 793 h 1111"/>
                  <a:gd name="T42" fmla="*/ 641 w 1231"/>
                  <a:gd name="T43" fmla="*/ 709 h 1111"/>
                  <a:gd name="T44" fmla="*/ 648 w 1231"/>
                  <a:gd name="T45" fmla="*/ 692 h 1111"/>
                  <a:gd name="T46" fmla="*/ 747 w 1231"/>
                  <a:gd name="T47" fmla="*/ 712 h 1111"/>
                  <a:gd name="T48" fmla="*/ 818 w 1231"/>
                  <a:gd name="T49" fmla="*/ 692 h 1111"/>
                  <a:gd name="T50" fmla="*/ 929 w 1231"/>
                  <a:gd name="T51" fmla="*/ 658 h 1111"/>
                  <a:gd name="T52" fmla="*/ 960 w 1231"/>
                  <a:gd name="T53" fmla="*/ 626 h 1111"/>
                  <a:gd name="T54" fmla="*/ 1036 w 1231"/>
                  <a:gd name="T55" fmla="*/ 614 h 1111"/>
                  <a:gd name="T56" fmla="*/ 1216 w 1231"/>
                  <a:gd name="T57" fmla="*/ 525 h 1111"/>
                  <a:gd name="T58" fmla="*/ 1230 w 1231"/>
                  <a:gd name="T59" fmla="*/ 381 h 1111"/>
                  <a:gd name="T60" fmla="*/ 1215 w 1231"/>
                  <a:gd name="T61" fmla="*/ 337 h 1111"/>
                  <a:gd name="T62" fmla="*/ 1183 w 1231"/>
                  <a:gd name="T63" fmla="*/ 283 h 1111"/>
                  <a:gd name="T64" fmla="*/ 1123 w 1231"/>
                  <a:gd name="T65" fmla="*/ 215 h 1111"/>
                  <a:gd name="T66" fmla="*/ 1066 w 1231"/>
                  <a:gd name="T67" fmla="*/ 160 h 1111"/>
                  <a:gd name="T68" fmla="*/ 1017 w 1231"/>
                  <a:gd name="T69" fmla="*/ 126 h 1111"/>
                  <a:gd name="T70" fmla="*/ 984 w 1231"/>
                  <a:gd name="T71" fmla="*/ 101 h 1111"/>
                  <a:gd name="T72" fmla="*/ 942 w 1231"/>
                  <a:gd name="T73" fmla="*/ 88 h 1111"/>
                  <a:gd name="T74" fmla="*/ 929 w 1231"/>
                  <a:gd name="T75" fmla="*/ 72 h 1111"/>
                  <a:gd name="T76" fmla="*/ 734 w 1231"/>
                  <a:gd name="T77" fmla="*/ 12 h 1111"/>
                  <a:gd name="T78" fmla="*/ 696 w 1231"/>
                  <a:gd name="T79" fmla="*/ 1 h 1111"/>
                  <a:gd name="T80" fmla="*/ 634 w 1231"/>
                  <a:gd name="T81" fmla="*/ 8 h 1111"/>
                  <a:gd name="T82" fmla="*/ 562 w 1231"/>
                  <a:gd name="T83" fmla="*/ 15 h 1111"/>
                  <a:gd name="T84" fmla="*/ 383 w 1231"/>
                  <a:gd name="T85" fmla="*/ 70 h 1111"/>
                  <a:gd name="T86" fmla="*/ 332 w 1231"/>
                  <a:gd name="T87" fmla="*/ 95 h 1111"/>
                  <a:gd name="T88" fmla="*/ 273 w 1231"/>
                  <a:gd name="T89" fmla="*/ 127 h 1111"/>
                  <a:gd name="T90" fmla="*/ 199 w 1231"/>
                  <a:gd name="T91" fmla="*/ 172 h 1111"/>
                  <a:gd name="T92" fmla="*/ 160 w 1231"/>
                  <a:gd name="T93" fmla="*/ 205 h 1111"/>
                  <a:gd name="T94" fmla="*/ 90 w 1231"/>
                  <a:gd name="T95" fmla="*/ 294 h 1111"/>
                  <a:gd name="T96" fmla="*/ 59 w 1231"/>
                  <a:gd name="T97" fmla="*/ 318 h 1111"/>
                  <a:gd name="T98" fmla="*/ 22 w 1231"/>
                  <a:gd name="T99" fmla="*/ 377 h 1111"/>
                  <a:gd name="T100" fmla="*/ 1 w 1231"/>
                  <a:gd name="T101" fmla="*/ 466 h 1111"/>
                  <a:gd name="T102" fmla="*/ 27 w 1231"/>
                  <a:gd name="T103" fmla="*/ 587 h 1111"/>
                  <a:gd name="T104" fmla="*/ 74 w 1231"/>
                  <a:gd name="T105" fmla="*/ 617 h 1111"/>
                  <a:gd name="T106" fmla="*/ 94 w 1231"/>
                  <a:gd name="T107" fmla="*/ 622 h 1111"/>
                  <a:gd name="T108" fmla="*/ 173 w 1231"/>
                  <a:gd name="T109" fmla="*/ 766 h 1111"/>
                  <a:gd name="T110" fmla="*/ 249 w 1231"/>
                  <a:gd name="T111" fmla="*/ 816 h 1111"/>
                  <a:gd name="T112" fmla="*/ 289 w 1231"/>
                  <a:gd name="T113" fmla="*/ 830 h 1111"/>
                  <a:gd name="T114" fmla="*/ 282 w 1231"/>
                  <a:gd name="T115" fmla="*/ 885 h 1111"/>
                  <a:gd name="T116" fmla="*/ 265 w 1231"/>
                  <a:gd name="T117" fmla="*/ 990 h 1111"/>
                  <a:gd name="T118" fmla="*/ 246 w 1231"/>
                  <a:gd name="T119" fmla="*/ 1044 h 1111"/>
                  <a:gd name="T120" fmla="*/ 234 w 1231"/>
                  <a:gd name="T121" fmla="*/ 107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31" h="1111">
                    <a:moveTo>
                      <a:pt x="234" y="1070"/>
                    </a:move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1"/>
                    </a:lnTo>
                    <a:lnTo>
                      <a:pt x="237" y="1072"/>
                    </a:lnTo>
                    <a:lnTo>
                      <a:pt x="237" y="1072"/>
                    </a:lnTo>
                    <a:lnTo>
                      <a:pt x="237" y="1072"/>
                    </a:lnTo>
                    <a:lnTo>
                      <a:pt x="241" y="1066"/>
                    </a:lnTo>
                    <a:lnTo>
                      <a:pt x="245" y="1058"/>
                    </a:lnTo>
                    <a:lnTo>
                      <a:pt x="247" y="1051"/>
                    </a:lnTo>
                    <a:lnTo>
                      <a:pt x="251" y="1044"/>
                    </a:lnTo>
                    <a:lnTo>
                      <a:pt x="254" y="1036"/>
                    </a:lnTo>
                    <a:lnTo>
                      <a:pt x="258" y="1029"/>
                    </a:lnTo>
                    <a:lnTo>
                      <a:pt x="261" y="1021"/>
                    </a:lnTo>
                    <a:lnTo>
                      <a:pt x="263" y="1013"/>
                    </a:lnTo>
                    <a:lnTo>
                      <a:pt x="267" y="994"/>
                    </a:lnTo>
                    <a:lnTo>
                      <a:pt x="271" y="976"/>
                    </a:lnTo>
                    <a:lnTo>
                      <a:pt x="276" y="957"/>
                    </a:lnTo>
                    <a:lnTo>
                      <a:pt x="278" y="939"/>
                    </a:lnTo>
                    <a:lnTo>
                      <a:pt x="282" y="920"/>
                    </a:lnTo>
                    <a:lnTo>
                      <a:pt x="285" y="903"/>
                    </a:lnTo>
                    <a:lnTo>
                      <a:pt x="286" y="884"/>
                    </a:lnTo>
                    <a:lnTo>
                      <a:pt x="289" y="867"/>
                    </a:lnTo>
                    <a:lnTo>
                      <a:pt x="290" y="861"/>
                    </a:lnTo>
                    <a:lnTo>
                      <a:pt x="290" y="857"/>
                    </a:lnTo>
                    <a:lnTo>
                      <a:pt x="290" y="852"/>
                    </a:lnTo>
                    <a:lnTo>
                      <a:pt x="292" y="846"/>
                    </a:lnTo>
                    <a:lnTo>
                      <a:pt x="292" y="842"/>
                    </a:lnTo>
                    <a:lnTo>
                      <a:pt x="292" y="837"/>
                    </a:lnTo>
                    <a:lnTo>
                      <a:pt x="293" y="832"/>
                    </a:lnTo>
                    <a:lnTo>
                      <a:pt x="293" y="828"/>
                    </a:lnTo>
                    <a:lnTo>
                      <a:pt x="293" y="828"/>
                    </a:lnTo>
                    <a:lnTo>
                      <a:pt x="293" y="828"/>
                    </a:lnTo>
                    <a:lnTo>
                      <a:pt x="293" y="826"/>
                    </a:lnTo>
                    <a:lnTo>
                      <a:pt x="293" y="826"/>
                    </a:lnTo>
                    <a:lnTo>
                      <a:pt x="293" y="826"/>
                    </a:lnTo>
                    <a:lnTo>
                      <a:pt x="293" y="826"/>
                    </a:lnTo>
                    <a:lnTo>
                      <a:pt x="294" y="826"/>
                    </a:lnTo>
                    <a:lnTo>
                      <a:pt x="294" y="826"/>
                    </a:lnTo>
                    <a:lnTo>
                      <a:pt x="306" y="826"/>
                    </a:lnTo>
                    <a:lnTo>
                      <a:pt x="320" y="828"/>
                    </a:lnTo>
                    <a:lnTo>
                      <a:pt x="333" y="826"/>
                    </a:lnTo>
                    <a:lnTo>
                      <a:pt x="347" y="826"/>
                    </a:lnTo>
                    <a:lnTo>
                      <a:pt x="360" y="825"/>
                    </a:lnTo>
                    <a:lnTo>
                      <a:pt x="374" y="822"/>
                    </a:lnTo>
                    <a:lnTo>
                      <a:pt x="387" y="820"/>
                    </a:lnTo>
                    <a:lnTo>
                      <a:pt x="400" y="817"/>
                    </a:lnTo>
                    <a:lnTo>
                      <a:pt x="406" y="816"/>
                    </a:lnTo>
                    <a:lnTo>
                      <a:pt x="413" y="814"/>
                    </a:lnTo>
                    <a:lnTo>
                      <a:pt x="418" y="812"/>
                    </a:lnTo>
                    <a:lnTo>
                      <a:pt x="425" y="810"/>
                    </a:lnTo>
                    <a:lnTo>
                      <a:pt x="430" y="808"/>
                    </a:lnTo>
                    <a:lnTo>
                      <a:pt x="435" y="806"/>
                    </a:lnTo>
                    <a:lnTo>
                      <a:pt x="441" y="803"/>
                    </a:lnTo>
                    <a:lnTo>
                      <a:pt x="448" y="802"/>
                    </a:lnTo>
                    <a:lnTo>
                      <a:pt x="449" y="801"/>
                    </a:lnTo>
                    <a:lnTo>
                      <a:pt x="450" y="799"/>
                    </a:lnTo>
                    <a:lnTo>
                      <a:pt x="452" y="798"/>
                    </a:lnTo>
                    <a:lnTo>
                      <a:pt x="454" y="798"/>
                    </a:lnTo>
                    <a:lnTo>
                      <a:pt x="456" y="797"/>
                    </a:lnTo>
                    <a:lnTo>
                      <a:pt x="457" y="797"/>
                    </a:lnTo>
                    <a:lnTo>
                      <a:pt x="458" y="795"/>
                    </a:lnTo>
                    <a:lnTo>
                      <a:pt x="460" y="794"/>
                    </a:lnTo>
                    <a:lnTo>
                      <a:pt x="469" y="790"/>
                    </a:lnTo>
                    <a:lnTo>
                      <a:pt x="477" y="786"/>
                    </a:lnTo>
                    <a:lnTo>
                      <a:pt x="485" y="779"/>
                    </a:lnTo>
                    <a:lnTo>
                      <a:pt x="492" y="773"/>
                    </a:lnTo>
                    <a:lnTo>
                      <a:pt x="497" y="766"/>
                    </a:lnTo>
                    <a:lnTo>
                      <a:pt x="503" y="758"/>
                    </a:lnTo>
                    <a:lnTo>
                      <a:pt x="507" y="750"/>
                    </a:lnTo>
                    <a:lnTo>
                      <a:pt x="509" y="742"/>
                    </a:lnTo>
                    <a:lnTo>
                      <a:pt x="511" y="738"/>
                    </a:lnTo>
                    <a:lnTo>
                      <a:pt x="511" y="735"/>
                    </a:lnTo>
                    <a:lnTo>
                      <a:pt x="512" y="732"/>
                    </a:lnTo>
                    <a:lnTo>
                      <a:pt x="512" y="730"/>
                    </a:lnTo>
                    <a:lnTo>
                      <a:pt x="513" y="727"/>
                    </a:lnTo>
                    <a:lnTo>
                      <a:pt x="513" y="724"/>
                    </a:lnTo>
                    <a:lnTo>
                      <a:pt x="513" y="721"/>
                    </a:lnTo>
                    <a:lnTo>
                      <a:pt x="513" y="719"/>
                    </a:lnTo>
                    <a:lnTo>
                      <a:pt x="513" y="717"/>
                    </a:lnTo>
                    <a:lnTo>
                      <a:pt x="513" y="716"/>
                    </a:lnTo>
                    <a:lnTo>
                      <a:pt x="513" y="716"/>
                    </a:lnTo>
                    <a:lnTo>
                      <a:pt x="513" y="715"/>
                    </a:lnTo>
                    <a:lnTo>
                      <a:pt x="513" y="713"/>
                    </a:lnTo>
                    <a:lnTo>
                      <a:pt x="513" y="713"/>
                    </a:lnTo>
                    <a:lnTo>
                      <a:pt x="513" y="712"/>
                    </a:lnTo>
                    <a:lnTo>
                      <a:pt x="513" y="711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7" y="707"/>
                    </a:lnTo>
                    <a:lnTo>
                      <a:pt x="523" y="708"/>
                    </a:lnTo>
                    <a:lnTo>
                      <a:pt x="528" y="707"/>
                    </a:lnTo>
                    <a:lnTo>
                      <a:pt x="534" y="707"/>
                    </a:lnTo>
                    <a:lnTo>
                      <a:pt x="538" y="704"/>
                    </a:lnTo>
                    <a:lnTo>
                      <a:pt x="543" y="703"/>
                    </a:lnTo>
                    <a:lnTo>
                      <a:pt x="548" y="700"/>
                    </a:lnTo>
                    <a:lnTo>
                      <a:pt x="552" y="697"/>
                    </a:lnTo>
                    <a:lnTo>
                      <a:pt x="552" y="696"/>
                    </a:lnTo>
                    <a:lnTo>
                      <a:pt x="552" y="696"/>
                    </a:lnTo>
                    <a:lnTo>
                      <a:pt x="552" y="696"/>
                    </a:lnTo>
                    <a:lnTo>
                      <a:pt x="554" y="696"/>
                    </a:lnTo>
                    <a:lnTo>
                      <a:pt x="554" y="696"/>
                    </a:lnTo>
                    <a:lnTo>
                      <a:pt x="554" y="695"/>
                    </a:lnTo>
                    <a:lnTo>
                      <a:pt x="554" y="695"/>
                    </a:lnTo>
                    <a:lnTo>
                      <a:pt x="554" y="695"/>
                    </a:lnTo>
                    <a:lnTo>
                      <a:pt x="556" y="692"/>
                    </a:lnTo>
                    <a:lnTo>
                      <a:pt x="558" y="689"/>
                    </a:lnTo>
                    <a:lnTo>
                      <a:pt x="560" y="687"/>
                    </a:lnTo>
                    <a:lnTo>
                      <a:pt x="562" y="684"/>
                    </a:lnTo>
                    <a:lnTo>
                      <a:pt x="563" y="681"/>
                    </a:lnTo>
                    <a:lnTo>
                      <a:pt x="566" y="677"/>
                    </a:lnTo>
                    <a:lnTo>
                      <a:pt x="567" y="674"/>
                    </a:lnTo>
                    <a:lnTo>
                      <a:pt x="568" y="670"/>
                    </a:lnTo>
                    <a:lnTo>
                      <a:pt x="574" y="672"/>
                    </a:lnTo>
                    <a:lnTo>
                      <a:pt x="579" y="673"/>
                    </a:lnTo>
                    <a:lnTo>
                      <a:pt x="585" y="674"/>
                    </a:lnTo>
                    <a:lnTo>
                      <a:pt x="590" y="676"/>
                    </a:lnTo>
                    <a:lnTo>
                      <a:pt x="595" y="677"/>
                    </a:lnTo>
                    <a:lnTo>
                      <a:pt x="601" y="680"/>
                    </a:lnTo>
                    <a:lnTo>
                      <a:pt x="606" y="681"/>
                    </a:lnTo>
                    <a:lnTo>
                      <a:pt x="611" y="683"/>
                    </a:lnTo>
                    <a:lnTo>
                      <a:pt x="614" y="683"/>
                    </a:lnTo>
                    <a:lnTo>
                      <a:pt x="616" y="684"/>
                    </a:lnTo>
                    <a:lnTo>
                      <a:pt x="618" y="684"/>
                    </a:lnTo>
                    <a:lnTo>
                      <a:pt x="620" y="685"/>
                    </a:lnTo>
                    <a:lnTo>
                      <a:pt x="622" y="685"/>
                    </a:lnTo>
                    <a:lnTo>
                      <a:pt x="624" y="687"/>
                    </a:lnTo>
                    <a:lnTo>
                      <a:pt x="626" y="687"/>
                    </a:lnTo>
                    <a:lnTo>
                      <a:pt x="628" y="687"/>
                    </a:lnTo>
                    <a:lnTo>
                      <a:pt x="629" y="688"/>
                    </a:lnTo>
                    <a:lnTo>
                      <a:pt x="632" y="688"/>
                    </a:lnTo>
                    <a:lnTo>
                      <a:pt x="633" y="688"/>
                    </a:lnTo>
                    <a:lnTo>
                      <a:pt x="634" y="688"/>
                    </a:lnTo>
                    <a:lnTo>
                      <a:pt x="636" y="689"/>
                    </a:lnTo>
                    <a:lnTo>
                      <a:pt x="637" y="689"/>
                    </a:lnTo>
                    <a:lnTo>
                      <a:pt x="638" y="689"/>
                    </a:lnTo>
                    <a:lnTo>
                      <a:pt x="640" y="691"/>
                    </a:lnTo>
                    <a:lnTo>
                      <a:pt x="638" y="692"/>
                    </a:lnTo>
                    <a:lnTo>
                      <a:pt x="638" y="693"/>
                    </a:lnTo>
                    <a:lnTo>
                      <a:pt x="638" y="695"/>
                    </a:lnTo>
                    <a:lnTo>
                      <a:pt x="638" y="697"/>
                    </a:lnTo>
                    <a:lnTo>
                      <a:pt x="638" y="699"/>
                    </a:lnTo>
                    <a:lnTo>
                      <a:pt x="638" y="700"/>
                    </a:lnTo>
                    <a:lnTo>
                      <a:pt x="638" y="701"/>
                    </a:lnTo>
                    <a:lnTo>
                      <a:pt x="638" y="703"/>
                    </a:lnTo>
                    <a:lnTo>
                      <a:pt x="637" y="709"/>
                    </a:lnTo>
                    <a:lnTo>
                      <a:pt x="636" y="716"/>
                    </a:lnTo>
                    <a:lnTo>
                      <a:pt x="634" y="721"/>
                    </a:lnTo>
                    <a:lnTo>
                      <a:pt x="633" y="728"/>
                    </a:lnTo>
                    <a:lnTo>
                      <a:pt x="632" y="735"/>
                    </a:lnTo>
                    <a:lnTo>
                      <a:pt x="629" y="740"/>
                    </a:lnTo>
                    <a:lnTo>
                      <a:pt x="626" y="747"/>
                    </a:lnTo>
                    <a:lnTo>
                      <a:pt x="622" y="752"/>
                    </a:lnTo>
                    <a:lnTo>
                      <a:pt x="620" y="756"/>
                    </a:lnTo>
                    <a:lnTo>
                      <a:pt x="616" y="762"/>
                    </a:lnTo>
                    <a:lnTo>
                      <a:pt x="613" y="766"/>
                    </a:lnTo>
                    <a:lnTo>
                      <a:pt x="607" y="770"/>
                    </a:lnTo>
                    <a:lnTo>
                      <a:pt x="603" y="775"/>
                    </a:lnTo>
                    <a:lnTo>
                      <a:pt x="599" y="779"/>
                    </a:lnTo>
                    <a:lnTo>
                      <a:pt x="594" y="783"/>
                    </a:lnTo>
                    <a:lnTo>
                      <a:pt x="590" y="787"/>
                    </a:lnTo>
                    <a:lnTo>
                      <a:pt x="589" y="789"/>
                    </a:lnTo>
                    <a:lnTo>
                      <a:pt x="586" y="790"/>
                    </a:lnTo>
                    <a:lnTo>
                      <a:pt x="585" y="791"/>
                    </a:lnTo>
                    <a:lnTo>
                      <a:pt x="583" y="793"/>
                    </a:lnTo>
                    <a:lnTo>
                      <a:pt x="582" y="794"/>
                    </a:lnTo>
                    <a:lnTo>
                      <a:pt x="581" y="795"/>
                    </a:lnTo>
                    <a:lnTo>
                      <a:pt x="579" y="795"/>
                    </a:lnTo>
                    <a:lnTo>
                      <a:pt x="577" y="797"/>
                    </a:lnTo>
                    <a:lnTo>
                      <a:pt x="574" y="799"/>
                    </a:lnTo>
                    <a:lnTo>
                      <a:pt x="570" y="802"/>
                    </a:lnTo>
                    <a:lnTo>
                      <a:pt x="567" y="803"/>
                    </a:lnTo>
                    <a:lnTo>
                      <a:pt x="563" y="806"/>
                    </a:lnTo>
                    <a:lnTo>
                      <a:pt x="560" y="808"/>
                    </a:lnTo>
                    <a:lnTo>
                      <a:pt x="556" y="809"/>
                    </a:lnTo>
                    <a:lnTo>
                      <a:pt x="554" y="812"/>
                    </a:lnTo>
                    <a:lnTo>
                      <a:pt x="550" y="813"/>
                    </a:lnTo>
                    <a:lnTo>
                      <a:pt x="544" y="816"/>
                    </a:lnTo>
                    <a:lnTo>
                      <a:pt x="540" y="817"/>
                    </a:lnTo>
                    <a:lnTo>
                      <a:pt x="536" y="820"/>
                    </a:lnTo>
                    <a:lnTo>
                      <a:pt x="531" y="821"/>
                    </a:lnTo>
                    <a:lnTo>
                      <a:pt x="525" y="822"/>
                    </a:lnTo>
                    <a:lnTo>
                      <a:pt x="521" y="825"/>
                    </a:lnTo>
                    <a:lnTo>
                      <a:pt x="516" y="826"/>
                    </a:lnTo>
                    <a:lnTo>
                      <a:pt x="512" y="828"/>
                    </a:lnTo>
                    <a:lnTo>
                      <a:pt x="512" y="828"/>
                    </a:lnTo>
                    <a:lnTo>
                      <a:pt x="512" y="828"/>
                    </a:lnTo>
                    <a:lnTo>
                      <a:pt x="511" y="828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29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0"/>
                    </a:lnTo>
                    <a:lnTo>
                      <a:pt x="511" y="832"/>
                    </a:lnTo>
                    <a:lnTo>
                      <a:pt x="511" y="832"/>
                    </a:lnTo>
                    <a:lnTo>
                      <a:pt x="511" y="832"/>
                    </a:lnTo>
                    <a:lnTo>
                      <a:pt x="505" y="848"/>
                    </a:lnTo>
                    <a:lnTo>
                      <a:pt x="501" y="865"/>
                    </a:lnTo>
                    <a:lnTo>
                      <a:pt x="496" y="881"/>
                    </a:lnTo>
                    <a:lnTo>
                      <a:pt x="489" y="898"/>
                    </a:lnTo>
                    <a:lnTo>
                      <a:pt x="482" y="912"/>
                    </a:lnTo>
                    <a:lnTo>
                      <a:pt x="474" y="927"/>
                    </a:lnTo>
                    <a:lnTo>
                      <a:pt x="464" y="941"/>
                    </a:lnTo>
                    <a:lnTo>
                      <a:pt x="453" y="953"/>
                    </a:lnTo>
                    <a:lnTo>
                      <a:pt x="450" y="957"/>
                    </a:lnTo>
                    <a:lnTo>
                      <a:pt x="446" y="959"/>
                    </a:lnTo>
                    <a:lnTo>
                      <a:pt x="443" y="963"/>
                    </a:lnTo>
                    <a:lnTo>
                      <a:pt x="439" y="966"/>
                    </a:lnTo>
                    <a:lnTo>
                      <a:pt x="435" y="970"/>
                    </a:lnTo>
                    <a:lnTo>
                      <a:pt x="433" y="973"/>
                    </a:lnTo>
                    <a:lnTo>
                      <a:pt x="429" y="977"/>
                    </a:lnTo>
                    <a:lnTo>
                      <a:pt x="426" y="980"/>
                    </a:lnTo>
                    <a:lnTo>
                      <a:pt x="419" y="985"/>
                    </a:lnTo>
                    <a:lnTo>
                      <a:pt x="414" y="990"/>
                    </a:lnTo>
                    <a:lnTo>
                      <a:pt x="407" y="996"/>
                    </a:lnTo>
                    <a:lnTo>
                      <a:pt x="402" y="1001"/>
                    </a:lnTo>
                    <a:lnTo>
                      <a:pt x="396" y="1006"/>
                    </a:lnTo>
                    <a:lnTo>
                      <a:pt x="391" y="1012"/>
                    </a:lnTo>
                    <a:lnTo>
                      <a:pt x="386" y="1019"/>
                    </a:lnTo>
                    <a:lnTo>
                      <a:pt x="380" y="1024"/>
                    </a:lnTo>
                    <a:lnTo>
                      <a:pt x="375" y="1029"/>
                    </a:lnTo>
                    <a:lnTo>
                      <a:pt x="370" y="1036"/>
                    </a:lnTo>
                    <a:lnTo>
                      <a:pt x="364" y="1041"/>
                    </a:lnTo>
                    <a:lnTo>
                      <a:pt x="360" y="1047"/>
                    </a:lnTo>
                    <a:lnTo>
                      <a:pt x="355" y="1052"/>
                    </a:lnTo>
                    <a:lnTo>
                      <a:pt x="351" y="1059"/>
                    </a:lnTo>
                    <a:lnTo>
                      <a:pt x="347" y="1064"/>
                    </a:lnTo>
                    <a:lnTo>
                      <a:pt x="344" y="1071"/>
                    </a:lnTo>
                    <a:lnTo>
                      <a:pt x="341" y="1075"/>
                    </a:lnTo>
                    <a:lnTo>
                      <a:pt x="339" y="1079"/>
                    </a:lnTo>
                    <a:lnTo>
                      <a:pt x="336" y="1083"/>
                    </a:lnTo>
                    <a:lnTo>
                      <a:pt x="335" y="1087"/>
                    </a:lnTo>
                    <a:lnTo>
                      <a:pt x="332" y="1091"/>
                    </a:lnTo>
                    <a:lnTo>
                      <a:pt x="329" y="1095"/>
                    </a:lnTo>
                    <a:lnTo>
                      <a:pt x="327" y="1099"/>
                    </a:lnTo>
                    <a:lnTo>
                      <a:pt x="325" y="1103"/>
                    </a:lnTo>
                    <a:lnTo>
                      <a:pt x="324" y="1105"/>
                    </a:lnTo>
                    <a:lnTo>
                      <a:pt x="324" y="1106"/>
                    </a:lnTo>
                    <a:lnTo>
                      <a:pt x="324" y="1106"/>
                    </a:lnTo>
                    <a:lnTo>
                      <a:pt x="323" y="1107"/>
                    </a:lnTo>
                    <a:lnTo>
                      <a:pt x="323" y="1109"/>
                    </a:lnTo>
                    <a:lnTo>
                      <a:pt x="323" y="1110"/>
                    </a:lnTo>
                    <a:lnTo>
                      <a:pt x="321" y="1110"/>
                    </a:lnTo>
                    <a:lnTo>
                      <a:pt x="321" y="1111"/>
                    </a:lnTo>
                    <a:lnTo>
                      <a:pt x="321" y="1111"/>
                    </a:lnTo>
                    <a:lnTo>
                      <a:pt x="321" y="1111"/>
                    </a:lnTo>
                    <a:lnTo>
                      <a:pt x="321" y="1111"/>
                    </a:lnTo>
                    <a:lnTo>
                      <a:pt x="321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3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5" y="1111"/>
                    </a:lnTo>
                    <a:lnTo>
                      <a:pt x="327" y="1110"/>
                    </a:lnTo>
                    <a:lnTo>
                      <a:pt x="327" y="1109"/>
                    </a:lnTo>
                    <a:lnTo>
                      <a:pt x="327" y="1107"/>
                    </a:lnTo>
                    <a:lnTo>
                      <a:pt x="328" y="1107"/>
                    </a:lnTo>
                    <a:lnTo>
                      <a:pt x="328" y="1106"/>
                    </a:lnTo>
                    <a:lnTo>
                      <a:pt x="329" y="1105"/>
                    </a:lnTo>
                    <a:lnTo>
                      <a:pt x="329" y="1103"/>
                    </a:lnTo>
                    <a:lnTo>
                      <a:pt x="329" y="1102"/>
                    </a:lnTo>
                    <a:lnTo>
                      <a:pt x="331" y="1102"/>
                    </a:lnTo>
                    <a:lnTo>
                      <a:pt x="331" y="1101"/>
                    </a:lnTo>
                    <a:lnTo>
                      <a:pt x="331" y="1099"/>
                    </a:lnTo>
                    <a:lnTo>
                      <a:pt x="332" y="1099"/>
                    </a:lnTo>
                    <a:lnTo>
                      <a:pt x="332" y="1098"/>
                    </a:lnTo>
                    <a:lnTo>
                      <a:pt x="332" y="1098"/>
                    </a:lnTo>
                    <a:lnTo>
                      <a:pt x="332" y="1096"/>
                    </a:lnTo>
                    <a:lnTo>
                      <a:pt x="333" y="1095"/>
                    </a:lnTo>
                    <a:lnTo>
                      <a:pt x="335" y="1094"/>
                    </a:lnTo>
                    <a:lnTo>
                      <a:pt x="335" y="1092"/>
                    </a:lnTo>
                    <a:lnTo>
                      <a:pt x="336" y="1091"/>
                    </a:lnTo>
                    <a:lnTo>
                      <a:pt x="336" y="1090"/>
                    </a:lnTo>
                    <a:lnTo>
                      <a:pt x="337" y="1088"/>
                    </a:lnTo>
                    <a:lnTo>
                      <a:pt x="337" y="1087"/>
                    </a:lnTo>
                    <a:lnTo>
                      <a:pt x="339" y="1087"/>
                    </a:lnTo>
                    <a:lnTo>
                      <a:pt x="343" y="1078"/>
                    </a:lnTo>
                    <a:lnTo>
                      <a:pt x="348" y="1070"/>
                    </a:lnTo>
                    <a:lnTo>
                      <a:pt x="355" y="1060"/>
                    </a:lnTo>
                    <a:lnTo>
                      <a:pt x="362" y="1052"/>
                    </a:lnTo>
                    <a:lnTo>
                      <a:pt x="368" y="1044"/>
                    </a:lnTo>
                    <a:lnTo>
                      <a:pt x="375" y="1036"/>
                    </a:lnTo>
                    <a:lnTo>
                      <a:pt x="382" y="1028"/>
                    </a:lnTo>
                    <a:lnTo>
                      <a:pt x="388" y="1020"/>
                    </a:lnTo>
                    <a:lnTo>
                      <a:pt x="394" y="1015"/>
                    </a:lnTo>
                    <a:lnTo>
                      <a:pt x="399" y="1009"/>
                    </a:lnTo>
                    <a:lnTo>
                      <a:pt x="405" y="1004"/>
                    </a:lnTo>
                    <a:lnTo>
                      <a:pt x="410" y="998"/>
                    </a:lnTo>
                    <a:lnTo>
                      <a:pt x="417" y="993"/>
                    </a:lnTo>
                    <a:lnTo>
                      <a:pt x="422" y="989"/>
                    </a:lnTo>
                    <a:lnTo>
                      <a:pt x="427" y="984"/>
                    </a:lnTo>
                    <a:lnTo>
                      <a:pt x="433" y="978"/>
                    </a:lnTo>
                    <a:lnTo>
                      <a:pt x="438" y="973"/>
                    </a:lnTo>
                    <a:lnTo>
                      <a:pt x="442" y="969"/>
                    </a:lnTo>
                    <a:lnTo>
                      <a:pt x="448" y="965"/>
                    </a:lnTo>
                    <a:lnTo>
                      <a:pt x="452" y="959"/>
                    </a:lnTo>
                    <a:lnTo>
                      <a:pt x="456" y="955"/>
                    </a:lnTo>
                    <a:lnTo>
                      <a:pt x="461" y="950"/>
                    </a:lnTo>
                    <a:lnTo>
                      <a:pt x="465" y="945"/>
                    </a:lnTo>
                    <a:lnTo>
                      <a:pt x="469" y="941"/>
                    </a:lnTo>
                    <a:lnTo>
                      <a:pt x="473" y="935"/>
                    </a:lnTo>
                    <a:lnTo>
                      <a:pt x="477" y="930"/>
                    </a:lnTo>
                    <a:lnTo>
                      <a:pt x="481" y="924"/>
                    </a:lnTo>
                    <a:lnTo>
                      <a:pt x="484" y="919"/>
                    </a:lnTo>
                    <a:lnTo>
                      <a:pt x="486" y="912"/>
                    </a:lnTo>
                    <a:lnTo>
                      <a:pt x="489" y="907"/>
                    </a:lnTo>
                    <a:lnTo>
                      <a:pt x="492" y="900"/>
                    </a:lnTo>
                    <a:lnTo>
                      <a:pt x="495" y="895"/>
                    </a:lnTo>
                    <a:lnTo>
                      <a:pt x="496" y="891"/>
                    </a:lnTo>
                    <a:lnTo>
                      <a:pt x="497" y="888"/>
                    </a:lnTo>
                    <a:lnTo>
                      <a:pt x="499" y="884"/>
                    </a:lnTo>
                    <a:lnTo>
                      <a:pt x="500" y="881"/>
                    </a:lnTo>
                    <a:lnTo>
                      <a:pt x="501" y="879"/>
                    </a:lnTo>
                    <a:lnTo>
                      <a:pt x="501" y="875"/>
                    </a:lnTo>
                    <a:lnTo>
                      <a:pt x="503" y="872"/>
                    </a:lnTo>
                    <a:lnTo>
                      <a:pt x="504" y="869"/>
                    </a:lnTo>
                    <a:lnTo>
                      <a:pt x="505" y="865"/>
                    </a:lnTo>
                    <a:lnTo>
                      <a:pt x="505" y="863"/>
                    </a:lnTo>
                    <a:lnTo>
                      <a:pt x="507" y="859"/>
                    </a:lnTo>
                    <a:lnTo>
                      <a:pt x="508" y="856"/>
                    </a:lnTo>
                    <a:lnTo>
                      <a:pt x="509" y="852"/>
                    </a:lnTo>
                    <a:lnTo>
                      <a:pt x="509" y="849"/>
                    </a:lnTo>
                    <a:lnTo>
                      <a:pt x="511" y="845"/>
                    </a:lnTo>
                    <a:lnTo>
                      <a:pt x="512" y="842"/>
                    </a:lnTo>
                    <a:lnTo>
                      <a:pt x="512" y="840"/>
                    </a:lnTo>
                    <a:lnTo>
                      <a:pt x="512" y="838"/>
                    </a:lnTo>
                    <a:lnTo>
                      <a:pt x="512" y="837"/>
                    </a:lnTo>
                    <a:lnTo>
                      <a:pt x="513" y="836"/>
                    </a:lnTo>
                    <a:lnTo>
                      <a:pt x="513" y="836"/>
                    </a:lnTo>
                    <a:lnTo>
                      <a:pt x="513" y="834"/>
                    </a:lnTo>
                    <a:lnTo>
                      <a:pt x="513" y="833"/>
                    </a:lnTo>
                    <a:lnTo>
                      <a:pt x="515" y="832"/>
                    </a:lnTo>
                    <a:lnTo>
                      <a:pt x="519" y="830"/>
                    </a:lnTo>
                    <a:lnTo>
                      <a:pt x="527" y="828"/>
                    </a:lnTo>
                    <a:lnTo>
                      <a:pt x="535" y="825"/>
                    </a:lnTo>
                    <a:lnTo>
                      <a:pt x="543" y="821"/>
                    </a:lnTo>
                    <a:lnTo>
                      <a:pt x="551" y="818"/>
                    </a:lnTo>
                    <a:lnTo>
                      <a:pt x="558" y="814"/>
                    </a:lnTo>
                    <a:lnTo>
                      <a:pt x="566" y="812"/>
                    </a:lnTo>
                    <a:lnTo>
                      <a:pt x="572" y="806"/>
                    </a:lnTo>
                    <a:lnTo>
                      <a:pt x="579" y="801"/>
                    </a:lnTo>
                    <a:lnTo>
                      <a:pt x="581" y="799"/>
                    </a:lnTo>
                    <a:lnTo>
                      <a:pt x="583" y="798"/>
                    </a:lnTo>
                    <a:lnTo>
                      <a:pt x="585" y="797"/>
                    </a:lnTo>
                    <a:lnTo>
                      <a:pt x="586" y="795"/>
                    </a:lnTo>
                    <a:lnTo>
                      <a:pt x="589" y="794"/>
                    </a:lnTo>
                    <a:lnTo>
                      <a:pt x="590" y="793"/>
                    </a:lnTo>
                    <a:lnTo>
                      <a:pt x="591" y="791"/>
                    </a:lnTo>
                    <a:lnTo>
                      <a:pt x="594" y="790"/>
                    </a:lnTo>
                    <a:lnTo>
                      <a:pt x="598" y="786"/>
                    </a:lnTo>
                    <a:lnTo>
                      <a:pt x="603" y="782"/>
                    </a:lnTo>
                    <a:lnTo>
                      <a:pt x="607" y="777"/>
                    </a:lnTo>
                    <a:lnTo>
                      <a:pt x="611" y="773"/>
                    </a:lnTo>
                    <a:lnTo>
                      <a:pt x="617" y="769"/>
                    </a:lnTo>
                    <a:lnTo>
                      <a:pt x="621" y="763"/>
                    </a:lnTo>
                    <a:lnTo>
                      <a:pt x="624" y="759"/>
                    </a:lnTo>
                    <a:lnTo>
                      <a:pt x="628" y="754"/>
                    </a:lnTo>
                    <a:lnTo>
                      <a:pt x="630" y="748"/>
                    </a:lnTo>
                    <a:lnTo>
                      <a:pt x="633" y="743"/>
                    </a:lnTo>
                    <a:lnTo>
                      <a:pt x="636" y="738"/>
                    </a:lnTo>
                    <a:lnTo>
                      <a:pt x="637" y="732"/>
                    </a:lnTo>
                    <a:lnTo>
                      <a:pt x="638" y="727"/>
                    </a:lnTo>
                    <a:lnTo>
                      <a:pt x="640" y="720"/>
                    </a:lnTo>
                    <a:lnTo>
                      <a:pt x="641" y="715"/>
                    </a:lnTo>
                    <a:lnTo>
                      <a:pt x="641" y="709"/>
                    </a:lnTo>
                    <a:lnTo>
                      <a:pt x="641" y="707"/>
                    </a:lnTo>
                    <a:lnTo>
                      <a:pt x="642" y="705"/>
                    </a:lnTo>
                    <a:lnTo>
                      <a:pt x="642" y="703"/>
                    </a:lnTo>
                    <a:lnTo>
                      <a:pt x="642" y="701"/>
                    </a:lnTo>
                    <a:lnTo>
                      <a:pt x="642" y="699"/>
                    </a:lnTo>
                    <a:lnTo>
                      <a:pt x="644" y="697"/>
                    </a:lnTo>
                    <a:lnTo>
                      <a:pt x="644" y="695"/>
                    </a:lnTo>
                    <a:lnTo>
                      <a:pt x="644" y="693"/>
                    </a:lnTo>
                    <a:lnTo>
                      <a:pt x="644" y="693"/>
                    </a:lnTo>
                    <a:lnTo>
                      <a:pt x="644" y="693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4" y="692"/>
                    </a:lnTo>
                    <a:lnTo>
                      <a:pt x="645" y="692"/>
                    </a:lnTo>
                    <a:lnTo>
                      <a:pt x="648" y="692"/>
                    </a:lnTo>
                    <a:lnTo>
                      <a:pt x="649" y="693"/>
                    </a:lnTo>
                    <a:lnTo>
                      <a:pt x="650" y="693"/>
                    </a:lnTo>
                    <a:lnTo>
                      <a:pt x="653" y="695"/>
                    </a:lnTo>
                    <a:lnTo>
                      <a:pt x="654" y="695"/>
                    </a:lnTo>
                    <a:lnTo>
                      <a:pt x="657" y="696"/>
                    </a:lnTo>
                    <a:lnTo>
                      <a:pt x="659" y="696"/>
                    </a:lnTo>
                    <a:lnTo>
                      <a:pt x="669" y="699"/>
                    </a:lnTo>
                    <a:lnTo>
                      <a:pt x="680" y="703"/>
                    </a:lnTo>
                    <a:lnTo>
                      <a:pt x="689" y="707"/>
                    </a:lnTo>
                    <a:lnTo>
                      <a:pt x="700" y="709"/>
                    </a:lnTo>
                    <a:lnTo>
                      <a:pt x="711" y="712"/>
                    </a:lnTo>
                    <a:lnTo>
                      <a:pt x="722" y="713"/>
                    </a:lnTo>
                    <a:lnTo>
                      <a:pt x="731" y="713"/>
                    </a:lnTo>
                    <a:lnTo>
                      <a:pt x="742" y="712"/>
                    </a:lnTo>
                    <a:lnTo>
                      <a:pt x="743" y="712"/>
                    </a:lnTo>
                    <a:lnTo>
                      <a:pt x="745" y="712"/>
                    </a:lnTo>
                    <a:lnTo>
                      <a:pt x="746" y="712"/>
                    </a:lnTo>
                    <a:lnTo>
                      <a:pt x="747" y="712"/>
                    </a:lnTo>
                    <a:lnTo>
                      <a:pt x="749" y="712"/>
                    </a:lnTo>
                    <a:lnTo>
                      <a:pt x="749" y="712"/>
                    </a:lnTo>
                    <a:lnTo>
                      <a:pt x="750" y="712"/>
                    </a:lnTo>
                    <a:lnTo>
                      <a:pt x="751" y="712"/>
                    </a:lnTo>
                    <a:lnTo>
                      <a:pt x="753" y="712"/>
                    </a:lnTo>
                    <a:lnTo>
                      <a:pt x="754" y="711"/>
                    </a:lnTo>
                    <a:lnTo>
                      <a:pt x="757" y="711"/>
                    </a:lnTo>
                    <a:lnTo>
                      <a:pt x="758" y="711"/>
                    </a:lnTo>
                    <a:lnTo>
                      <a:pt x="759" y="711"/>
                    </a:lnTo>
                    <a:lnTo>
                      <a:pt x="761" y="709"/>
                    </a:lnTo>
                    <a:lnTo>
                      <a:pt x="762" y="709"/>
                    </a:lnTo>
                    <a:lnTo>
                      <a:pt x="763" y="709"/>
                    </a:lnTo>
                    <a:lnTo>
                      <a:pt x="773" y="707"/>
                    </a:lnTo>
                    <a:lnTo>
                      <a:pt x="782" y="704"/>
                    </a:lnTo>
                    <a:lnTo>
                      <a:pt x="790" y="701"/>
                    </a:lnTo>
                    <a:lnTo>
                      <a:pt x="800" y="697"/>
                    </a:lnTo>
                    <a:lnTo>
                      <a:pt x="809" y="695"/>
                    </a:lnTo>
                    <a:lnTo>
                      <a:pt x="818" y="692"/>
                    </a:lnTo>
                    <a:lnTo>
                      <a:pt x="826" y="689"/>
                    </a:lnTo>
                    <a:lnTo>
                      <a:pt x="836" y="688"/>
                    </a:lnTo>
                    <a:lnTo>
                      <a:pt x="841" y="687"/>
                    </a:lnTo>
                    <a:lnTo>
                      <a:pt x="847" y="685"/>
                    </a:lnTo>
                    <a:lnTo>
                      <a:pt x="852" y="684"/>
                    </a:lnTo>
                    <a:lnTo>
                      <a:pt x="857" y="683"/>
                    </a:lnTo>
                    <a:lnTo>
                      <a:pt x="863" y="680"/>
                    </a:lnTo>
                    <a:lnTo>
                      <a:pt x="867" y="677"/>
                    </a:lnTo>
                    <a:lnTo>
                      <a:pt x="872" y="674"/>
                    </a:lnTo>
                    <a:lnTo>
                      <a:pt x="876" y="670"/>
                    </a:lnTo>
                    <a:lnTo>
                      <a:pt x="882" y="670"/>
                    </a:lnTo>
                    <a:lnTo>
                      <a:pt x="888" y="670"/>
                    </a:lnTo>
                    <a:lnTo>
                      <a:pt x="895" y="670"/>
                    </a:lnTo>
                    <a:lnTo>
                      <a:pt x="902" y="669"/>
                    </a:lnTo>
                    <a:lnTo>
                      <a:pt x="908" y="666"/>
                    </a:lnTo>
                    <a:lnTo>
                      <a:pt x="915" y="664"/>
                    </a:lnTo>
                    <a:lnTo>
                      <a:pt x="922" y="661"/>
                    </a:lnTo>
                    <a:lnTo>
                      <a:pt x="929" y="658"/>
                    </a:lnTo>
                    <a:lnTo>
                      <a:pt x="930" y="656"/>
                    </a:lnTo>
                    <a:lnTo>
                      <a:pt x="933" y="654"/>
                    </a:lnTo>
                    <a:lnTo>
                      <a:pt x="935" y="653"/>
                    </a:lnTo>
                    <a:lnTo>
                      <a:pt x="937" y="652"/>
                    </a:lnTo>
                    <a:lnTo>
                      <a:pt x="939" y="650"/>
                    </a:lnTo>
                    <a:lnTo>
                      <a:pt x="941" y="648"/>
                    </a:lnTo>
                    <a:lnTo>
                      <a:pt x="942" y="646"/>
                    </a:lnTo>
                    <a:lnTo>
                      <a:pt x="943" y="644"/>
                    </a:lnTo>
                    <a:lnTo>
                      <a:pt x="943" y="642"/>
                    </a:lnTo>
                    <a:lnTo>
                      <a:pt x="945" y="640"/>
                    </a:lnTo>
                    <a:lnTo>
                      <a:pt x="946" y="638"/>
                    </a:lnTo>
                    <a:lnTo>
                      <a:pt x="946" y="635"/>
                    </a:lnTo>
                    <a:lnTo>
                      <a:pt x="946" y="633"/>
                    </a:lnTo>
                    <a:lnTo>
                      <a:pt x="947" y="631"/>
                    </a:lnTo>
                    <a:lnTo>
                      <a:pt x="947" y="629"/>
                    </a:lnTo>
                    <a:lnTo>
                      <a:pt x="947" y="626"/>
                    </a:lnTo>
                    <a:lnTo>
                      <a:pt x="953" y="626"/>
                    </a:lnTo>
                    <a:lnTo>
                      <a:pt x="960" y="626"/>
                    </a:lnTo>
                    <a:lnTo>
                      <a:pt x="965" y="626"/>
                    </a:lnTo>
                    <a:lnTo>
                      <a:pt x="970" y="626"/>
                    </a:lnTo>
                    <a:lnTo>
                      <a:pt x="976" y="625"/>
                    </a:lnTo>
                    <a:lnTo>
                      <a:pt x="982" y="625"/>
                    </a:lnTo>
                    <a:lnTo>
                      <a:pt x="988" y="623"/>
                    </a:lnTo>
                    <a:lnTo>
                      <a:pt x="993" y="622"/>
                    </a:lnTo>
                    <a:lnTo>
                      <a:pt x="997" y="622"/>
                    </a:lnTo>
                    <a:lnTo>
                      <a:pt x="1001" y="621"/>
                    </a:lnTo>
                    <a:lnTo>
                      <a:pt x="1005" y="619"/>
                    </a:lnTo>
                    <a:lnTo>
                      <a:pt x="1011" y="619"/>
                    </a:lnTo>
                    <a:lnTo>
                      <a:pt x="1015" y="618"/>
                    </a:lnTo>
                    <a:lnTo>
                      <a:pt x="1019" y="617"/>
                    </a:lnTo>
                    <a:lnTo>
                      <a:pt x="1023" y="617"/>
                    </a:lnTo>
                    <a:lnTo>
                      <a:pt x="1027" y="615"/>
                    </a:lnTo>
                    <a:lnTo>
                      <a:pt x="1029" y="615"/>
                    </a:lnTo>
                    <a:lnTo>
                      <a:pt x="1032" y="614"/>
                    </a:lnTo>
                    <a:lnTo>
                      <a:pt x="1035" y="614"/>
                    </a:lnTo>
                    <a:lnTo>
                      <a:pt x="1036" y="614"/>
                    </a:lnTo>
                    <a:lnTo>
                      <a:pt x="1039" y="613"/>
                    </a:lnTo>
                    <a:lnTo>
                      <a:pt x="1041" y="613"/>
                    </a:lnTo>
                    <a:lnTo>
                      <a:pt x="1044" y="611"/>
                    </a:lnTo>
                    <a:lnTo>
                      <a:pt x="1047" y="611"/>
                    </a:lnTo>
                    <a:lnTo>
                      <a:pt x="1066" y="607"/>
                    </a:lnTo>
                    <a:lnTo>
                      <a:pt x="1086" y="602"/>
                    </a:lnTo>
                    <a:lnTo>
                      <a:pt x="1105" y="598"/>
                    </a:lnTo>
                    <a:lnTo>
                      <a:pt x="1123" y="594"/>
                    </a:lnTo>
                    <a:lnTo>
                      <a:pt x="1142" y="587"/>
                    </a:lnTo>
                    <a:lnTo>
                      <a:pt x="1160" y="580"/>
                    </a:lnTo>
                    <a:lnTo>
                      <a:pt x="1169" y="575"/>
                    </a:lnTo>
                    <a:lnTo>
                      <a:pt x="1177" y="570"/>
                    </a:lnTo>
                    <a:lnTo>
                      <a:pt x="1185" y="564"/>
                    </a:lnTo>
                    <a:lnTo>
                      <a:pt x="1192" y="558"/>
                    </a:lnTo>
                    <a:lnTo>
                      <a:pt x="1200" y="551"/>
                    </a:lnTo>
                    <a:lnTo>
                      <a:pt x="1207" y="543"/>
                    </a:lnTo>
                    <a:lnTo>
                      <a:pt x="1212" y="535"/>
                    </a:lnTo>
                    <a:lnTo>
                      <a:pt x="1216" y="525"/>
                    </a:lnTo>
                    <a:lnTo>
                      <a:pt x="1220" y="517"/>
                    </a:lnTo>
                    <a:lnTo>
                      <a:pt x="1223" y="506"/>
                    </a:lnTo>
                    <a:lnTo>
                      <a:pt x="1224" y="497"/>
                    </a:lnTo>
                    <a:lnTo>
                      <a:pt x="1227" y="488"/>
                    </a:lnTo>
                    <a:lnTo>
                      <a:pt x="1228" y="476"/>
                    </a:lnTo>
                    <a:lnTo>
                      <a:pt x="1230" y="463"/>
                    </a:lnTo>
                    <a:lnTo>
                      <a:pt x="1231" y="451"/>
                    </a:lnTo>
                    <a:lnTo>
                      <a:pt x="1231" y="439"/>
                    </a:lnTo>
                    <a:lnTo>
                      <a:pt x="1231" y="427"/>
                    </a:lnTo>
                    <a:lnTo>
                      <a:pt x="1231" y="415"/>
                    </a:lnTo>
                    <a:lnTo>
                      <a:pt x="1231" y="402"/>
                    </a:lnTo>
                    <a:lnTo>
                      <a:pt x="1230" y="390"/>
                    </a:lnTo>
                    <a:lnTo>
                      <a:pt x="1230" y="388"/>
                    </a:lnTo>
                    <a:lnTo>
                      <a:pt x="1230" y="387"/>
                    </a:lnTo>
                    <a:lnTo>
                      <a:pt x="1230" y="385"/>
                    </a:lnTo>
                    <a:lnTo>
                      <a:pt x="1230" y="384"/>
                    </a:lnTo>
                    <a:lnTo>
                      <a:pt x="1230" y="383"/>
                    </a:lnTo>
                    <a:lnTo>
                      <a:pt x="1230" y="381"/>
                    </a:lnTo>
                    <a:lnTo>
                      <a:pt x="1230" y="380"/>
                    </a:lnTo>
                    <a:lnTo>
                      <a:pt x="1230" y="377"/>
                    </a:lnTo>
                    <a:lnTo>
                      <a:pt x="1228" y="373"/>
                    </a:lnTo>
                    <a:lnTo>
                      <a:pt x="1228" y="369"/>
                    </a:lnTo>
                    <a:lnTo>
                      <a:pt x="1227" y="365"/>
                    </a:lnTo>
                    <a:lnTo>
                      <a:pt x="1226" y="363"/>
                    </a:lnTo>
                    <a:lnTo>
                      <a:pt x="1224" y="359"/>
                    </a:lnTo>
                    <a:lnTo>
                      <a:pt x="1223" y="355"/>
                    </a:lnTo>
                    <a:lnTo>
                      <a:pt x="1222" y="351"/>
                    </a:lnTo>
                    <a:lnTo>
                      <a:pt x="1220" y="348"/>
                    </a:lnTo>
                    <a:lnTo>
                      <a:pt x="1219" y="346"/>
                    </a:lnTo>
                    <a:lnTo>
                      <a:pt x="1219" y="345"/>
                    </a:lnTo>
                    <a:lnTo>
                      <a:pt x="1218" y="344"/>
                    </a:lnTo>
                    <a:lnTo>
                      <a:pt x="1218" y="342"/>
                    </a:lnTo>
                    <a:lnTo>
                      <a:pt x="1218" y="341"/>
                    </a:lnTo>
                    <a:lnTo>
                      <a:pt x="1216" y="340"/>
                    </a:lnTo>
                    <a:lnTo>
                      <a:pt x="1216" y="338"/>
                    </a:lnTo>
                    <a:lnTo>
                      <a:pt x="1215" y="337"/>
                    </a:lnTo>
                    <a:lnTo>
                      <a:pt x="1213" y="333"/>
                    </a:lnTo>
                    <a:lnTo>
                      <a:pt x="1212" y="328"/>
                    </a:lnTo>
                    <a:lnTo>
                      <a:pt x="1209" y="324"/>
                    </a:lnTo>
                    <a:lnTo>
                      <a:pt x="1208" y="318"/>
                    </a:lnTo>
                    <a:lnTo>
                      <a:pt x="1205" y="314"/>
                    </a:lnTo>
                    <a:lnTo>
                      <a:pt x="1204" y="310"/>
                    </a:lnTo>
                    <a:lnTo>
                      <a:pt x="1201" y="306"/>
                    </a:lnTo>
                    <a:lnTo>
                      <a:pt x="1199" y="302"/>
                    </a:lnTo>
                    <a:lnTo>
                      <a:pt x="1197" y="301"/>
                    </a:lnTo>
                    <a:lnTo>
                      <a:pt x="1197" y="299"/>
                    </a:lnTo>
                    <a:lnTo>
                      <a:pt x="1196" y="298"/>
                    </a:lnTo>
                    <a:lnTo>
                      <a:pt x="1195" y="297"/>
                    </a:lnTo>
                    <a:lnTo>
                      <a:pt x="1193" y="295"/>
                    </a:lnTo>
                    <a:lnTo>
                      <a:pt x="1192" y="294"/>
                    </a:lnTo>
                    <a:lnTo>
                      <a:pt x="1192" y="293"/>
                    </a:lnTo>
                    <a:lnTo>
                      <a:pt x="1191" y="291"/>
                    </a:lnTo>
                    <a:lnTo>
                      <a:pt x="1187" y="287"/>
                    </a:lnTo>
                    <a:lnTo>
                      <a:pt x="1183" y="283"/>
                    </a:lnTo>
                    <a:lnTo>
                      <a:pt x="1179" y="278"/>
                    </a:lnTo>
                    <a:lnTo>
                      <a:pt x="1175" y="273"/>
                    </a:lnTo>
                    <a:lnTo>
                      <a:pt x="1170" y="267"/>
                    </a:lnTo>
                    <a:lnTo>
                      <a:pt x="1166" y="263"/>
                    </a:lnTo>
                    <a:lnTo>
                      <a:pt x="1161" y="259"/>
                    </a:lnTo>
                    <a:lnTo>
                      <a:pt x="1157" y="256"/>
                    </a:lnTo>
                    <a:lnTo>
                      <a:pt x="1154" y="251"/>
                    </a:lnTo>
                    <a:lnTo>
                      <a:pt x="1152" y="244"/>
                    </a:lnTo>
                    <a:lnTo>
                      <a:pt x="1148" y="239"/>
                    </a:lnTo>
                    <a:lnTo>
                      <a:pt x="1144" y="234"/>
                    </a:lnTo>
                    <a:lnTo>
                      <a:pt x="1138" y="230"/>
                    </a:lnTo>
                    <a:lnTo>
                      <a:pt x="1134" y="224"/>
                    </a:lnTo>
                    <a:lnTo>
                      <a:pt x="1129" y="220"/>
                    </a:lnTo>
                    <a:lnTo>
                      <a:pt x="1123" y="216"/>
                    </a:lnTo>
                    <a:lnTo>
                      <a:pt x="1123" y="216"/>
                    </a:lnTo>
                    <a:lnTo>
                      <a:pt x="1123" y="216"/>
                    </a:lnTo>
                    <a:lnTo>
                      <a:pt x="1123" y="216"/>
                    </a:lnTo>
                    <a:lnTo>
                      <a:pt x="1123" y="215"/>
                    </a:lnTo>
                    <a:lnTo>
                      <a:pt x="1123" y="215"/>
                    </a:lnTo>
                    <a:lnTo>
                      <a:pt x="1123" y="215"/>
                    </a:lnTo>
                    <a:lnTo>
                      <a:pt x="1123" y="215"/>
                    </a:lnTo>
                    <a:lnTo>
                      <a:pt x="1123" y="215"/>
                    </a:lnTo>
                    <a:lnTo>
                      <a:pt x="1123" y="213"/>
                    </a:lnTo>
                    <a:lnTo>
                      <a:pt x="1123" y="212"/>
                    </a:lnTo>
                    <a:lnTo>
                      <a:pt x="1123" y="211"/>
                    </a:lnTo>
                    <a:lnTo>
                      <a:pt x="1122" y="211"/>
                    </a:lnTo>
                    <a:lnTo>
                      <a:pt x="1122" y="209"/>
                    </a:lnTo>
                    <a:lnTo>
                      <a:pt x="1121" y="208"/>
                    </a:lnTo>
                    <a:lnTo>
                      <a:pt x="1119" y="207"/>
                    </a:lnTo>
                    <a:lnTo>
                      <a:pt x="1119" y="205"/>
                    </a:lnTo>
                    <a:lnTo>
                      <a:pt x="1110" y="197"/>
                    </a:lnTo>
                    <a:lnTo>
                      <a:pt x="1101" y="189"/>
                    </a:lnTo>
                    <a:lnTo>
                      <a:pt x="1093" y="183"/>
                    </a:lnTo>
                    <a:lnTo>
                      <a:pt x="1083" y="174"/>
                    </a:lnTo>
                    <a:lnTo>
                      <a:pt x="1074" y="168"/>
                    </a:lnTo>
                    <a:lnTo>
                      <a:pt x="1066" y="160"/>
                    </a:lnTo>
                    <a:lnTo>
                      <a:pt x="1056" y="154"/>
                    </a:lnTo>
                    <a:lnTo>
                      <a:pt x="1046" y="149"/>
                    </a:lnTo>
                    <a:lnTo>
                      <a:pt x="1046" y="148"/>
                    </a:lnTo>
                    <a:lnTo>
                      <a:pt x="1046" y="148"/>
                    </a:lnTo>
                    <a:lnTo>
                      <a:pt x="1044" y="146"/>
                    </a:lnTo>
                    <a:lnTo>
                      <a:pt x="1044" y="146"/>
                    </a:lnTo>
                    <a:lnTo>
                      <a:pt x="1044" y="145"/>
                    </a:lnTo>
                    <a:lnTo>
                      <a:pt x="1044" y="145"/>
                    </a:lnTo>
                    <a:lnTo>
                      <a:pt x="1043" y="144"/>
                    </a:lnTo>
                    <a:lnTo>
                      <a:pt x="1043" y="144"/>
                    </a:lnTo>
                    <a:lnTo>
                      <a:pt x="1040" y="140"/>
                    </a:lnTo>
                    <a:lnTo>
                      <a:pt x="1037" y="137"/>
                    </a:lnTo>
                    <a:lnTo>
                      <a:pt x="1035" y="134"/>
                    </a:lnTo>
                    <a:lnTo>
                      <a:pt x="1032" y="133"/>
                    </a:lnTo>
                    <a:lnTo>
                      <a:pt x="1028" y="131"/>
                    </a:lnTo>
                    <a:lnTo>
                      <a:pt x="1025" y="129"/>
                    </a:lnTo>
                    <a:lnTo>
                      <a:pt x="1021" y="127"/>
                    </a:lnTo>
                    <a:lnTo>
                      <a:pt x="1017" y="126"/>
                    </a:lnTo>
                    <a:lnTo>
                      <a:pt x="1017" y="127"/>
                    </a:lnTo>
                    <a:lnTo>
                      <a:pt x="1017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5" y="126"/>
                    </a:lnTo>
                    <a:lnTo>
                      <a:pt x="1012" y="122"/>
                    </a:lnTo>
                    <a:lnTo>
                      <a:pt x="1009" y="118"/>
                    </a:lnTo>
                    <a:lnTo>
                      <a:pt x="1005" y="115"/>
                    </a:lnTo>
                    <a:lnTo>
                      <a:pt x="1001" y="111"/>
                    </a:lnTo>
                    <a:lnTo>
                      <a:pt x="997" y="109"/>
                    </a:lnTo>
                    <a:lnTo>
                      <a:pt x="992" y="106"/>
                    </a:lnTo>
                    <a:lnTo>
                      <a:pt x="988" y="103"/>
                    </a:lnTo>
                    <a:lnTo>
                      <a:pt x="984" y="101"/>
                    </a:lnTo>
                    <a:lnTo>
                      <a:pt x="984" y="101"/>
                    </a:lnTo>
                    <a:lnTo>
                      <a:pt x="984" y="101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4" y="99"/>
                    </a:lnTo>
                    <a:lnTo>
                      <a:pt x="980" y="96"/>
                    </a:lnTo>
                    <a:lnTo>
                      <a:pt x="976" y="95"/>
                    </a:lnTo>
                    <a:lnTo>
                      <a:pt x="972" y="92"/>
                    </a:lnTo>
                    <a:lnTo>
                      <a:pt x="968" y="90"/>
                    </a:lnTo>
                    <a:lnTo>
                      <a:pt x="964" y="87"/>
                    </a:lnTo>
                    <a:lnTo>
                      <a:pt x="958" y="84"/>
                    </a:lnTo>
                    <a:lnTo>
                      <a:pt x="954" y="84"/>
                    </a:lnTo>
                    <a:lnTo>
                      <a:pt x="949" y="84"/>
                    </a:lnTo>
                    <a:lnTo>
                      <a:pt x="947" y="84"/>
                    </a:lnTo>
                    <a:lnTo>
                      <a:pt x="945" y="86"/>
                    </a:lnTo>
                    <a:lnTo>
                      <a:pt x="943" y="87"/>
                    </a:lnTo>
                    <a:lnTo>
                      <a:pt x="942" y="88"/>
                    </a:lnTo>
                    <a:lnTo>
                      <a:pt x="939" y="90"/>
                    </a:lnTo>
                    <a:lnTo>
                      <a:pt x="938" y="91"/>
                    </a:lnTo>
                    <a:lnTo>
                      <a:pt x="938" y="92"/>
                    </a:lnTo>
                    <a:lnTo>
                      <a:pt x="937" y="94"/>
                    </a:lnTo>
                    <a:lnTo>
                      <a:pt x="937" y="94"/>
                    </a:lnTo>
                    <a:lnTo>
                      <a:pt x="937" y="94"/>
                    </a:lnTo>
                    <a:lnTo>
                      <a:pt x="937" y="95"/>
                    </a:lnTo>
                    <a:lnTo>
                      <a:pt x="937" y="95"/>
                    </a:lnTo>
                    <a:lnTo>
                      <a:pt x="935" y="95"/>
                    </a:lnTo>
                    <a:lnTo>
                      <a:pt x="935" y="95"/>
                    </a:lnTo>
                    <a:lnTo>
                      <a:pt x="935" y="95"/>
                    </a:lnTo>
                    <a:lnTo>
                      <a:pt x="935" y="95"/>
                    </a:lnTo>
                    <a:lnTo>
                      <a:pt x="935" y="91"/>
                    </a:lnTo>
                    <a:lnTo>
                      <a:pt x="934" y="87"/>
                    </a:lnTo>
                    <a:lnTo>
                      <a:pt x="933" y="83"/>
                    </a:lnTo>
                    <a:lnTo>
                      <a:pt x="933" y="79"/>
                    </a:lnTo>
                    <a:lnTo>
                      <a:pt x="930" y="75"/>
                    </a:lnTo>
                    <a:lnTo>
                      <a:pt x="929" y="72"/>
                    </a:lnTo>
                    <a:lnTo>
                      <a:pt x="926" y="70"/>
                    </a:lnTo>
                    <a:lnTo>
                      <a:pt x="922" y="68"/>
                    </a:lnTo>
                    <a:lnTo>
                      <a:pt x="912" y="63"/>
                    </a:lnTo>
                    <a:lnTo>
                      <a:pt x="902" y="59"/>
                    </a:lnTo>
                    <a:lnTo>
                      <a:pt x="892" y="55"/>
                    </a:lnTo>
                    <a:lnTo>
                      <a:pt x="883" y="51"/>
                    </a:lnTo>
                    <a:lnTo>
                      <a:pt x="872" y="47"/>
                    </a:lnTo>
                    <a:lnTo>
                      <a:pt x="863" y="43"/>
                    </a:lnTo>
                    <a:lnTo>
                      <a:pt x="852" y="39"/>
                    </a:lnTo>
                    <a:lnTo>
                      <a:pt x="843" y="35"/>
                    </a:lnTo>
                    <a:lnTo>
                      <a:pt x="810" y="20"/>
                    </a:lnTo>
                    <a:lnTo>
                      <a:pt x="800" y="16"/>
                    </a:lnTo>
                    <a:lnTo>
                      <a:pt x="789" y="12"/>
                    </a:lnTo>
                    <a:lnTo>
                      <a:pt x="778" y="9"/>
                    </a:lnTo>
                    <a:lnTo>
                      <a:pt x="767" y="8"/>
                    </a:lnTo>
                    <a:lnTo>
                      <a:pt x="757" y="8"/>
                    </a:lnTo>
                    <a:lnTo>
                      <a:pt x="746" y="9"/>
                    </a:lnTo>
                    <a:lnTo>
                      <a:pt x="734" y="12"/>
                    </a:lnTo>
                    <a:lnTo>
                      <a:pt x="723" y="17"/>
                    </a:lnTo>
                    <a:lnTo>
                      <a:pt x="723" y="17"/>
                    </a:lnTo>
                    <a:lnTo>
                      <a:pt x="722" y="17"/>
                    </a:lnTo>
                    <a:lnTo>
                      <a:pt x="722" y="17"/>
                    </a:lnTo>
                    <a:lnTo>
                      <a:pt x="722" y="19"/>
                    </a:lnTo>
                    <a:lnTo>
                      <a:pt x="722" y="19"/>
                    </a:lnTo>
                    <a:lnTo>
                      <a:pt x="720" y="19"/>
                    </a:lnTo>
                    <a:lnTo>
                      <a:pt x="720" y="19"/>
                    </a:lnTo>
                    <a:lnTo>
                      <a:pt x="720" y="19"/>
                    </a:lnTo>
                    <a:lnTo>
                      <a:pt x="718" y="15"/>
                    </a:lnTo>
                    <a:lnTo>
                      <a:pt x="716" y="12"/>
                    </a:lnTo>
                    <a:lnTo>
                      <a:pt x="714" y="9"/>
                    </a:lnTo>
                    <a:lnTo>
                      <a:pt x="711" y="6"/>
                    </a:lnTo>
                    <a:lnTo>
                      <a:pt x="708" y="5"/>
                    </a:lnTo>
                    <a:lnTo>
                      <a:pt x="704" y="2"/>
                    </a:lnTo>
                    <a:lnTo>
                      <a:pt x="702" y="2"/>
                    </a:lnTo>
                    <a:lnTo>
                      <a:pt x="697" y="1"/>
                    </a:lnTo>
                    <a:lnTo>
                      <a:pt x="696" y="1"/>
                    </a:lnTo>
                    <a:lnTo>
                      <a:pt x="696" y="1"/>
                    </a:lnTo>
                    <a:lnTo>
                      <a:pt x="695" y="1"/>
                    </a:lnTo>
                    <a:lnTo>
                      <a:pt x="695" y="1"/>
                    </a:lnTo>
                    <a:lnTo>
                      <a:pt x="693" y="1"/>
                    </a:lnTo>
                    <a:lnTo>
                      <a:pt x="693" y="0"/>
                    </a:lnTo>
                    <a:lnTo>
                      <a:pt x="692" y="0"/>
                    </a:lnTo>
                    <a:lnTo>
                      <a:pt x="692" y="0"/>
                    </a:lnTo>
                    <a:lnTo>
                      <a:pt x="685" y="0"/>
                    </a:lnTo>
                    <a:lnTo>
                      <a:pt x="679" y="0"/>
                    </a:lnTo>
                    <a:lnTo>
                      <a:pt x="673" y="0"/>
                    </a:lnTo>
                    <a:lnTo>
                      <a:pt x="667" y="1"/>
                    </a:lnTo>
                    <a:lnTo>
                      <a:pt x="660" y="2"/>
                    </a:lnTo>
                    <a:lnTo>
                      <a:pt x="653" y="4"/>
                    </a:lnTo>
                    <a:lnTo>
                      <a:pt x="648" y="5"/>
                    </a:lnTo>
                    <a:lnTo>
                      <a:pt x="641" y="5"/>
                    </a:lnTo>
                    <a:lnTo>
                      <a:pt x="638" y="6"/>
                    </a:lnTo>
                    <a:lnTo>
                      <a:pt x="637" y="8"/>
                    </a:lnTo>
                    <a:lnTo>
                      <a:pt x="634" y="8"/>
                    </a:lnTo>
                    <a:lnTo>
                      <a:pt x="632" y="9"/>
                    </a:lnTo>
                    <a:lnTo>
                      <a:pt x="630" y="10"/>
                    </a:lnTo>
                    <a:lnTo>
                      <a:pt x="628" y="10"/>
                    </a:lnTo>
                    <a:lnTo>
                      <a:pt x="626" y="12"/>
                    </a:lnTo>
                    <a:lnTo>
                      <a:pt x="624" y="13"/>
                    </a:lnTo>
                    <a:lnTo>
                      <a:pt x="622" y="12"/>
                    </a:lnTo>
                    <a:lnTo>
                      <a:pt x="621" y="10"/>
                    </a:lnTo>
                    <a:lnTo>
                      <a:pt x="620" y="9"/>
                    </a:lnTo>
                    <a:lnTo>
                      <a:pt x="618" y="8"/>
                    </a:lnTo>
                    <a:lnTo>
                      <a:pt x="617" y="6"/>
                    </a:lnTo>
                    <a:lnTo>
                      <a:pt x="614" y="5"/>
                    </a:lnTo>
                    <a:lnTo>
                      <a:pt x="613" y="5"/>
                    </a:lnTo>
                    <a:lnTo>
                      <a:pt x="610" y="4"/>
                    </a:lnTo>
                    <a:lnTo>
                      <a:pt x="599" y="5"/>
                    </a:lnTo>
                    <a:lnTo>
                      <a:pt x="590" y="6"/>
                    </a:lnTo>
                    <a:lnTo>
                      <a:pt x="581" y="9"/>
                    </a:lnTo>
                    <a:lnTo>
                      <a:pt x="571" y="12"/>
                    </a:lnTo>
                    <a:lnTo>
                      <a:pt x="562" y="15"/>
                    </a:lnTo>
                    <a:lnTo>
                      <a:pt x="552" y="17"/>
                    </a:lnTo>
                    <a:lnTo>
                      <a:pt x="543" y="20"/>
                    </a:lnTo>
                    <a:lnTo>
                      <a:pt x="534" y="21"/>
                    </a:lnTo>
                    <a:lnTo>
                      <a:pt x="520" y="24"/>
                    </a:lnTo>
                    <a:lnTo>
                      <a:pt x="507" y="27"/>
                    </a:lnTo>
                    <a:lnTo>
                      <a:pt x="493" y="29"/>
                    </a:lnTo>
                    <a:lnTo>
                      <a:pt x="480" y="32"/>
                    </a:lnTo>
                    <a:lnTo>
                      <a:pt x="466" y="36"/>
                    </a:lnTo>
                    <a:lnTo>
                      <a:pt x="454" y="39"/>
                    </a:lnTo>
                    <a:lnTo>
                      <a:pt x="442" y="43"/>
                    </a:lnTo>
                    <a:lnTo>
                      <a:pt x="430" y="48"/>
                    </a:lnTo>
                    <a:lnTo>
                      <a:pt x="423" y="53"/>
                    </a:lnTo>
                    <a:lnTo>
                      <a:pt x="418" y="58"/>
                    </a:lnTo>
                    <a:lnTo>
                      <a:pt x="411" y="60"/>
                    </a:lnTo>
                    <a:lnTo>
                      <a:pt x="405" y="63"/>
                    </a:lnTo>
                    <a:lnTo>
                      <a:pt x="398" y="66"/>
                    </a:lnTo>
                    <a:lnTo>
                      <a:pt x="390" y="67"/>
                    </a:lnTo>
                    <a:lnTo>
                      <a:pt x="383" y="70"/>
                    </a:lnTo>
                    <a:lnTo>
                      <a:pt x="376" y="74"/>
                    </a:lnTo>
                    <a:lnTo>
                      <a:pt x="375" y="74"/>
                    </a:lnTo>
                    <a:lnTo>
                      <a:pt x="374" y="74"/>
                    </a:lnTo>
                    <a:lnTo>
                      <a:pt x="372" y="75"/>
                    </a:lnTo>
                    <a:lnTo>
                      <a:pt x="371" y="75"/>
                    </a:lnTo>
                    <a:lnTo>
                      <a:pt x="370" y="76"/>
                    </a:lnTo>
                    <a:lnTo>
                      <a:pt x="368" y="78"/>
                    </a:lnTo>
                    <a:lnTo>
                      <a:pt x="367" y="78"/>
                    </a:lnTo>
                    <a:lnTo>
                      <a:pt x="366" y="79"/>
                    </a:lnTo>
                    <a:lnTo>
                      <a:pt x="362" y="80"/>
                    </a:lnTo>
                    <a:lnTo>
                      <a:pt x="359" y="82"/>
                    </a:lnTo>
                    <a:lnTo>
                      <a:pt x="355" y="83"/>
                    </a:lnTo>
                    <a:lnTo>
                      <a:pt x="352" y="84"/>
                    </a:lnTo>
                    <a:lnTo>
                      <a:pt x="348" y="87"/>
                    </a:lnTo>
                    <a:lnTo>
                      <a:pt x="345" y="88"/>
                    </a:lnTo>
                    <a:lnTo>
                      <a:pt x="341" y="90"/>
                    </a:lnTo>
                    <a:lnTo>
                      <a:pt x="339" y="91"/>
                    </a:lnTo>
                    <a:lnTo>
                      <a:pt x="332" y="95"/>
                    </a:lnTo>
                    <a:lnTo>
                      <a:pt x="324" y="98"/>
                    </a:lnTo>
                    <a:lnTo>
                      <a:pt x="317" y="102"/>
                    </a:lnTo>
                    <a:lnTo>
                      <a:pt x="309" y="105"/>
                    </a:lnTo>
                    <a:lnTo>
                      <a:pt x="302" y="107"/>
                    </a:lnTo>
                    <a:lnTo>
                      <a:pt x="296" y="110"/>
                    </a:lnTo>
                    <a:lnTo>
                      <a:pt x="289" y="114"/>
                    </a:lnTo>
                    <a:lnTo>
                      <a:pt x="284" y="119"/>
                    </a:lnTo>
                    <a:lnTo>
                      <a:pt x="284" y="125"/>
                    </a:lnTo>
                    <a:lnTo>
                      <a:pt x="284" y="125"/>
                    </a:lnTo>
                    <a:lnTo>
                      <a:pt x="282" y="126"/>
                    </a:lnTo>
                    <a:lnTo>
                      <a:pt x="281" y="126"/>
                    </a:lnTo>
                    <a:lnTo>
                      <a:pt x="280" y="126"/>
                    </a:lnTo>
                    <a:lnTo>
                      <a:pt x="278" y="126"/>
                    </a:lnTo>
                    <a:lnTo>
                      <a:pt x="277" y="126"/>
                    </a:lnTo>
                    <a:lnTo>
                      <a:pt x="276" y="127"/>
                    </a:lnTo>
                    <a:lnTo>
                      <a:pt x="276" y="127"/>
                    </a:lnTo>
                    <a:lnTo>
                      <a:pt x="274" y="127"/>
                    </a:lnTo>
                    <a:lnTo>
                      <a:pt x="273" y="127"/>
                    </a:lnTo>
                    <a:lnTo>
                      <a:pt x="271" y="129"/>
                    </a:lnTo>
                    <a:lnTo>
                      <a:pt x="271" y="129"/>
                    </a:lnTo>
                    <a:lnTo>
                      <a:pt x="270" y="129"/>
                    </a:lnTo>
                    <a:lnTo>
                      <a:pt x="269" y="129"/>
                    </a:lnTo>
                    <a:lnTo>
                      <a:pt x="269" y="129"/>
                    </a:lnTo>
                    <a:lnTo>
                      <a:pt x="267" y="129"/>
                    </a:lnTo>
                    <a:lnTo>
                      <a:pt x="259" y="133"/>
                    </a:lnTo>
                    <a:lnTo>
                      <a:pt x="253" y="137"/>
                    </a:lnTo>
                    <a:lnTo>
                      <a:pt x="245" y="142"/>
                    </a:lnTo>
                    <a:lnTo>
                      <a:pt x="238" y="146"/>
                    </a:lnTo>
                    <a:lnTo>
                      <a:pt x="231" y="150"/>
                    </a:lnTo>
                    <a:lnTo>
                      <a:pt x="223" y="156"/>
                    </a:lnTo>
                    <a:lnTo>
                      <a:pt x="216" y="160"/>
                    </a:lnTo>
                    <a:lnTo>
                      <a:pt x="210" y="164"/>
                    </a:lnTo>
                    <a:lnTo>
                      <a:pt x="206" y="166"/>
                    </a:lnTo>
                    <a:lnTo>
                      <a:pt x="203" y="168"/>
                    </a:lnTo>
                    <a:lnTo>
                      <a:pt x="202" y="169"/>
                    </a:lnTo>
                    <a:lnTo>
                      <a:pt x="199" y="172"/>
                    </a:lnTo>
                    <a:lnTo>
                      <a:pt x="196" y="173"/>
                    </a:lnTo>
                    <a:lnTo>
                      <a:pt x="194" y="174"/>
                    </a:lnTo>
                    <a:lnTo>
                      <a:pt x="191" y="177"/>
                    </a:lnTo>
                    <a:lnTo>
                      <a:pt x="188" y="178"/>
                    </a:lnTo>
                    <a:lnTo>
                      <a:pt x="184" y="181"/>
                    </a:lnTo>
                    <a:lnTo>
                      <a:pt x="181" y="184"/>
                    </a:lnTo>
                    <a:lnTo>
                      <a:pt x="179" y="188"/>
                    </a:lnTo>
                    <a:lnTo>
                      <a:pt x="176" y="191"/>
                    </a:lnTo>
                    <a:lnTo>
                      <a:pt x="175" y="195"/>
                    </a:lnTo>
                    <a:lnTo>
                      <a:pt x="172" y="197"/>
                    </a:lnTo>
                    <a:lnTo>
                      <a:pt x="169" y="200"/>
                    </a:lnTo>
                    <a:lnTo>
                      <a:pt x="167" y="204"/>
                    </a:lnTo>
                    <a:lnTo>
                      <a:pt x="165" y="204"/>
                    </a:lnTo>
                    <a:lnTo>
                      <a:pt x="164" y="204"/>
                    </a:lnTo>
                    <a:lnTo>
                      <a:pt x="163" y="204"/>
                    </a:lnTo>
                    <a:lnTo>
                      <a:pt x="161" y="205"/>
                    </a:lnTo>
                    <a:lnTo>
                      <a:pt x="160" y="205"/>
                    </a:lnTo>
                    <a:lnTo>
                      <a:pt x="160" y="205"/>
                    </a:lnTo>
                    <a:lnTo>
                      <a:pt x="159" y="207"/>
                    </a:lnTo>
                    <a:lnTo>
                      <a:pt x="157" y="207"/>
                    </a:lnTo>
                    <a:lnTo>
                      <a:pt x="152" y="208"/>
                    </a:lnTo>
                    <a:lnTo>
                      <a:pt x="145" y="212"/>
                    </a:lnTo>
                    <a:lnTo>
                      <a:pt x="140" y="215"/>
                    </a:lnTo>
                    <a:lnTo>
                      <a:pt x="134" y="219"/>
                    </a:lnTo>
                    <a:lnTo>
                      <a:pt x="130" y="224"/>
                    </a:lnTo>
                    <a:lnTo>
                      <a:pt x="125" y="228"/>
                    </a:lnTo>
                    <a:lnTo>
                      <a:pt x="121" y="234"/>
                    </a:lnTo>
                    <a:lnTo>
                      <a:pt x="116" y="238"/>
                    </a:lnTo>
                    <a:lnTo>
                      <a:pt x="112" y="244"/>
                    </a:lnTo>
                    <a:lnTo>
                      <a:pt x="108" y="250"/>
                    </a:lnTo>
                    <a:lnTo>
                      <a:pt x="104" y="256"/>
                    </a:lnTo>
                    <a:lnTo>
                      <a:pt x="101" y="265"/>
                    </a:lnTo>
                    <a:lnTo>
                      <a:pt x="97" y="271"/>
                    </a:lnTo>
                    <a:lnTo>
                      <a:pt x="94" y="279"/>
                    </a:lnTo>
                    <a:lnTo>
                      <a:pt x="91" y="286"/>
                    </a:lnTo>
                    <a:lnTo>
                      <a:pt x="90" y="294"/>
                    </a:lnTo>
                    <a:lnTo>
                      <a:pt x="89" y="295"/>
                    </a:lnTo>
                    <a:lnTo>
                      <a:pt x="87" y="295"/>
                    </a:lnTo>
                    <a:lnTo>
                      <a:pt x="86" y="297"/>
                    </a:lnTo>
                    <a:lnTo>
                      <a:pt x="85" y="298"/>
                    </a:lnTo>
                    <a:lnTo>
                      <a:pt x="82" y="298"/>
                    </a:lnTo>
                    <a:lnTo>
                      <a:pt x="81" y="299"/>
                    </a:lnTo>
                    <a:lnTo>
                      <a:pt x="79" y="301"/>
                    </a:lnTo>
                    <a:lnTo>
                      <a:pt x="79" y="302"/>
                    </a:lnTo>
                    <a:lnTo>
                      <a:pt x="77" y="302"/>
                    </a:lnTo>
                    <a:lnTo>
                      <a:pt x="75" y="303"/>
                    </a:lnTo>
                    <a:lnTo>
                      <a:pt x="74" y="305"/>
                    </a:lnTo>
                    <a:lnTo>
                      <a:pt x="73" y="306"/>
                    </a:lnTo>
                    <a:lnTo>
                      <a:pt x="71" y="308"/>
                    </a:lnTo>
                    <a:lnTo>
                      <a:pt x="70" y="308"/>
                    </a:lnTo>
                    <a:lnTo>
                      <a:pt x="69" y="309"/>
                    </a:lnTo>
                    <a:lnTo>
                      <a:pt x="67" y="310"/>
                    </a:lnTo>
                    <a:lnTo>
                      <a:pt x="63" y="314"/>
                    </a:lnTo>
                    <a:lnTo>
                      <a:pt x="59" y="318"/>
                    </a:lnTo>
                    <a:lnTo>
                      <a:pt x="55" y="322"/>
                    </a:lnTo>
                    <a:lnTo>
                      <a:pt x="51" y="328"/>
                    </a:lnTo>
                    <a:lnTo>
                      <a:pt x="48" y="332"/>
                    </a:lnTo>
                    <a:lnTo>
                      <a:pt x="44" y="336"/>
                    </a:lnTo>
                    <a:lnTo>
                      <a:pt x="42" y="340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6"/>
                    </a:lnTo>
                    <a:lnTo>
                      <a:pt x="34" y="353"/>
                    </a:lnTo>
                    <a:lnTo>
                      <a:pt x="30" y="361"/>
                    </a:lnTo>
                    <a:lnTo>
                      <a:pt x="26" y="369"/>
                    </a:lnTo>
                    <a:lnTo>
                      <a:pt x="22" y="377"/>
                    </a:lnTo>
                    <a:lnTo>
                      <a:pt x="18" y="385"/>
                    </a:lnTo>
                    <a:lnTo>
                      <a:pt x="13" y="395"/>
                    </a:lnTo>
                    <a:lnTo>
                      <a:pt x="11" y="404"/>
                    </a:lnTo>
                    <a:lnTo>
                      <a:pt x="8" y="414"/>
                    </a:lnTo>
                    <a:lnTo>
                      <a:pt x="7" y="416"/>
                    </a:lnTo>
                    <a:lnTo>
                      <a:pt x="5" y="420"/>
                    </a:lnTo>
                    <a:lnTo>
                      <a:pt x="5" y="424"/>
                    </a:lnTo>
                    <a:lnTo>
                      <a:pt x="4" y="427"/>
                    </a:lnTo>
                    <a:lnTo>
                      <a:pt x="4" y="431"/>
                    </a:lnTo>
                    <a:lnTo>
                      <a:pt x="3" y="435"/>
                    </a:lnTo>
                    <a:lnTo>
                      <a:pt x="3" y="438"/>
                    </a:lnTo>
                    <a:lnTo>
                      <a:pt x="1" y="442"/>
                    </a:lnTo>
                    <a:lnTo>
                      <a:pt x="0" y="446"/>
                    </a:lnTo>
                    <a:lnTo>
                      <a:pt x="0" y="450"/>
                    </a:lnTo>
                    <a:lnTo>
                      <a:pt x="0" y="454"/>
                    </a:lnTo>
                    <a:lnTo>
                      <a:pt x="0" y="458"/>
                    </a:lnTo>
                    <a:lnTo>
                      <a:pt x="1" y="462"/>
                    </a:lnTo>
                    <a:lnTo>
                      <a:pt x="1" y="466"/>
                    </a:lnTo>
                    <a:lnTo>
                      <a:pt x="3" y="470"/>
                    </a:lnTo>
                    <a:lnTo>
                      <a:pt x="4" y="473"/>
                    </a:lnTo>
                    <a:lnTo>
                      <a:pt x="4" y="476"/>
                    </a:lnTo>
                    <a:lnTo>
                      <a:pt x="3" y="478"/>
                    </a:lnTo>
                    <a:lnTo>
                      <a:pt x="3" y="481"/>
                    </a:lnTo>
                    <a:lnTo>
                      <a:pt x="1" y="484"/>
                    </a:lnTo>
                    <a:lnTo>
                      <a:pt x="1" y="486"/>
                    </a:lnTo>
                    <a:lnTo>
                      <a:pt x="1" y="489"/>
                    </a:lnTo>
                    <a:lnTo>
                      <a:pt x="0" y="492"/>
                    </a:lnTo>
                    <a:lnTo>
                      <a:pt x="0" y="494"/>
                    </a:lnTo>
                    <a:lnTo>
                      <a:pt x="0" y="506"/>
                    </a:lnTo>
                    <a:lnTo>
                      <a:pt x="0" y="519"/>
                    </a:lnTo>
                    <a:lnTo>
                      <a:pt x="3" y="531"/>
                    </a:lnTo>
                    <a:lnTo>
                      <a:pt x="5" y="543"/>
                    </a:lnTo>
                    <a:lnTo>
                      <a:pt x="9" y="555"/>
                    </a:lnTo>
                    <a:lnTo>
                      <a:pt x="15" y="566"/>
                    </a:lnTo>
                    <a:lnTo>
                      <a:pt x="20" y="576"/>
                    </a:lnTo>
                    <a:lnTo>
                      <a:pt x="27" y="587"/>
                    </a:lnTo>
                    <a:lnTo>
                      <a:pt x="30" y="590"/>
                    </a:lnTo>
                    <a:lnTo>
                      <a:pt x="32" y="592"/>
                    </a:lnTo>
                    <a:lnTo>
                      <a:pt x="35" y="595"/>
                    </a:lnTo>
                    <a:lnTo>
                      <a:pt x="38" y="596"/>
                    </a:lnTo>
                    <a:lnTo>
                      <a:pt x="40" y="599"/>
                    </a:lnTo>
                    <a:lnTo>
                      <a:pt x="43" y="602"/>
                    </a:lnTo>
                    <a:lnTo>
                      <a:pt x="46" y="603"/>
                    </a:lnTo>
                    <a:lnTo>
                      <a:pt x="48" y="605"/>
                    </a:lnTo>
                    <a:lnTo>
                      <a:pt x="51" y="606"/>
                    </a:lnTo>
                    <a:lnTo>
                      <a:pt x="54" y="607"/>
                    </a:lnTo>
                    <a:lnTo>
                      <a:pt x="56" y="609"/>
                    </a:lnTo>
                    <a:lnTo>
                      <a:pt x="59" y="610"/>
                    </a:lnTo>
                    <a:lnTo>
                      <a:pt x="62" y="611"/>
                    </a:lnTo>
                    <a:lnTo>
                      <a:pt x="66" y="613"/>
                    </a:lnTo>
                    <a:lnTo>
                      <a:pt x="69" y="614"/>
                    </a:lnTo>
                    <a:lnTo>
                      <a:pt x="71" y="615"/>
                    </a:lnTo>
                    <a:lnTo>
                      <a:pt x="73" y="615"/>
                    </a:lnTo>
                    <a:lnTo>
                      <a:pt x="74" y="617"/>
                    </a:lnTo>
                    <a:lnTo>
                      <a:pt x="75" y="617"/>
                    </a:lnTo>
                    <a:lnTo>
                      <a:pt x="77" y="617"/>
                    </a:lnTo>
                    <a:lnTo>
                      <a:pt x="78" y="618"/>
                    </a:lnTo>
                    <a:lnTo>
                      <a:pt x="79" y="618"/>
                    </a:lnTo>
                    <a:lnTo>
                      <a:pt x="81" y="618"/>
                    </a:lnTo>
                    <a:lnTo>
                      <a:pt x="82" y="619"/>
                    </a:lnTo>
                    <a:lnTo>
                      <a:pt x="83" y="619"/>
                    </a:lnTo>
                    <a:lnTo>
                      <a:pt x="85" y="619"/>
                    </a:lnTo>
                    <a:lnTo>
                      <a:pt x="86" y="619"/>
                    </a:lnTo>
                    <a:lnTo>
                      <a:pt x="87" y="621"/>
                    </a:lnTo>
                    <a:lnTo>
                      <a:pt x="89" y="621"/>
                    </a:lnTo>
                    <a:lnTo>
                      <a:pt x="90" y="621"/>
                    </a:lnTo>
                    <a:lnTo>
                      <a:pt x="91" y="621"/>
                    </a:lnTo>
                    <a:lnTo>
                      <a:pt x="93" y="622"/>
                    </a:lnTo>
                    <a:lnTo>
                      <a:pt x="93" y="622"/>
                    </a:lnTo>
                    <a:lnTo>
                      <a:pt x="94" y="622"/>
                    </a:lnTo>
                    <a:lnTo>
                      <a:pt x="94" y="622"/>
                    </a:lnTo>
                    <a:lnTo>
                      <a:pt x="94" y="622"/>
                    </a:lnTo>
                    <a:lnTo>
                      <a:pt x="95" y="622"/>
                    </a:lnTo>
                    <a:lnTo>
                      <a:pt x="95" y="622"/>
                    </a:lnTo>
                    <a:lnTo>
                      <a:pt x="95" y="622"/>
                    </a:lnTo>
                    <a:lnTo>
                      <a:pt x="97" y="622"/>
                    </a:lnTo>
                    <a:lnTo>
                      <a:pt x="99" y="638"/>
                    </a:lnTo>
                    <a:lnTo>
                      <a:pt x="105" y="654"/>
                    </a:lnTo>
                    <a:lnTo>
                      <a:pt x="110" y="669"/>
                    </a:lnTo>
                    <a:lnTo>
                      <a:pt x="116" y="684"/>
                    </a:lnTo>
                    <a:lnTo>
                      <a:pt x="124" y="699"/>
                    </a:lnTo>
                    <a:lnTo>
                      <a:pt x="132" y="712"/>
                    </a:lnTo>
                    <a:lnTo>
                      <a:pt x="140" y="726"/>
                    </a:lnTo>
                    <a:lnTo>
                      <a:pt x="151" y="739"/>
                    </a:lnTo>
                    <a:lnTo>
                      <a:pt x="153" y="743"/>
                    </a:lnTo>
                    <a:lnTo>
                      <a:pt x="157" y="748"/>
                    </a:lnTo>
                    <a:lnTo>
                      <a:pt x="161" y="752"/>
                    </a:lnTo>
                    <a:lnTo>
                      <a:pt x="165" y="756"/>
                    </a:lnTo>
                    <a:lnTo>
                      <a:pt x="169" y="762"/>
                    </a:lnTo>
                    <a:lnTo>
                      <a:pt x="173" y="766"/>
                    </a:lnTo>
                    <a:lnTo>
                      <a:pt x="177" y="770"/>
                    </a:lnTo>
                    <a:lnTo>
                      <a:pt x="181" y="774"/>
                    </a:lnTo>
                    <a:lnTo>
                      <a:pt x="184" y="777"/>
                    </a:lnTo>
                    <a:lnTo>
                      <a:pt x="187" y="778"/>
                    </a:lnTo>
                    <a:lnTo>
                      <a:pt x="191" y="781"/>
                    </a:lnTo>
                    <a:lnTo>
                      <a:pt x="194" y="783"/>
                    </a:lnTo>
                    <a:lnTo>
                      <a:pt x="196" y="786"/>
                    </a:lnTo>
                    <a:lnTo>
                      <a:pt x="199" y="787"/>
                    </a:lnTo>
                    <a:lnTo>
                      <a:pt x="202" y="790"/>
                    </a:lnTo>
                    <a:lnTo>
                      <a:pt x="206" y="791"/>
                    </a:lnTo>
                    <a:lnTo>
                      <a:pt x="210" y="795"/>
                    </a:lnTo>
                    <a:lnTo>
                      <a:pt x="215" y="799"/>
                    </a:lnTo>
                    <a:lnTo>
                      <a:pt x="220" y="802"/>
                    </a:lnTo>
                    <a:lnTo>
                      <a:pt x="226" y="805"/>
                    </a:lnTo>
                    <a:lnTo>
                      <a:pt x="231" y="808"/>
                    </a:lnTo>
                    <a:lnTo>
                      <a:pt x="237" y="810"/>
                    </a:lnTo>
                    <a:lnTo>
                      <a:pt x="243" y="813"/>
                    </a:lnTo>
                    <a:lnTo>
                      <a:pt x="249" y="816"/>
                    </a:lnTo>
                    <a:lnTo>
                      <a:pt x="249" y="816"/>
                    </a:lnTo>
                    <a:lnTo>
                      <a:pt x="249" y="816"/>
                    </a:lnTo>
                    <a:lnTo>
                      <a:pt x="250" y="816"/>
                    </a:lnTo>
                    <a:lnTo>
                      <a:pt x="250" y="817"/>
                    </a:lnTo>
                    <a:lnTo>
                      <a:pt x="250" y="817"/>
                    </a:lnTo>
                    <a:lnTo>
                      <a:pt x="251" y="817"/>
                    </a:lnTo>
                    <a:lnTo>
                      <a:pt x="251" y="817"/>
                    </a:lnTo>
                    <a:lnTo>
                      <a:pt x="251" y="817"/>
                    </a:lnTo>
                    <a:lnTo>
                      <a:pt x="257" y="818"/>
                    </a:lnTo>
                    <a:lnTo>
                      <a:pt x="261" y="821"/>
                    </a:lnTo>
                    <a:lnTo>
                      <a:pt x="266" y="821"/>
                    </a:lnTo>
                    <a:lnTo>
                      <a:pt x="270" y="822"/>
                    </a:lnTo>
                    <a:lnTo>
                      <a:pt x="276" y="824"/>
                    </a:lnTo>
                    <a:lnTo>
                      <a:pt x="280" y="824"/>
                    </a:lnTo>
                    <a:lnTo>
                      <a:pt x="285" y="825"/>
                    </a:lnTo>
                    <a:lnTo>
                      <a:pt x="289" y="826"/>
                    </a:lnTo>
                    <a:lnTo>
                      <a:pt x="289" y="828"/>
                    </a:lnTo>
                    <a:lnTo>
                      <a:pt x="289" y="830"/>
                    </a:lnTo>
                    <a:lnTo>
                      <a:pt x="289" y="832"/>
                    </a:lnTo>
                    <a:lnTo>
                      <a:pt x="289" y="834"/>
                    </a:lnTo>
                    <a:lnTo>
                      <a:pt x="289" y="836"/>
                    </a:lnTo>
                    <a:lnTo>
                      <a:pt x="289" y="838"/>
                    </a:lnTo>
                    <a:lnTo>
                      <a:pt x="289" y="840"/>
                    </a:lnTo>
                    <a:lnTo>
                      <a:pt x="289" y="842"/>
                    </a:lnTo>
                    <a:lnTo>
                      <a:pt x="288" y="845"/>
                    </a:lnTo>
                    <a:lnTo>
                      <a:pt x="288" y="848"/>
                    </a:lnTo>
                    <a:lnTo>
                      <a:pt x="288" y="852"/>
                    </a:lnTo>
                    <a:lnTo>
                      <a:pt x="286" y="855"/>
                    </a:lnTo>
                    <a:lnTo>
                      <a:pt x="286" y="857"/>
                    </a:lnTo>
                    <a:lnTo>
                      <a:pt x="286" y="860"/>
                    </a:lnTo>
                    <a:lnTo>
                      <a:pt x="285" y="863"/>
                    </a:lnTo>
                    <a:lnTo>
                      <a:pt x="285" y="865"/>
                    </a:lnTo>
                    <a:lnTo>
                      <a:pt x="285" y="871"/>
                    </a:lnTo>
                    <a:lnTo>
                      <a:pt x="284" y="876"/>
                    </a:lnTo>
                    <a:lnTo>
                      <a:pt x="284" y="881"/>
                    </a:lnTo>
                    <a:lnTo>
                      <a:pt x="282" y="885"/>
                    </a:lnTo>
                    <a:lnTo>
                      <a:pt x="282" y="891"/>
                    </a:lnTo>
                    <a:lnTo>
                      <a:pt x="281" y="896"/>
                    </a:lnTo>
                    <a:lnTo>
                      <a:pt x="281" y="900"/>
                    </a:lnTo>
                    <a:lnTo>
                      <a:pt x="280" y="906"/>
                    </a:lnTo>
                    <a:lnTo>
                      <a:pt x="280" y="910"/>
                    </a:lnTo>
                    <a:lnTo>
                      <a:pt x="278" y="912"/>
                    </a:lnTo>
                    <a:lnTo>
                      <a:pt x="278" y="916"/>
                    </a:lnTo>
                    <a:lnTo>
                      <a:pt x="278" y="919"/>
                    </a:lnTo>
                    <a:lnTo>
                      <a:pt x="277" y="923"/>
                    </a:lnTo>
                    <a:lnTo>
                      <a:pt x="277" y="926"/>
                    </a:lnTo>
                    <a:lnTo>
                      <a:pt x="277" y="930"/>
                    </a:lnTo>
                    <a:lnTo>
                      <a:pt x="276" y="933"/>
                    </a:lnTo>
                    <a:lnTo>
                      <a:pt x="274" y="942"/>
                    </a:lnTo>
                    <a:lnTo>
                      <a:pt x="273" y="951"/>
                    </a:lnTo>
                    <a:lnTo>
                      <a:pt x="271" y="961"/>
                    </a:lnTo>
                    <a:lnTo>
                      <a:pt x="269" y="971"/>
                    </a:lnTo>
                    <a:lnTo>
                      <a:pt x="267" y="981"/>
                    </a:lnTo>
                    <a:lnTo>
                      <a:pt x="265" y="990"/>
                    </a:lnTo>
                    <a:lnTo>
                      <a:pt x="262" y="1000"/>
                    </a:lnTo>
                    <a:lnTo>
                      <a:pt x="259" y="1009"/>
                    </a:lnTo>
                    <a:lnTo>
                      <a:pt x="258" y="1013"/>
                    </a:lnTo>
                    <a:lnTo>
                      <a:pt x="257" y="1017"/>
                    </a:lnTo>
                    <a:lnTo>
                      <a:pt x="257" y="1021"/>
                    </a:lnTo>
                    <a:lnTo>
                      <a:pt x="255" y="1024"/>
                    </a:lnTo>
                    <a:lnTo>
                      <a:pt x="254" y="1028"/>
                    </a:lnTo>
                    <a:lnTo>
                      <a:pt x="253" y="1032"/>
                    </a:lnTo>
                    <a:lnTo>
                      <a:pt x="250" y="1036"/>
                    </a:lnTo>
                    <a:lnTo>
                      <a:pt x="249" y="1040"/>
                    </a:lnTo>
                    <a:lnTo>
                      <a:pt x="249" y="1040"/>
                    </a:lnTo>
                    <a:lnTo>
                      <a:pt x="249" y="1041"/>
                    </a:lnTo>
                    <a:lnTo>
                      <a:pt x="249" y="1041"/>
                    </a:lnTo>
                    <a:lnTo>
                      <a:pt x="247" y="1041"/>
                    </a:lnTo>
                    <a:lnTo>
                      <a:pt x="247" y="1043"/>
                    </a:lnTo>
                    <a:lnTo>
                      <a:pt x="247" y="1043"/>
                    </a:lnTo>
                    <a:lnTo>
                      <a:pt x="247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5" y="1044"/>
                    </a:lnTo>
                    <a:lnTo>
                      <a:pt x="241" y="1055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09" name="Freeform 137"/>
              <p:cNvSpPr>
                <a:spLocks/>
              </p:cNvSpPr>
              <p:nvPr/>
            </p:nvSpPr>
            <p:spPr bwMode="auto">
              <a:xfrm>
                <a:off x="2367" y="910"/>
                <a:ext cx="1222" cy="704"/>
              </a:xfrm>
              <a:custGeom>
                <a:avLst/>
                <a:gdLst>
                  <a:gd name="T0" fmla="*/ 79 w 1222"/>
                  <a:gd name="T1" fmla="*/ 610 h 704"/>
                  <a:gd name="T2" fmla="*/ 207 w 1222"/>
                  <a:gd name="T3" fmla="*/ 626 h 704"/>
                  <a:gd name="T4" fmla="*/ 353 w 1222"/>
                  <a:gd name="T5" fmla="*/ 645 h 704"/>
                  <a:gd name="T6" fmla="*/ 386 w 1222"/>
                  <a:gd name="T7" fmla="*/ 625 h 704"/>
                  <a:gd name="T8" fmla="*/ 507 w 1222"/>
                  <a:gd name="T9" fmla="*/ 650 h 704"/>
                  <a:gd name="T10" fmla="*/ 665 w 1222"/>
                  <a:gd name="T11" fmla="*/ 689 h 704"/>
                  <a:gd name="T12" fmla="*/ 867 w 1222"/>
                  <a:gd name="T13" fmla="*/ 634 h 704"/>
                  <a:gd name="T14" fmla="*/ 861 w 1222"/>
                  <a:gd name="T15" fmla="*/ 617 h 704"/>
                  <a:gd name="T16" fmla="*/ 884 w 1222"/>
                  <a:gd name="T17" fmla="*/ 661 h 704"/>
                  <a:gd name="T18" fmla="*/ 925 w 1222"/>
                  <a:gd name="T19" fmla="*/ 590 h 704"/>
                  <a:gd name="T20" fmla="*/ 880 w 1222"/>
                  <a:gd name="T21" fmla="*/ 524 h 704"/>
                  <a:gd name="T22" fmla="*/ 793 w 1222"/>
                  <a:gd name="T23" fmla="*/ 449 h 704"/>
                  <a:gd name="T24" fmla="*/ 594 w 1222"/>
                  <a:gd name="T25" fmla="*/ 360 h 704"/>
                  <a:gd name="T26" fmla="*/ 508 w 1222"/>
                  <a:gd name="T27" fmla="*/ 344 h 704"/>
                  <a:gd name="T28" fmla="*/ 559 w 1222"/>
                  <a:gd name="T29" fmla="*/ 347 h 704"/>
                  <a:gd name="T30" fmla="*/ 657 w 1222"/>
                  <a:gd name="T31" fmla="*/ 372 h 704"/>
                  <a:gd name="T32" fmla="*/ 778 w 1222"/>
                  <a:gd name="T33" fmla="*/ 431 h 704"/>
                  <a:gd name="T34" fmla="*/ 856 w 1222"/>
                  <a:gd name="T35" fmla="*/ 477 h 704"/>
                  <a:gd name="T36" fmla="*/ 883 w 1222"/>
                  <a:gd name="T37" fmla="*/ 423 h 704"/>
                  <a:gd name="T38" fmla="*/ 929 w 1222"/>
                  <a:gd name="T39" fmla="*/ 465 h 704"/>
                  <a:gd name="T40" fmla="*/ 876 w 1222"/>
                  <a:gd name="T41" fmla="*/ 509 h 704"/>
                  <a:gd name="T42" fmla="*/ 960 w 1222"/>
                  <a:gd name="T43" fmla="*/ 568 h 704"/>
                  <a:gd name="T44" fmla="*/ 1056 w 1222"/>
                  <a:gd name="T45" fmla="*/ 559 h 704"/>
                  <a:gd name="T46" fmla="*/ 935 w 1222"/>
                  <a:gd name="T47" fmla="*/ 574 h 704"/>
                  <a:gd name="T48" fmla="*/ 942 w 1222"/>
                  <a:gd name="T49" fmla="*/ 615 h 704"/>
                  <a:gd name="T50" fmla="*/ 1195 w 1222"/>
                  <a:gd name="T51" fmla="*/ 540 h 704"/>
                  <a:gd name="T52" fmla="*/ 1219 w 1222"/>
                  <a:gd name="T53" fmla="*/ 469 h 704"/>
                  <a:gd name="T54" fmla="*/ 1212 w 1222"/>
                  <a:gd name="T55" fmla="*/ 406 h 704"/>
                  <a:gd name="T56" fmla="*/ 1183 w 1222"/>
                  <a:gd name="T57" fmla="*/ 290 h 704"/>
                  <a:gd name="T58" fmla="*/ 1149 w 1222"/>
                  <a:gd name="T59" fmla="*/ 266 h 704"/>
                  <a:gd name="T60" fmla="*/ 1119 w 1222"/>
                  <a:gd name="T61" fmla="*/ 217 h 704"/>
                  <a:gd name="T62" fmla="*/ 1113 w 1222"/>
                  <a:gd name="T63" fmla="*/ 208 h 704"/>
                  <a:gd name="T64" fmla="*/ 1047 w 1222"/>
                  <a:gd name="T65" fmla="*/ 152 h 704"/>
                  <a:gd name="T66" fmla="*/ 1027 w 1222"/>
                  <a:gd name="T67" fmla="*/ 133 h 704"/>
                  <a:gd name="T68" fmla="*/ 1013 w 1222"/>
                  <a:gd name="T69" fmla="*/ 136 h 704"/>
                  <a:gd name="T70" fmla="*/ 981 w 1222"/>
                  <a:gd name="T71" fmla="*/ 102 h 704"/>
                  <a:gd name="T72" fmla="*/ 934 w 1222"/>
                  <a:gd name="T73" fmla="*/ 101 h 704"/>
                  <a:gd name="T74" fmla="*/ 929 w 1222"/>
                  <a:gd name="T75" fmla="*/ 98 h 704"/>
                  <a:gd name="T76" fmla="*/ 821 w 1222"/>
                  <a:gd name="T77" fmla="*/ 28 h 704"/>
                  <a:gd name="T78" fmla="*/ 711 w 1222"/>
                  <a:gd name="T79" fmla="*/ 49 h 704"/>
                  <a:gd name="T80" fmla="*/ 728 w 1222"/>
                  <a:gd name="T81" fmla="*/ 105 h 704"/>
                  <a:gd name="T82" fmla="*/ 707 w 1222"/>
                  <a:gd name="T83" fmla="*/ 8 h 704"/>
                  <a:gd name="T84" fmla="*/ 624 w 1222"/>
                  <a:gd name="T85" fmla="*/ 28 h 704"/>
                  <a:gd name="T86" fmla="*/ 687 w 1222"/>
                  <a:gd name="T87" fmla="*/ 212 h 704"/>
                  <a:gd name="T88" fmla="*/ 708 w 1222"/>
                  <a:gd name="T89" fmla="*/ 316 h 704"/>
                  <a:gd name="T90" fmla="*/ 650 w 1222"/>
                  <a:gd name="T91" fmla="*/ 133 h 704"/>
                  <a:gd name="T92" fmla="*/ 616 w 1222"/>
                  <a:gd name="T93" fmla="*/ 25 h 704"/>
                  <a:gd name="T94" fmla="*/ 585 w 1222"/>
                  <a:gd name="T95" fmla="*/ 8 h 704"/>
                  <a:gd name="T96" fmla="*/ 435 w 1222"/>
                  <a:gd name="T97" fmla="*/ 59 h 704"/>
                  <a:gd name="T98" fmla="*/ 433 w 1222"/>
                  <a:gd name="T99" fmla="*/ 62 h 704"/>
                  <a:gd name="T100" fmla="*/ 285 w 1222"/>
                  <a:gd name="T101" fmla="*/ 115 h 704"/>
                  <a:gd name="T102" fmla="*/ 308 w 1222"/>
                  <a:gd name="T103" fmla="*/ 125 h 704"/>
                  <a:gd name="T104" fmla="*/ 254 w 1222"/>
                  <a:gd name="T105" fmla="*/ 136 h 704"/>
                  <a:gd name="T106" fmla="*/ 188 w 1222"/>
                  <a:gd name="T107" fmla="*/ 196 h 704"/>
                  <a:gd name="T108" fmla="*/ 176 w 1222"/>
                  <a:gd name="T109" fmla="*/ 217 h 704"/>
                  <a:gd name="T110" fmla="*/ 108 w 1222"/>
                  <a:gd name="T111" fmla="*/ 247 h 704"/>
                  <a:gd name="T112" fmla="*/ 78 w 1222"/>
                  <a:gd name="T113" fmla="*/ 326 h 704"/>
                  <a:gd name="T114" fmla="*/ 54 w 1222"/>
                  <a:gd name="T115" fmla="*/ 321 h 704"/>
                  <a:gd name="T116" fmla="*/ 1 w 1222"/>
                  <a:gd name="T117" fmla="*/ 462 h 704"/>
                  <a:gd name="T118" fmla="*/ 31 w 1222"/>
                  <a:gd name="T119" fmla="*/ 457 h 704"/>
                  <a:gd name="T120" fmla="*/ 16 w 1222"/>
                  <a:gd name="T121" fmla="*/ 46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22" h="704">
                    <a:moveTo>
                      <a:pt x="9" y="554"/>
                    </a:moveTo>
                    <a:lnTo>
                      <a:pt x="12" y="556"/>
                    </a:lnTo>
                    <a:lnTo>
                      <a:pt x="14" y="559"/>
                    </a:lnTo>
                    <a:lnTo>
                      <a:pt x="15" y="563"/>
                    </a:lnTo>
                    <a:lnTo>
                      <a:pt x="16" y="566"/>
                    </a:lnTo>
                    <a:lnTo>
                      <a:pt x="19" y="570"/>
                    </a:lnTo>
                    <a:lnTo>
                      <a:pt x="20" y="572"/>
                    </a:lnTo>
                    <a:lnTo>
                      <a:pt x="23" y="575"/>
                    </a:lnTo>
                    <a:lnTo>
                      <a:pt x="24" y="578"/>
                    </a:lnTo>
                    <a:lnTo>
                      <a:pt x="27" y="580"/>
                    </a:lnTo>
                    <a:lnTo>
                      <a:pt x="28" y="583"/>
                    </a:lnTo>
                    <a:lnTo>
                      <a:pt x="31" y="584"/>
                    </a:lnTo>
                    <a:lnTo>
                      <a:pt x="32" y="587"/>
                    </a:lnTo>
                    <a:lnTo>
                      <a:pt x="35" y="588"/>
                    </a:lnTo>
                    <a:lnTo>
                      <a:pt x="38" y="591"/>
                    </a:lnTo>
                    <a:lnTo>
                      <a:pt x="39" y="592"/>
                    </a:lnTo>
                    <a:lnTo>
                      <a:pt x="42" y="594"/>
                    </a:lnTo>
                    <a:lnTo>
                      <a:pt x="46" y="597"/>
                    </a:lnTo>
                    <a:lnTo>
                      <a:pt x="50" y="598"/>
                    </a:lnTo>
                    <a:lnTo>
                      <a:pt x="54" y="601"/>
                    </a:lnTo>
                    <a:lnTo>
                      <a:pt x="58" y="602"/>
                    </a:lnTo>
                    <a:lnTo>
                      <a:pt x="62" y="605"/>
                    </a:lnTo>
                    <a:lnTo>
                      <a:pt x="66" y="606"/>
                    </a:lnTo>
                    <a:lnTo>
                      <a:pt x="70" y="607"/>
                    </a:lnTo>
                    <a:lnTo>
                      <a:pt x="74" y="609"/>
                    </a:lnTo>
                    <a:lnTo>
                      <a:pt x="75" y="609"/>
                    </a:lnTo>
                    <a:lnTo>
                      <a:pt x="78" y="610"/>
                    </a:lnTo>
                    <a:lnTo>
                      <a:pt x="79" y="610"/>
                    </a:lnTo>
                    <a:lnTo>
                      <a:pt x="82" y="611"/>
                    </a:lnTo>
                    <a:lnTo>
                      <a:pt x="83" y="611"/>
                    </a:lnTo>
                    <a:lnTo>
                      <a:pt x="86" y="613"/>
                    </a:lnTo>
                    <a:lnTo>
                      <a:pt x="87" y="613"/>
                    </a:lnTo>
                    <a:lnTo>
                      <a:pt x="90" y="614"/>
                    </a:lnTo>
                    <a:lnTo>
                      <a:pt x="93" y="614"/>
                    </a:lnTo>
                    <a:lnTo>
                      <a:pt x="95" y="614"/>
                    </a:lnTo>
                    <a:lnTo>
                      <a:pt x="98" y="615"/>
                    </a:lnTo>
                    <a:lnTo>
                      <a:pt x="101" y="615"/>
                    </a:lnTo>
                    <a:lnTo>
                      <a:pt x="104" y="615"/>
                    </a:lnTo>
                    <a:lnTo>
                      <a:pt x="108" y="617"/>
                    </a:lnTo>
                    <a:lnTo>
                      <a:pt x="110" y="617"/>
                    </a:lnTo>
                    <a:lnTo>
                      <a:pt x="113" y="617"/>
                    </a:lnTo>
                    <a:lnTo>
                      <a:pt x="116" y="618"/>
                    </a:lnTo>
                    <a:lnTo>
                      <a:pt x="118" y="618"/>
                    </a:lnTo>
                    <a:lnTo>
                      <a:pt x="121" y="618"/>
                    </a:lnTo>
                    <a:lnTo>
                      <a:pt x="122" y="618"/>
                    </a:lnTo>
                    <a:lnTo>
                      <a:pt x="125" y="619"/>
                    </a:lnTo>
                    <a:lnTo>
                      <a:pt x="128" y="619"/>
                    </a:lnTo>
                    <a:lnTo>
                      <a:pt x="130" y="619"/>
                    </a:lnTo>
                    <a:lnTo>
                      <a:pt x="133" y="619"/>
                    </a:lnTo>
                    <a:lnTo>
                      <a:pt x="144" y="621"/>
                    </a:lnTo>
                    <a:lnTo>
                      <a:pt x="155" y="622"/>
                    </a:lnTo>
                    <a:lnTo>
                      <a:pt x="165" y="622"/>
                    </a:lnTo>
                    <a:lnTo>
                      <a:pt x="175" y="623"/>
                    </a:lnTo>
                    <a:lnTo>
                      <a:pt x="186" y="625"/>
                    </a:lnTo>
                    <a:lnTo>
                      <a:pt x="196" y="625"/>
                    </a:lnTo>
                    <a:lnTo>
                      <a:pt x="207" y="626"/>
                    </a:lnTo>
                    <a:lnTo>
                      <a:pt x="218" y="627"/>
                    </a:lnTo>
                    <a:lnTo>
                      <a:pt x="223" y="627"/>
                    </a:lnTo>
                    <a:lnTo>
                      <a:pt x="227" y="629"/>
                    </a:lnTo>
                    <a:lnTo>
                      <a:pt x="233" y="629"/>
                    </a:lnTo>
                    <a:lnTo>
                      <a:pt x="237" y="629"/>
                    </a:lnTo>
                    <a:lnTo>
                      <a:pt x="242" y="630"/>
                    </a:lnTo>
                    <a:lnTo>
                      <a:pt x="246" y="630"/>
                    </a:lnTo>
                    <a:lnTo>
                      <a:pt x="251" y="631"/>
                    </a:lnTo>
                    <a:lnTo>
                      <a:pt x="255" y="631"/>
                    </a:lnTo>
                    <a:lnTo>
                      <a:pt x="257" y="631"/>
                    </a:lnTo>
                    <a:lnTo>
                      <a:pt x="258" y="631"/>
                    </a:lnTo>
                    <a:lnTo>
                      <a:pt x="259" y="631"/>
                    </a:lnTo>
                    <a:lnTo>
                      <a:pt x="261" y="631"/>
                    </a:lnTo>
                    <a:lnTo>
                      <a:pt x="262" y="633"/>
                    </a:lnTo>
                    <a:lnTo>
                      <a:pt x="263" y="633"/>
                    </a:lnTo>
                    <a:lnTo>
                      <a:pt x="265" y="633"/>
                    </a:lnTo>
                    <a:lnTo>
                      <a:pt x="267" y="633"/>
                    </a:lnTo>
                    <a:lnTo>
                      <a:pt x="274" y="634"/>
                    </a:lnTo>
                    <a:lnTo>
                      <a:pt x="281" y="636"/>
                    </a:lnTo>
                    <a:lnTo>
                      <a:pt x="289" y="636"/>
                    </a:lnTo>
                    <a:lnTo>
                      <a:pt x="296" y="637"/>
                    </a:lnTo>
                    <a:lnTo>
                      <a:pt x="304" y="637"/>
                    </a:lnTo>
                    <a:lnTo>
                      <a:pt x="310" y="638"/>
                    </a:lnTo>
                    <a:lnTo>
                      <a:pt x="319" y="640"/>
                    </a:lnTo>
                    <a:lnTo>
                      <a:pt x="325" y="641"/>
                    </a:lnTo>
                    <a:lnTo>
                      <a:pt x="335" y="642"/>
                    </a:lnTo>
                    <a:lnTo>
                      <a:pt x="344" y="644"/>
                    </a:lnTo>
                    <a:lnTo>
                      <a:pt x="353" y="645"/>
                    </a:lnTo>
                    <a:lnTo>
                      <a:pt x="363" y="646"/>
                    </a:lnTo>
                    <a:lnTo>
                      <a:pt x="372" y="646"/>
                    </a:lnTo>
                    <a:lnTo>
                      <a:pt x="380" y="648"/>
                    </a:lnTo>
                    <a:lnTo>
                      <a:pt x="390" y="648"/>
                    </a:lnTo>
                    <a:lnTo>
                      <a:pt x="401" y="648"/>
                    </a:lnTo>
                    <a:lnTo>
                      <a:pt x="401" y="646"/>
                    </a:lnTo>
                    <a:lnTo>
                      <a:pt x="401" y="646"/>
                    </a:lnTo>
                    <a:lnTo>
                      <a:pt x="401" y="646"/>
                    </a:lnTo>
                    <a:lnTo>
                      <a:pt x="401" y="646"/>
                    </a:lnTo>
                    <a:lnTo>
                      <a:pt x="401" y="645"/>
                    </a:lnTo>
                    <a:lnTo>
                      <a:pt x="401" y="645"/>
                    </a:lnTo>
                    <a:lnTo>
                      <a:pt x="401" y="645"/>
                    </a:lnTo>
                    <a:lnTo>
                      <a:pt x="401" y="645"/>
                    </a:lnTo>
                    <a:lnTo>
                      <a:pt x="399" y="642"/>
                    </a:lnTo>
                    <a:lnTo>
                      <a:pt x="398" y="640"/>
                    </a:lnTo>
                    <a:lnTo>
                      <a:pt x="396" y="637"/>
                    </a:lnTo>
                    <a:lnTo>
                      <a:pt x="394" y="634"/>
                    </a:lnTo>
                    <a:lnTo>
                      <a:pt x="392" y="633"/>
                    </a:lnTo>
                    <a:lnTo>
                      <a:pt x="390" y="630"/>
                    </a:lnTo>
                    <a:lnTo>
                      <a:pt x="387" y="627"/>
                    </a:lnTo>
                    <a:lnTo>
                      <a:pt x="386" y="626"/>
                    </a:lnTo>
                    <a:lnTo>
                      <a:pt x="386" y="626"/>
                    </a:lnTo>
                    <a:lnTo>
                      <a:pt x="386" y="626"/>
                    </a:lnTo>
                    <a:lnTo>
                      <a:pt x="386" y="626"/>
                    </a:lnTo>
                    <a:lnTo>
                      <a:pt x="386" y="626"/>
                    </a:lnTo>
                    <a:lnTo>
                      <a:pt x="386" y="625"/>
                    </a:lnTo>
                    <a:lnTo>
                      <a:pt x="386" y="625"/>
                    </a:lnTo>
                    <a:lnTo>
                      <a:pt x="386" y="625"/>
                    </a:lnTo>
                    <a:lnTo>
                      <a:pt x="387" y="625"/>
                    </a:lnTo>
                    <a:lnTo>
                      <a:pt x="390" y="627"/>
                    </a:lnTo>
                    <a:lnTo>
                      <a:pt x="392" y="629"/>
                    </a:lnTo>
                    <a:lnTo>
                      <a:pt x="396" y="631"/>
                    </a:lnTo>
                    <a:lnTo>
                      <a:pt x="399" y="634"/>
                    </a:lnTo>
                    <a:lnTo>
                      <a:pt x="402" y="637"/>
                    </a:lnTo>
                    <a:lnTo>
                      <a:pt x="406" y="640"/>
                    </a:lnTo>
                    <a:lnTo>
                      <a:pt x="409" y="642"/>
                    </a:lnTo>
                    <a:lnTo>
                      <a:pt x="413" y="644"/>
                    </a:lnTo>
                    <a:lnTo>
                      <a:pt x="418" y="644"/>
                    </a:lnTo>
                    <a:lnTo>
                      <a:pt x="422" y="644"/>
                    </a:lnTo>
                    <a:lnTo>
                      <a:pt x="426" y="644"/>
                    </a:lnTo>
                    <a:lnTo>
                      <a:pt x="431" y="644"/>
                    </a:lnTo>
                    <a:lnTo>
                      <a:pt x="435" y="644"/>
                    </a:lnTo>
                    <a:lnTo>
                      <a:pt x="439" y="644"/>
                    </a:lnTo>
                    <a:lnTo>
                      <a:pt x="445" y="644"/>
                    </a:lnTo>
                    <a:lnTo>
                      <a:pt x="449" y="645"/>
                    </a:lnTo>
                    <a:lnTo>
                      <a:pt x="452" y="645"/>
                    </a:lnTo>
                    <a:lnTo>
                      <a:pt x="453" y="645"/>
                    </a:lnTo>
                    <a:lnTo>
                      <a:pt x="456" y="645"/>
                    </a:lnTo>
                    <a:lnTo>
                      <a:pt x="458" y="645"/>
                    </a:lnTo>
                    <a:lnTo>
                      <a:pt x="461" y="645"/>
                    </a:lnTo>
                    <a:lnTo>
                      <a:pt x="464" y="645"/>
                    </a:lnTo>
                    <a:lnTo>
                      <a:pt x="465" y="645"/>
                    </a:lnTo>
                    <a:lnTo>
                      <a:pt x="468" y="645"/>
                    </a:lnTo>
                    <a:lnTo>
                      <a:pt x="481" y="646"/>
                    </a:lnTo>
                    <a:lnTo>
                      <a:pt x="493" y="648"/>
                    </a:lnTo>
                    <a:lnTo>
                      <a:pt x="507" y="650"/>
                    </a:lnTo>
                    <a:lnTo>
                      <a:pt x="519" y="652"/>
                    </a:lnTo>
                    <a:lnTo>
                      <a:pt x="532" y="654"/>
                    </a:lnTo>
                    <a:lnTo>
                      <a:pt x="544" y="657"/>
                    </a:lnTo>
                    <a:lnTo>
                      <a:pt x="558" y="660"/>
                    </a:lnTo>
                    <a:lnTo>
                      <a:pt x="570" y="662"/>
                    </a:lnTo>
                    <a:lnTo>
                      <a:pt x="574" y="664"/>
                    </a:lnTo>
                    <a:lnTo>
                      <a:pt x="577" y="665"/>
                    </a:lnTo>
                    <a:lnTo>
                      <a:pt x="583" y="666"/>
                    </a:lnTo>
                    <a:lnTo>
                      <a:pt x="591" y="669"/>
                    </a:lnTo>
                    <a:lnTo>
                      <a:pt x="599" y="670"/>
                    </a:lnTo>
                    <a:lnTo>
                      <a:pt x="607" y="673"/>
                    </a:lnTo>
                    <a:lnTo>
                      <a:pt x="616" y="674"/>
                    </a:lnTo>
                    <a:lnTo>
                      <a:pt x="624" y="677"/>
                    </a:lnTo>
                    <a:lnTo>
                      <a:pt x="630" y="679"/>
                    </a:lnTo>
                    <a:lnTo>
                      <a:pt x="638" y="681"/>
                    </a:lnTo>
                    <a:lnTo>
                      <a:pt x="640" y="681"/>
                    </a:lnTo>
                    <a:lnTo>
                      <a:pt x="641" y="683"/>
                    </a:lnTo>
                    <a:lnTo>
                      <a:pt x="642" y="683"/>
                    </a:lnTo>
                    <a:lnTo>
                      <a:pt x="644" y="683"/>
                    </a:lnTo>
                    <a:lnTo>
                      <a:pt x="645" y="684"/>
                    </a:lnTo>
                    <a:lnTo>
                      <a:pt x="646" y="684"/>
                    </a:lnTo>
                    <a:lnTo>
                      <a:pt x="648" y="684"/>
                    </a:lnTo>
                    <a:lnTo>
                      <a:pt x="649" y="685"/>
                    </a:lnTo>
                    <a:lnTo>
                      <a:pt x="652" y="685"/>
                    </a:lnTo>
                    <a:lnTo>
                      <a:pt x="656" y="687"/>
                    </a:lnTo>
                    <a:lnTo>
                      <a:pt x="659" y="688"/>
                    </a:lnTo>
                    <a:lnTo>
                      <a:pt x="663" y="689"/>
                    </a:lnTo>
                    <a:lnTo>
                      <a:pt x="665" y="689"/>
                    </a:lnTo>
                    <a:lnTo>
                      <a:pt x="668" y="691"/>
                    </a:lnTo>
                    <a:lnTo>
                      <a:pt x="671" y="692"/>
                    </a:lnTo>
                    <a:lnTo>
                      <a:pt x="675" y="693"/>
                    </a:lnTo>
                    <a:lnTo>
                      <a:pt x="683" y="696"/>
                    </a:lnTo>
                    <a:lnTo>
                      <a:pt x="691" y="697"/>
                    </a:lnTo>
                    <a:lnTo>
                      <a:pt x="699" y="700"/>
                    </a:lnTo>
                    <a:lnTo>
                      <a:pt x="707" y="703"/>
                    </a:lnTo>
                    <a:lnTo>
                      <a:pt x="715" y="704"/>
                    </a:lnTo>
                    <a:lnTo>
                      <a:pt x="723" y="704"/>
                    </a:lnTo>
                    <a:lnTo>
                      <a:pt x="732" y="704"/>
                    </a:lnTo>
                    <a:lnTo>
                      <a:pt x="741" y="704"/>
                    </a:lnTo>
                    <a:lnTo>
                      <a:pt x="757" y="699"/>
                    </a:lnTo>
                    <a:lnTo>
                      <a:pt x="773" y="695"/>
                    </a:lnTo>
                    <a:lnTo>
                      <a:pt x="789" y="691"/>
                    </a:lnTo>
                    <a:lnTo>
                      <a:pt x="805" y="687"/>
                    </a:lnTo>
                    <a:lnTo>
                      <a:pt x="821" y="681"/>
                    </a:lnTo>
                    <a:lnTo>
                      <a:pt x="837" y="676"/>
                    </a:lnTo>
                    <a:lnTo>
                      <a:pt x="852" y="670"/>
                    </a:lnTo>
                    <a:lnTo>
                      <a:pt x="867" y="662"/>
                    </a:lnTo>
                    <a:lnTo>
                      <a:pt x="868" y="660"/>
                    </a:lnTo>
                    <a:lnTo>
                      <a:pt x="868" y="657"/>
                    </a:lnTo>
                    <a:lnTo>
                      <a:pt x="870" y="654"/>
                    </a:lnTo>
                    <a:lnTo>
                      <a:pt x="870" y="652"/>
                    </a:lnTo>
                    <a:lnTo>
                      <a:pt x="870" y="649"/>
                    </a:lnTo>
                    <a:lnTo>
                      <a:pt x="870" y="646"/>
                    </a:lnTo>
                    <a:lnTo>
                      <a:pt x="868" y="644"/>
                    </a:lnTo>
                    <a:lnTo>
                      <a:pt x="868" y="640"/>
                    </a:lnTo>
                    <a:lnTo>
                      <a:pt x="867" y="634"/>
                    </a:lnTo>
                    <a:lnTo>
                      <a:pt x="864" y="629"/>
                    </a:lnTo>
                    <a:lnTo>
                      <a:pt x="861" y="623"/>
                    </a:lnTo>
                    <a:lnTo>
                      <a:pt x="859" y="618"/>
                    </a:lnTo>
                    <a:lnTo>
                      <a:pt x="856" y="613"/>
                    </a:lnTo>
                    <a:lnTo>
                      <a:pt x="852" y="607"/>
                    </a:lnTo>
                    <a:lnTo>
                      <a:pt x="849" y="603"/>
                    </a:lnTo>
                    <a:lnTo>
                      <a:pt x="845" y="598"/>
                    </a:lnTo>
                    <a:lnTo>
                      <a:pt x="845" y="598"/>
                    </a:lnTo>
                    <a:lnTo>
                      <a:pt x="845" y="598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9" y="599"/>
                    </a:lnTo>
                    <a:lnTo>
                      <a:pt x="853" y="603"/>
                    </a:lnTo>
                    <a:lnTo>
                      <a:pt x="856" y="607"/>
                    </a:lnTo>
                    <a:lnTo>
                      <a:pt x="859" y="611"/>
                    </a:lnTo>
                    <a:lnTo>
                      <a:pt x="861" y="617"/>
                    </a:lnTo>
                    <a:lnTo>
                      <a:pt x="864" y="621"/>
                    </a:lnTo>
                    <a:lnTo>
                      <a:pt x="867" y="626"/>
                    </a:lnTo>
                    <a:lnTo>
                      <a:pt x="870" y="631"/>
                    </a:lnTo>
                    <a:lnTo>
                      <a:pt x="870" y="631"/>
                    </a:lnTo>
                    <a:lnTo>
                      <a:pt x="870" y="633"/>
                    </a:lnTo>
                    <a:lnTo>
                      <a:pt x="870" y="633"/>
                    </a:lnTo>
                    <a:lnTo>
                      <a:pt x="870" y="633"/>
                    </a:lnTo>
                    <a:lnTo>
                      <a:pt x="870" y="634"/>
                    </a:lnTo>
                    <a:lnTo>
                      <a:pt x="870" y="634"/>
                    </a:lnTo>
                    <a:lnTo>
                      <a:pt x="871" y="634"/>
                    </a:lnTo>
                    <a:lnTo>
                      <a:pt x="871" y="636"/>
                    </a:lnTo>
                    <a:lnTo>
                      <a:pt x="871" y="638"/>
                    </a:lnTo>
                    <a:lnTo>
                      <a:pt x="872" y="642"/>
                    </a:lnTo>
                    <a:lnTo>
                      <a:pt x="872" y="645"/>
                    </a:lnTo>
                    <a:lnTo>
                      <a:pt x="874" y="648"/>
                    </a:lnTo>
                    <a:lnTo>
                      <a:pt x="874" y="652"/>
                    </a:lnTo>
                    <a:lnTo>
                      <a:pt x="874" y="654"/>
                    </a:lnTo>
                    <a:lnTo>
                      <a:pt x="874" y="657"/>
                    </a:lnTo>
                    <a:lnTo>
                      <a:pt x="872" y="661"/>
                    </a:lnTo>
                    <a:lnTo>
                      <a:pt x="874" y="661"/>
                    </a:lnTo>
                    <a:lnTo>
                      <a:pt x="875" y="661"/>
                    </a:lnTo>
                    <a:lnTo>
                      <a:pt x="875" y="661"/>
                    </a:lnTo>
                    <a:lnTo>
                      <a:pt x="876" y="662"/>
                    </a:lnTo>
                    <a:lnTo>
                      <a:pt x="878" y="662"/>
                    </a:lnTo>
                    <a:lnTo>
                      <a:pt x="879" y="661"/>
                    </a:lnTo>
                    <a:lnTo>
                      <a:pt x="880" y="662"/>
                    </a:lnTo>
                    <a:lnTo>
                      <a:pt x="882" y="662"/>
                    </a:lnTo>
                    <a:lnTo>
                      <a:pt x="884" y="661"/>
                    </a:lnTo>
                    <a:lnTo>
                      <a:pt x="887" y="661"/>
                    </a:lnTo>
                    <a:lnTo>
                      <a:pt x="890" y="661"/>
                    </a:lnTo>
                    <a:lnTo>
                      <a:pt x="892" y="661"/>
                    </a:lnTo>
                    <a:lnTo>
                      <a:pt x="894" y="661"/>
                    </a:lnTo>
                    <a:lnTo>
                      <a:pt x="896" y="660"/>
                    </a:lnTo>
                    <a:lnTo>
                      <a:pt x="899" y="660"/>
                    </a:lnTo>
                    <a:lnTo>
                      <a:pt x="902" y="658"/>
                    </a:lnTo>
                    <a:lnTo>
                      <a:pt x="906" y="657"/>
                    </a:lnTo>
                    <a:lnTo>
                      <a:pt x="910" y="656"/>
                    </a:lnTo>
                    <a:lnTo>
                      <a:pt x="914" y="654"/>
                    </a:lnTo>
                    <a:lnTo>
                      <a:pt x="917" y="653"/>
                    </a:lnTo>
                    <a:lnTo>
                      <a:pt x="921" y="650"/>
                    </a:lnTo>
                    <a:lnTo>
                      <a:pt x="925" y="648"/>
                    </a:lnTo>
                    <a:lnTo>
                      <a:pt x="927" y="645"/>
                    </a:lnTo>
                    <a:lnTo>
                      <a:pt x="930" y="642"/>
                    </a:lnTo>
                    <a:lnTo>
                      <a:pt x="933" y="640"/>
                    </a:lnTo>
                    <a:lnTo>
                      <a:pt x="934" y="637"/>
                    </a:lnTo>
                    <a:lnTo>
                      <a:pt x="935" y="634"/>
                    </a:lnTo>
                    <a:lnTo>
                      <a:pt x="937" y="631"/>
                    </a:lnTo>
                    <a:lnTo>
                      <a:pt x="937" y="627"/>
                    </a:lnTo>
                    <a:lnTo>
                      <a:pt x="937" y="625"/>
                    </a:lnTo>
                    <a:lnTo>
                      <a:pt x="937" y="621"/>
                    </a:lnTo>
                    <a:lnTo>
                      <a:pt x="935" y="617"/>
                    </a:lnTo>
                    <a:lnTo>
                      <a:pt x="934" y="611"/>
                    </a:lnTo>
                    <a:lnTo>
                      <a:pt x="931" y="606"/>
                    </a:lnTo>
                    <a:lnTo>
                      <a:pt x="930" y="601"/>
                    </a:lnTo>
                    <a:lnTo>
                      <a:pt x="927" y="595"/>
                    </a:lnTo>
                    <a:lnTo>
                      <a:pt x="925" y="590"/>
                    </a:lnTo>
                    <a:lnTo>
                      <a:pt x="922" y="584"/>
                    </a:lnTo>
                    <a:lnTo>
                      <a:pt x="919" y="579"/>
                    </a:lnTo>
                    <a:lnTo>
                      <a:pt x="917" y="575"/>
                    </a:lnTo>
                    <a:lnTo>
                      <a:pt x="915" y="571"/>
                    </a:lnTo>
                    <a:lnTo>
                      <a:pt x="914" y="567"/>
                    </a:lnTo>
                    <a:lnTo>
                      <a:pt x="911" y="563"/>
                    </a:lnTo>
                    <a:lnTo>
                      <a:pt x="910" y="560"/>
                    </a:lnTo>
                    <a:lnTo>
                      <a:pt x="907" y="556"/>
                    </a:lnTo>
                    <a:lnTo>
                      <a:pt x="906" y="554"/>
                    </a:lnTo>
                    <a:lnTo>
                      <a:pt x="903" y="549"/>
                    </a:lnTo>
                    <a:lnTo>
                      <a:pt x="900" y="547"/>
                    </a:lnTo>
                    <a:lnTo>
                      <a:pt x="899" y="545"/>
                    </a:lnTo>
                    <a:lnTo>
                      <a:pt x="899" y="544"/>
                    </a:lnTo>
                    <a:lnTo>
                      <a:pt x="898" y="543"/>
                    </a:lnTo>
                    <a:lnTo>
                      <a:pt x="896" y="540"/>
                    </a:lnTo>
                    <a:lnTo>
                      <a:pt x="895" y="539"/>
                    </a:lnTo>
                    <a:lnTo>
                      <a:pt x="894" y="537"/>
                    </a:lnTo>
                    <a:lnTo>
                      <a:pt x="892" y="536"/>
                    </a:lnTo>
                    <a:lnTo>
                      <a:pt x="891" y="535"/>
                    </a:lnTo>
                    <a:lnTo>
                      <a:pt x="891" y="533"/>
                    </a:lnTo>
                    <a:lnTo>
                      <a:pt x="890" y="532"/>
                    </a:lnTo>
                    <a:lnTo>
                      <a:pt x="888" y="531"/>
                    </a:lnTo>
                    <a:lnTo>
                      <a:pt x="887" y="531"/>
                    </a:lnTo>
                    <a:lnTo>
                      <a:pt x="886" y="529"/>
                    </a:lnTo>
                    <a:lnTo>
                      <a:pt x="884" y="528"/>
                    </a:lnTo>
                    <a:lnTo>
                      <a:pt x="883" y="527"/>
                    </a:lnTo>
                    <a:lnTo>
                      <a:pt x="883" y="525"/>
                    </a:lnTo>
                    <a:lnTo>
                      <a:pt x="880" y="524"/>
                    </a:lnTo>
                    <a:lnTo>
                      <a:pt x="879" y="523"/>
                    </a:lnTo>
                    <a:lnTo>
                      <a:pt x="878" y="521"/>
                    </a:lnTo>
                    <a:lnTo>
                      <a:pt x="876" y="520"/>
                    </a:lnTo>
                    <a:lnTo>
                      <a:pt x="875" y="517"/>
                    </a:lnTo>
                    <a:lnTo>
                      <a:pt x="874" y="516"/>
                    </a:lnTo>
                    <a:lnTo>
                      <a:pt x="872" y="515"/>
                    </a:lnTo>
                    <a:lnTo>
                      <a:pt x="871" y="512"/>
                    </a:lnTo>
                    <a:lnTo>
                      <a:pt x="867" y="509"/>
                    </a:lnTo>
                    <a:lnTo>
                      <a:pt x="863" y="505"/>
                    </a:lnTo>
                    <a:lnTo>
                      <a:pt x="859" y="502"/>
                    </a:lnTo>
                    <a:lnTo>
                      <a:pt x="856" y="498"/>
                    </a:lnTo>
                    <a:lnTo>
                      <a:pt x="852" y="494"/>
                    </a:lnTo>
                    <a:lnTo>
                      <a:pt x="848" y="492"/>
                    </a:lnTo>
                    <a:lnTo>
                      <a:pt x="844" y="488"/>
                    </a:lnTo>
                    <a:lnTo>
                      <a:pt x="840" y="485"/>
                    </a:lnTo>
                    <a:lnTo>
                      <a:pt x="839" y="484"/>
                    </a:lnTo>
                    <a:lnTo>
                      <a:pt x="837" y="482"/>
                    </a:lnTo>
                    <a:lnTo>
                      <a:pt x="836" y="481"/>
                    </a:lnTo>
                    <a:lnTo>
                      <a:pt x="835" y="481"/>
                    </a:lnTo>
                    <a:lnTo>
                      <a:pt x="833" y="480"/>
                    </a:lnTo>
                    <a:lnTo>
                      <a:pt x="832" y="478"/>
                    </a:lnTo>
                    <a:lnTo>
                      <a:pt x="831" y="477"/>
                    </a:lnTo>
                    <a:lnTo>
                      <a:pt x="829" y="476"/>
                    </a:lnTo>
                    <a:lnTo>
                      <a:pt x="822" y="470"/>
                    </a:lnTo>
                    <a:lnTo>
                      <a:pt x="814" y="465"/>
                    </a:lnTo>
                    <a:lnTo>
                      <a:pt x="808" y="459"/>
                    </a:lnTo>
                    <a:lnTo>
                      <a:pt x="801" y="454"/>
                    </a:lnTo>
                    <a:lnTo>
                      <a:pt x="793" y="449"/>
                    </a:lnTo>
                    <a:lnTo>
                      <a:pt x="786" y="443"/>
                    </a:lnTo>
                    <a:lnTo>
                      <a:pt x="778" y="438"/>
                    </a:lnTo>
                    <a:lnTo>
                      <a:pt x="770" y="434"/>
                    </a:lnTo>
                    <a:lnTo>
                      <a:pt x="769" y="433"/>
                    </a:lnTo>
                    <a:lnTo>
                      <a:pt x="767" y="433"/>
                    </a:lnTo>
                    <a:lnTo>
                      <a:pt x="766" y="431"/>
                    </a:lnTo>
                    <a:lnTo>
                      <a:pt x="765" y="430"/>
                    </a:lnTo>
                    <a:lnTo>
                      <a:pt x="763" y="430"/>
                    </a:lnTo>
                    <a:lnTo>
                      <a:pt x="762" y="429"/>
                    </a:lnTo>
                    <a:lnTo>
                      <a:pt x="761" y="429"/>
                    </a:lnTo>
                    <a:lnTo>
                      <a:pt x="759" y="427"/>
                    </a:lnTo>
                    <a:lnTo>
                      <a:pt x="753" y="423"/>
                    </a:lnTo>
                    <a:lnTo>
                      <a:pt x="746" y="420"/>
                    </a:lnTo>
                    <a:lnTo>
                      <a:pt x="741" y="416"/>
                    </a:lnTo>
                    <a:lnTo>
                      <a:pt x="735" y="414"/>
                    </a:lnTo>
                    <a:lnTo>
                      <a:pt x="728" y="411"/>
                    </a:lnTo>
                    <a:lnTo>
                      <a:pt x="722" y="407"/>
                    </a:lnTo>
                    <a:lnTo>
                      <a:pt x="716" y="404"/>
                    </a:lnTo>
                    <a:lnTo>
                      <a:pt x="710" y="402"/>
                    </a:lnTo>
                    <a:lnTo>
                      <a:pt x="671" y="384"/>
                    </a:lnTo>
                    <a:lnTo>
                      <a:pt x="668" y="383"/>
                    </a:lnTo>
                    <a:lnTo>
                      <a:pt x="634" y="371"/>
                    </a:lnTo>
                    <a:lnTo>
                      <a:pt x="628" y="368"/>
                    </a:lnTo>
                    <a:lnTo>
                      <a:pt x="621" y="367"/>
                    </a:lnTo>
                    <a:lnTo>
                      <a:pt x="614" y="364"/>
                    </a:lnTo>
                    <a:lnTo>
                      <a:pt x="607" y="363"/>
                    </a:lnTo>
                    <a:lnTo>
                      <a:pt x="601" y="361"/>
                    </a:lnTo>
                    <a:lnTo>
                      <a:pt x="594" y="360"/>
                    </a:lnTo>
                    <a:lnTo>
                      <a:pt x="587" y="357"/>
                    </a:lnTo>
                    <a:lnTo>
                      <a:pt x="581" y="356"/>
                    </a:lnTo>
                    <a:lnTo>
                      <a:pt x="581" y="356"/>
                    </a:lnTo>
                    <a:lnTo>
                      <a:pt x="579" y="356"/>
                    </a:lnTo>
                    <a:lnTo>
                      <a:pt x="578" y="356"/>
                    </a:lnTo>
                    <a:lnTo>
                      <a:pt x="578" y="356"/>
                    </a:lnTo>
                    <a:lnTo>
                      <a:pt x="577" y="356"/>
                    </a:lnTo>
                    <a:lnTo>
                      <a:pt x="575" y="356"/>
                    </a:lnTo>
                    <a:lnTo>
                      <a:pt x="574" y="355"/>
                    </a:lnTo>
                    <a:lnTo>
                      <a:pt x="574" y="355"/>
                    </a:lnTo>
                    <a:lnTo>
                      <a:pt x="570" y="355"/>
                    </a:lnTo>
                    <a:lnTo>
                      <a:pt x="567" y="353"/>
                    </a:lnTo>
                    <a:lnTo>
                      <a:pt x="564" y="353"/>
                    </a:lnTo>
                    <a:lnTo>
                      <a:pt x="562" y="353"/>
                    </a:lnTo>
                    <a:lnTo>
                      <a:pt x="558" y="352"/>
                    </a:lnTo>
                    <a:lnTo>
                      <a:pt x="555" y="352"/>
                    </a:lnTo>
                    <a:lnTo>
                      <a:pt x="552" y="352"/>
                    </a:lnTo>
                    <a:lnTo>
                      <a:pt x="548" y="351"/>
                    </a:lnTo>
                    <a:lnTo>
                      <a:pt x="544" y="349"/>
                    </a:lnTo>
                    <a:lnTo>
                      <a:pt x="539" y="349"/>
                    </a:lnTo>
                    <a:lnTo>
                      <a:pt x="535" y="348"/>
                    </a:lnTo>
                    <a:lnTo>
                      <a:pt x="531" y="347"/>
                    </a:lnTo>
                    <a:lnTo>
                      <a:pt x="525" y="347"/>
                    </a:lnTo>
                    <a:lnTo>
                      <a:pt x="521" y="345"/>
                    </a:lnTo>
                    <a:lnTo>
                      <a:pt x="517" y="345"/>
                    </a:lnTo>
                    <a:lnTo>
                      <a:pt x="512" y="344"/>
                    </a:lnTo>
                    <a:lnTo>
                      <a:pt x="509" y="344"/>
                    </a:lnTo>
                    <a:lnTo>
                      <a:pt x="508" y="344"/>
                    </a:lnTo>
                    <a:lnTo>
                      <a:pt x="505" y="344"/>
                    </a:lnTo>
                    <a:lnTo>
                      <a:pt x="503" y="344"/>
                    </a:lnTo>
                    <a:lnTo>
                      <a:pt x="501" y="344"/>
                    </a:lnTo>
                    <a:lnTo>
                      <a:pt x="499" y="344"/>
                    </a:lnTo>
                    <a:lnTo>
                      <a:pt x="496" y="344"/>
                    </a:lnTo>
                    <a:lnTo>
                      <a:pt x="495" y="344"/>
                    </a:lnTo>
                    <a:lnTo>
                      <a:pt x="493" y="342"/>
                    </a:lnTo>
                    <a:lnTo>
                      <a:pt x="493" y="342"/>
                    </a:lnTo>
                    <a:lnTo>
                      <a:pt x="493" y="342"/>
                    </a:lnTo>
                    <a:lnTo>
                      <a:pt x="493" y="342"/>
                    </a:lnTo>
                    <a:lnTo>
                      <a:pt x="492" y="342"/>
                    </a:lnTo>
                    <a:lnTo>
                      <a:pt x="492" y="342"/>
                    </a:lnTo>
                    <a:lnTo>
                      <a:pt x="492" y="342"/>
                    </a:lnTo>
                    <a:lnTo>
                      <a:pt x="491" y="341"/>
                    </a:lnTo>
                    <a:lnTo>
                      <a:pt x="497" y="340"/>
                    </a:lnTo>
                    <a:lnTo>
                      <a:pt x="504" y="340"/>
                    </a:lnTo>
                    <a:lnTo>
                      <a:pt x="511" y="340"/>
                    </a:lnTo>
                    <a:lnTo>
                      <a:pt x="517" y="340"/>
                    </a:lnTo>
                    <a:lnTo>
                      <a:pt x="524" y="341"/>
                    </a:lnTo>
                    <a:lnTo>
                      <a:pt x="530" y="341"/>
                    </a:lnTo>
                    <a:lnTo>
                      <a:pt x="536" y="342"/>
                    </a:lnTo>
                    <a:lnTo>
                      <a:pt x="543" y="344"/>
                    </a:lnTo>
                    <a:lnTo>
                      <a:pt x="546" y="344"/>
                    </a:lnTo>
                    <a:lnTo>
                      <a:pt x="548" y="344"/>
                    </a:lnTo>
                    <a:lnTo>
                      <a:pt x="551" y="345"/>
                    </a:lnTo>
                    <a:lnTo>
                      <a:pt x="554" y="345"/>
                    </a:lnTo>
                    <a:lnTo>
                      <a:pt x="556" y="347"/>
                    </a:lnTo>
                    <a:lnTo>
                      <a:pt x="559" y="347"/>
                    </a:lnTo>
                    <a:lnTo>
                      <a:pt x="562" y="347"/>
                    </a:lnTo>
                    <a:lnTo>
                      <a:pt x="564" y="347"/>
                    </a:lnTo>
                    <a:lnTo>
                      <a:pt x="566" y="348"/>
                    </a:lnTo>
                    <a:lnTo>
                      <a:pt x="568" y="348"/>
                    </a:lnTo>
                    <a:lnTo>
                      <a:pt x="570" y="348"/>
                    </a:lnTo>
                    <a:lnTo>
                      <a:pt x="571" y="348"/>
                    </a:lnTo>
                    <a:lnTo>
                      <a:pt x="573" y="349"/>
                    </a:lnTo>
                    <a:lnTo>
                      <a:pt x="574" y="349"/>
                    </a:lnTo>
                    <a:lnTo>
                      <a:pt x="575" y="349"/>
                    </a:lnTo>
                    <a:lnTo>
                      <a:pt x="578" y="349"/>
                    </a:lnTo>
                    <a:lnTo>
                      <a:pt x="585" y="351"/>
                    </a:lnTo>
                    <a:lnTo>
                      <a:pt x="593" y="353"/>
                    </a:lnTo>
                    <a:lnTo>
                      <a:pt x="599" y="355"/>
                    </a:lnTo>
                    <a:lnTo>
                      <a:pt x="607" y="356"/>
                    </a:lnTo>
                    <a:lnTo>
                      <a:pt x="616" y="359"/>
                    </a:lnTo>
                    <a:lnTo>
                      <a:pt x="622" y="361"/>
                    </a:lnTo>
                    <a:lnTo>
                      <a:pt x="630" y="363"/>
                    </a:lnTo>
                    <a:lnTo>
                      <a:pt x="637" y="365"/>
                    </a:lnTo>
                    <a:lnTo>
                      <a:pt x="640" y="367"/>
                    </a:lnTo>
                    <a:lnTo>
                      <a:pt x="641" y="367"/>
                    </a:lnTo>
                    <a:lnTo>
                      <a:pt x="644" y="368"/>
                    </a:lnTo>
                    <a:lnTo>
                      <a:pt x="646" y="368"/>
                    </a:lnTo>
                    <a:lnTo>
                      <a:pt x="649" y="369"/>
                    </a:lnTo>
                    <a:lnTo>
                      <a:pt x="650" y="369"/>
                    </a:lnTo>
                    <a:lnTo>
                      <a:pt x="653" y="371"/>
                    </a:lnTo>
                    <a:lnTo>
                      <a:pt x="655" y="371"/>
                    </a:lnTo>
                    <a:lnTo>
                      <a:pt x="656" y="372"/>
                    </a:lnTo>
                    <a:lnTo>
                      <a:pt x="657" y="372"/>
                    </a:lnTo>
                    <a:lnTo>
                      <a:pt x="659" y="372"/>
                    </a:lnTo>
                    <a:lnTo>
                      <a:pt x="660" y="373"/>
                    </a:lnTo>
                    <a:lnTo>
                      <a:pt x="660" y="373"/>
                    </a:lnTo>
                    <a:lnTo>
                      <a:pt x="661" y="373"/>
                    </a:lnTo>
                    <a:lnTo>
                      <a:pt x="663" y="375"/>
                    </a:lnTo>
                    <a:lnTo>
                      <a:pt x="663" y="375"/>
                    </a:lnTo>
                    <a:lnTo>
                      <a:pt x="672" y="377"/>
                    </a:lnTo>
                    <a:lnTo>
                      <a:pt x="680" y="381"/>
                    </a:lnTo>
                    <a:lnTo>
                      <a:pt x="687" y="386"/>
                    </a:lnTo>
                    <a:lnTo>
                      <a:pt x="695" y="388"/>
                    </a:lnTo>
                    <a:lnTo>
                      <a:pt x="703" y="392"/>
                    </a:lnTo>
                    <a:lnTo>
                      <a:pt x="711" y="395"/>
                    </a:lnTo>
                    <a:lnTo>
                      <a:pt x="719" y="399"/>
                    </a:lnTo>
                    <a:lnTo>
                      <a:pt x="727" y="402"/>
                    </a:lnTo>
                    <a:lnTo>
                      <a:pt x="728" y="403"/>
                    </a:lnTo>
                    <a:lnTo>
                      <a:pt x="731" y="404"/>
                    </a:lnTo>
                    <a:lnTo>
                      <a:pt x="732" y="406"/>
                    </a:lnTo>
                    <a:lnTo>
                      <a:pt x="735" y="407"/>
                    </a:lnTo>
                    <a:lnTo>
                      <a:pt x="736" y="408"/>
                    </a:lnTo>
                    <a:lnTo>
                      <a:pt x="739" y="410"/>
                    </a:lnTo>
                    <a:lnTo>
                      <a:pt x="741" y="411"/>
                    </a:lnTo>
                    <a:lnTo>
                      <a:pt x="743" y="412"/>
                    </a:lnTo>
                    <a:lnTo>
                      <a:pt x="750" y="415"/>
                    </a:lnTo>
                    <a:lnTo>
                      <a:pt x="755" y="418"/>
                    </a:lnTo>
                    <a:lnTo>
                      <a:pt x="761" y="420"/>
                    </a:lnTo>
                    <a:lnTo>
                      <a:pt x="767" y="424"/>
                    </a:lnTo>
                    <a:lnTo>
                      <a:pt x="773" y="427"/>
                    </a:lnTo>
                    <a:lnTo>
                      <a:pt x="778" y="431"/>
                    </a:lnTo>
                    <a:lnTo>
                      <a:pt x="784" y="434"/>
                    </a:lnTo>
                    <a:lnTo>
                      <a:pt x="789" y="438"/>
                    </a:lnTo>
                    <a:lnTo>
                      <a:pt x="793" y="441"/>
                    </a:lnTo>
                    <a:lnTo>
                      <a:pt x="796" y="443"/>
                    </a:lnTo>
                    <a:lnTo>
                      <a:pt x="800" y="446"/>
                    </a:lnTo>
                    <a:lnTo>
                      <a:pt x="802" y="449"/>
                    </a:lnTo>
                    <a:lnTo>
                      <a:pt x="805" y="451"/>
                    </a:lnTo>
                    <a:lnTo>
                      <a:pt x="809" y="453"/>
                    </a:lnTo>
                    <a:lnTo>
                      <a:pt x="812" y="455"/>
                    </a:lnTo>
                    <a:lnTo>
                      <a:pt x="816" y="457"/>
                    </a:lnTo>
                    <a:lnTo>
                      <a:pt x="818" y="459"/>
                    </a:lnTo>
                    <a:lnTo>
                      <a:pt x="822" y="462"/>
                    </a:lnTo>
                    <a:lnTo>
                      <a:pt x="825" y="465"/>
                    </a:lnTo>
                    <a:lnTo>
                      <a:pt x="829" y="467"/>
                    </a:lnTo>
                    <a:lnTo>
                      <a:pt x="832" y="470"/>
                    </a:lnTo>
                    <a:lnTo>
                      <a:pt x="836" y="473"/>
                    </a:lnTo>
                    <a:lnTo>
                      <a:pt x="840" y="474"/>
                    </a:lnTo>
                    <a:lnTo>
                      <a:pt x="844" y="476"/>
                    </a:lnTo>
                    <a:lnTo>
                      <a:pt x="845" y="476"/>
                    </a:lnTo>
                    <a:lnTo>
                      <a:pt x="847" y="476"/>
                    </a:lnTo>
                    <a:lnTo>
                      <a:pt x="847" y="476"/>
                    </a:lnTo>
                    <a:lnTo>
                      <a:pt x="848" y="476"/>
                    </a:lnTo>
                    <a:lnTo>
                      <a:pt x="849" y="477"/>
                    </a:lnTo>
                    <a:lnTo>
                      <a:pt x="851" y="477"/>
                    </a:lnTo>
                    <a:lnTo>
                      <a:pt x="852" y="477"/>
                    </a:lnTo>
                    <a:lnTo>
                      <a:pt x="853" y="477"/>
                    </a:lnTo>
                    <a:lnTo>
                      <a:pt x="855" y="477"/>
                    </a:lnTo>
                    <a:lnTo>
                      <a:pt x="856" y="477"/>
                    </a:lnTo>
                    <a:lnTo>
                      <a:pt x="859" y="476"/>
                    </a:lnTo>
                    <a:lnTo>
                      <a:pt x="860" y="476"/>
                    </a:lnTo>
                    <a:lnTo>
                      <a:pt x="861" y="476"/>
                    </a:lnTo>
                    <a:lnTo>
                      <a:pt x="863" y="474"/>
                    </a:lnTo>
                    <a:lnTo>
                      <a:pt x="865" y="474"/>
                    </a:lnTo>
                    <a:lnTo>
                      <a:pt x="867" y="474"/>
                    </a:lnTo>
                    <a:lnTo>
                      <a:pt x="870" y="473"/>
                    </a:lnTo>
                    <a:lnTo>
                      <a:pt x="872" y="470"/>
                    </a:lnTo>
                    <a:lnTo>
                      <a:pt x="875" y="469"/>
                    </a:lnTo>
                    <a:lnTo>
                      <a:pt x="876" y="466"/>
                    </a:lnTo>
                    <a:lnTo>
                      <a:pt x="879" y="463"/>
                    </a:lnTo>
                    <a:lnTo>
                      <a:pt x="880" y="462"/>
                    </a:lnTo>
                    <a:lnTo>
                      <a:pt x="882" y="458"/>
                    </a:lnTo>
                    <a:lnTo>
                      <a:pt x="883" y="455"/>
                    </a:lnTo>
                    <a:lnTo>
                      <a:pt x="883" y="451"/>
                    </a:lnTo>
                    <a:lnTo>
                      <a:pt x="883" y="449"/>
                    </a:lnTo>
                    <a:lnTo>
                      <a:pt x="883" y="445"/>
                    </a:lnTo>
                    <a:lnTo>
                      <a:pt x="883" y="441"/>
                    </a:lnTo>
                    <a:lnTo>
                      <a:pt x="883" y="437"/>
                    </a:lnTo>
                    <a:lnTo>
                      <a:pt x="883" y="433"/>
                    </a:lnTo>
                    <a:lnTo>
                      <a:pt x="883" y="429"/>
                    </a:lnTo>
                    <a:lnTo>
                      <a:pt x="882" y="424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3"/>
                    </a:lnTo>
                    <a:lnTo>
                      <a:pt x="883" y="423"/>
                    </a:lnTo>
                    <a:lnTo>
                      <a:pt x="883" y="423"/>
                    </a:lnTo>
                    <a:lnTo>
                      <a:pt x="884" y="423"/>
                    </a:lnTo>
                    <a:lnTo>
                      <a:pt x="884" y="427"/>
                    </a:lnTo>
                    <a:lnTo>
                      <a:pt x="884" y="430"/>
                    </a:lnTo>
                    <a:lnTo>
                      <a:pt x="884" y="433"/>
                    </a:lnTo>
                    <a:lnTo>
                      <a:pt x="884" y="437"/>
                    </a:lnTo>
                    <a:lnTo>
                      <a:pt x="884" y="439"/>
                    </a:lnTo>
                    <a:lnTo>
                      <a:pt x="886" y="443"/>
                    </a:lnTo>
                    <a:lnTo>
                      <a:pt x="886" y="446"/>
                    </a:lnTo>
                    <a:lnTo>
                      <a:pt x="886" y="449"/>
                    </a:lnTo>
                    <a:lnTo>
                      <a:pt x="886" y="451"/>
                    </a:lnTo>
                    <a:lnTo>
                      <a:pt x="886" y="454"/>
                    </a:lnTo>
                    <a:lnTo>
                      <a:pt x="886" y="457"/>
                    </a:lnTo>
                    <a:lnTo>
                      <a:pt x="886" y="458"/>
                    </a:lnTo>
                    <a:lnTo>
                      <a:pt x="884" y="461"/>
                    </a:lnTo>
                    <a:lnTo>
                      <a:pt x="884" y="463"/>
                    </a:lnTo>
                    <a:lnTo>
                      <a:pt x="883" y="465"/>
                    </a:lnTo>
                    <a:lnTo>
                      <a:pt x="883" y="467"/>
                    </a:lnTo>
                    <a:lnTo>
                      <a:pt x="888" y="466"/>
                    </a:lnTo>
                    <a:lnTo>
                      <a:pt x="894" y="465"/>
                    </a:lnTo>
                    <a:lnTo>
                      <a:pt x="900" y="463"/>
                    </a:lnTo>
                    <a:lnTo>
                      <a:pt x="906" y="463"/>
                    </a:lnTo>
                    <a:lnTo>
                      <a:pt x="911" y="463"/>
                    </a:lnTo>
                    <a:lnTo>
                      <a:pt x="917" y="463"/>
                    </a:lnTo>
                    <a:lnTo>
                      <a:pt x="923" y="463"/>
                    </a:lnTo>
                    <a:lnTo>
                      <a:pt x="927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30" y="466"/>
                    </a:lnTo>
                    <a:lnTo>
                      <a:pt x="922" y="466"/>
                    </a:lnTo>
                    <a:lnTo>
                      <a:pt x="913" y="467"/>
                    </a:lnTo>
                    <a:lnTo>
                      <a:pt x="904" y="467"/>
                    </a:lnTo>
                    <a:lnTo>
                      <a:pt x="895" y="470"/>
                    </a:lnTo>
                    <a:lnTo>
                      <a:pt x="886" y="473"/>
                    </a:lnTo>
                    <a:lnTo>
                      <a:pt x="876" y="476"/>
                    </a:lnTo>
                    <a:lnTo>
                      <a:pt x="868" y="478"/>
                    </a:lnTo>
                    <a:lnTo>
                      <a:pt x="859" y="481"/>
                    </a:lnTo>
                    <a:lnTo>
                      <a:pt x="857" y="482"/>
                    </a:lnTo>
                    <a:lnTo>
                      <a:pt x="856" y="482"/>
                    </a:lnTo>
                    <a:lnTo>
                      <a:pt x="855" y="482"/>
                    </a:lnTo>
                    <a:lnTo>
                      <a:pt x="852" y="482"/>
                    </a:lnTo>
                    <a:lnTo>
                      <a:pt x="851" y="482"/>
                    </a:lnTo>
                    <a:lnTo>
                      <a:pt x="849" y="482"/>
                    </a:lnTo>
                    <a:lnTo>
                      <a:pt x="848" y="482"/>
                    </a:lnTo>
                    <a:lnTo>
                      <a:pt x="847" y="482"/>
                    </a:lnTo>
                    <a:lnTo>
                      <a:pt x="875" y="509"/>
                    </a:lnTo>
                    <a:lnTo>
                      <a:pt x="875" y="509"/>
                    </a:lnTo>
                    <a:lnTo>
                      <a:pt x="875" y="509"/>
                    </a:lnTo>
                    <a:lnTo>
                      <a:pt x="875" y="509"/>
                    </a:lnTo>
                    <a:lnTo>
                      <a:pt x="876" y="509"/>
                    </a:lnTo>
                    <a:lnTo>
                      <a:pt x="876" y="509"/>
                    </a:lnTo>
                    <a:lnTo>
                      <a:pt x="876" y="509"/>
                    </a:lnTo>
                    <a:lnTo>
                      <a:pt x="876" y="509"/>
                    </a:lnTo>
                    <a:lnTo>
                      <a:pt x="878" y="509"/>
                    </a:lnTo>
                    <a:lnTo>
                      <a:pt x="878" y="512"/>
                    </a:lnTo>
                    <a:lnTo>
                      <a:pt x="879" y="513"/>
                    </a:lnTo>
                    <a:lnTo>
                      <a:pt x="880" y="515"/>
                    </a:lnTo>
                    <a:lnTo>
                      <a:pt x="882" y="516"/>
                    </a:lnTo>
                    <a:lnTo>
                      <a:pt x="883" y="517"/>
                    </a:lnTo>
                    <a:lnTo>
                      <a:pt x="884" y="519"/>
                    </a:lnTo>
                    <a:lnTo>
                      <a:pt x="886" y="520"/>
                    </a:lnTo>
                    <a:lnTo>
                      <a:pt x="887" y="521"/>
                    </a:lnTo>
                    <a:lnTo>
                      <a:pt x="891" y="527"/>
                    </a:lnTo>
                    <a:lnTo>
                      <a:pt x="895" y="531"/>
                    </a:lnTo>
                    <a:lnTo>
                      <a:pt x="899" y="536"/>
                    </a:lnTo>
                    <a:lnTo>
                      <a:pt x="903" y="540"/>
                    </a:lnTo>
                    <a:lnTo>
                      <a:pt x="907" y="545"/>
                    </a:lnTo>
                    <a:lnTo>
                      <a:pt x="911" y="551"/>
                    </a:lnTo>
                    <a:lnTo>
                      <a:pt x="914" y="556"/>
                    </a:lnTo>
                    <a:lnTo>
                      <a:pt x="918" y="560"/>
                    </a:lnTo>
                    <a:lnTo>
                      <a:pt x="922" y="564"/>
                    </a:lnTo>
                    <a:lnTo>
                      <a:pt x="927" y="566"/>
                    </a:lnTo>
                    <a:lnTo>
                      <a:pt x="931" y="567"/>
                    </a:lnTo>
                    <a:lnTo>
                      <a:pt x="937" y="568"/>
                    </a:lnTo>
                    <a:lnTo>
                      <a:pt x="942" y="568"/>
                    </a:lnTo>
                    <a:lnTo>
                      <a:pt x="947" y="568"/>
                    </a:lnTo>
                    <a:lnTo>
                      <a:pt x="953" y="568"/>
                    </a:lnTo>
                    <a:lnTo>
                      <a:pt x="960" y="568"/>
                    </a:lnTo>
                    <a:lnTo>
                      <a:pt x="966" y="566"/>
                    </a:lnTo>
                    <a:lnTo>
                      <a:pt x="974" y="564"/>
                    </a:lnTo>
                    <a:lnTo>
                      <a:pt x="982" y="563"/>
                    </a:lnTo>
                    <a:lnTo>
                      <a:pt x="990" y="563"/>
                    </a:lnTo>
                    <a:lnTo>
                      <a:pt x="997" y="562"/>
                    </a:lnTo>
                    <a:lnTo>
                      <a:pt x="1005" y="562"/>
                    </a:lnTo>
                    <a:lnTo>
                      <a:pt x="1013" y="562"/>
                    </a:lnTo>
                    <a:lnTo>
                      <a:pt x="1021" y="560"/>
                    </a:lnTo>
                    <a:lnTo>
                      <a:pt x="1024" y="560"/>
                    </a:lnTo>
                    <a:lnTo>
                      <a:pt x="1027" y="560"/>
                    </a:lnTo>
                    <a:lnTo>
                      <a:pt x="1031" y="560"/>
                    </a:lnTo>
                    <a:lnTo>
                      <a:pt x="1033" y="560"/>
                    </a:lnTo>
                    <a:lnTo>
                      <a:pt x="1036" y="560"/>
                    </a:lnTo>
                    <a:lnTo>
                      <a:pt x="1040" y="560"/>
                    </a:lnTo>
                    <a:lnTo>
                      <a:pt x="1043" y="559"/>
                    </a:lnTo>
                    <a:lnTo>
                      <a:pt x="1046" y="559"/>
                    </a:lnTo>
                    <a:lnTo>
                      <a:pt x="1047" y="559"/>
                    </a:lnTo>
                    <a:lnTo>
                      <a:pt x="1048" y="559"/>
                    </a:lnTo>
                    <a:lnTo>
                      <a:pt x="1050" y="559"/>
                    </a:lnTo>
                    <a:lnTo>
                      <a:pt x="1051" y="559"/>
                    </a:lnTo>
                    <a:lnTo>
                      <a:pt x="1052" y="559"/>
                    </a:lnTo>
                    <a:lnTo>
                      <a:pt x="1054" y="559"/>
                    </a:lnTo>
                    <a:lnTo>
                      <a:pt x="1055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60"/>
                    </a:lnTo>
                    <a:lnTo>
                      <a:pt x="1056" y="560"/>
                    </a:lnTo>
                    <a:lnTo>
                      <a:pt x="1056" y="560"/>
                    </a:lnTo>
                    <a:lnTo>
                      <a:pt x="1056" y="560"/>
                    </a:lnTo>
                    <a:lnTo>
                      <a:pt x="1056" y="560"/>
                    </a:lnTo>
                    <a:lnTo>
                      <a:pt x="1056" y="562"/>
                    </a:lnTo>
                    <a:lnTo>
                      <a:pt x="1056" y="562"/>
                    </a:lnTo>
                    <a:lnTo>
                      <a:pt x="1056" y="562"/>
                    </a:lnTo>
                    <a:lnTo>
                      <a:pt x="1043" y="563"/>
                    </a:lnTo>
                    <a:lnTo>
                      <a:pt x="1035" y="564"/>
                    </a:lnTo>
                    <a:lnTo>
                      <a:pt x="1028" y="564"/>
                    </a:lnTo>
                    <a:lnTo>
                      <a:pt x="1020" y="566"/>
                    </a:lnTo>
                    <a:lnTo>
                      <a:pt x="1013" y="566"/>
                    </a:lnTo>
                    <a:lnTo>
                      <a:pt x="1007" y="567"/>
                    </a:lnTo>
                    <a:lnTo>
                      <a:pt x="999" y="567"/>
                    </a:lnTo>
                    <a:lnTo>
                      <a:pt x="992" y="568"/>
                    </a:lnTo>
                    <a:lnTo>
                      <a:pt x="984" y="568"/>
                    </a:lnTo>
                    <a:lnTo>
                      <a:pt x="977" y="570"/>
                    </a:lnTo>
                    <a:lnTo>
                      <a:pt x="970" y="571"/>
                    </a:lnTo>
                    <a:lnTo>
                      <a:pt x="964" y="572"/>
                    </a:lnTo>
                    <a:lnTo>
                      <a:pt x="956" y="572"/>
                    </a:lnTo>
                    <a:lnTo>
                      <a:pt x="949" y="574"/>
                    </a:lnTo>
                    <a:lnTo>
                      <a:pt x="942" y="574"/>
                    </a:lnTo>
                    <a:lnTo>
                      <a:pt x="935" y="574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7" y="572"/>
                    </a:lnTo>
                    <a:lnTo>
                      <a:pt x="927" y="572"/>
                    </a:lnTo>
                    <a:lnTo>
                      <a:pt x="927" y="572"/>
                    </a:lnTo>
                    <a:lnTo>
                      <a:pt x="926" y="572"/>
                    </a:lnTo>
                    <a:lnTo>
                      <a:pt x="926" y="572"/>
                    </a:lnTo>
                    <a:lnTo>
                      <a:pt x="925" y="572"/>
                    </a:lnTo>
                    <a:lnTo>
                      <a:pt x="925" y="572"/>
                    </a:lnTo>
                    <a:lnTo>
                      <a:pt x="925" y="572"/>
                    </a:lnTo>
                    <a:lnTo>
                      <a:pt x="926" y="578"/>
                    </a:lnTo>
                    <a:lnTo>
                      <a:pt x="929" y="583"/>
                    </a:lnTo>
                    <a:lnTo>
                      <a:pt x="931" y="587"/>
                    </a:lnTo>
                    <a:lnTo>
                      <a:pt x="933" y="592"/>
                    </a:lnTo>
                    <a:lnTo>
                      <a:pt x="935" y="598"/>
                    </a:lnTo>
                    <a:lnTo>
                      <a:pt x="938" y="603"/>
                    </a:lnTo>
                    <a:lnTo>
                      <a:pt x="939" y="609"/>
                    </a:lnTo>
                    <a:lnTo>
                      <a:pt x="941" y="614"/>
                    </a:lnTo>
                    <a:lnTo>
                      <a:pt x="942" y="615"/>
                    </a:lnTo>
                    <a:lnTo>
                      <a:pt x="942" y="615"/>
                    </a:lnTo>
                    <a:lnTo>
                      <a:pt x="942" y="615"/>
                    </a:lnTo>
                    <a:lnTo>
                      <a:pt x="943" y="617"/>
                    </a:lnTo>
                    <a:lnTo>
                      <a:pt x="943" y="617"/>
                    </a:lnTo>
                    <a:lnTo>
                      <a:pt x="945" y="617"/>
                    </a:lnTo>
                    <a:lnTo>
                      <a:pt x="945" y="617"/>
                    </a:lnTo>
                    <a:lnTo>
                      <a:pt x="946" y="617"/>
                    </a:lnTo>
                    <a:lnTo>
                      <a:pt x="950" y="618"/>
                    </a:lnTo>
                    <a:lnTo>
                      <a:pt x="954" y="618"/>
                    </a:lnTo>
                    <a:lnTo>
                      <a:pt x="960" y="617"/>
                    </a:lnTo>
                    <a:lnTo>
                      <a:pt x="965" y="617"/>
                    </a:lnTo>
                    <a:lnTo>
                      <a:pt x="969" y="617"/>
                    </a:lnTo>
                    <a:lnTo>
                      <a:pt x="974" y="615"/>
                    </a:lnTo>
                    <a:lnTo>
                      <a:pt x="980" y="615"/>
                    </a:lnTo>
                    <a:lnTo>
                      <a:pt x="984" y="614"/>
                    </a:lnTo>
                    <a:lnTo>
                      <a:pt x="1011" y="609"/>
                    </a:lnTo>
                    <a:lnTo>
                      <a:pt x="1037" y="603"/>
                    </a:lnTo>
                    <a:lnTo>
                      <a:pt x="1064" y="598"/>
                    </a:lnTo>
                    <a:lnTo>
                      <a:pt x="1091" y="592"/>
                    </a:lnTo>
                    <a:lnTo>
                      <a:pt x="1117" y="584"/>
                    </a:lnTo>
                    <a:lnTo>
                      <a:pt x="1141" y="575"/>
                    </a:lnTo>
                    <a:lnTo>
                      <a:pt x="1153" y="570"/>
                    </a:lnTo>
                    <a:lnTo>
                      <a:pt x="1165" y="563"/>
                    </a:lnTo>
                    <a:lnTo>
                      <a:pt x="1176" y="556"/>
                    </a:lnTo>
                    <a:lnTo>
                      <a:pt x="1187" y="547"/>
                    </a:lnTo>
                    <a:lnTo>
                      <a:pt x="1188" y="545"/>
                    </a:lnTo>
                    <a:lnTo>
                      <a:pt x="1189" y="544"/>
                    </a:lnTo>
                    <a:lnTo>
                      <a:pt x="1191" y="543"/>
                    </a:lnTo>
                    <a:lnTo>
                      <a:pt x="1192" y="541"/>
                    </a:lnTo>
                    <a:lnTo>
                      <a:pt x="1195" y="540"/>
                    </a:lnTo>
                    <a:lnTo>
                      <a:pt x="1196" y="537"/>
                    </a:lnTo>
                    <a:lnTo>
                      <a:pt x="1197" y="536"/>
                    </a:lnTo>
                    <a:lnTo>
                      <a:pt x="1199" y="535"/>
                    </a:lnTo>
                    <a:lnTo>
                      <a:pt x="1201" y="532"/>
                    </a:lnTo>
                    <a:lnTo>
                      <a:pt x="1203" y="529"/>
                    </a:lnTo>
                    <a:lnTo>
                      <a:pt x="1205" y="525"/>
                    </a:lnTo>
                    <a:lnTo>
                      <a:pt x="1207" y="521"/>
                    </a:lnTo>
                    <a:lnTo>
                      <a:pt x="1208" y="519"/>
                    </a:lnTo>
                    <a:lnTo>
                      <a:pt x="1209" y="515"/>
                    </a:lnTo>
                    <a:lnTo>
                      <a:pt x="1211" y="511"/>
                    </a:lnTo>
                    <a:lnTo>
                      <a:pt x="1212" y="506"/>
                    </a:lnTo>
                    <a:lnTo>
                      <a:pt x="1214" y="502"/>
                    </a:lnTo>
                    <a:lnTo>
                      <a:pt x="1214" y="500"/>
                    </a:lnTo>
                    <a:lnTo>
                      <a:pt x="1215" y="497"/>
                    </a:lnTo>
                    <a:lnTo>
                      <a:pt x="1215" y="493"/>
                    </a:lnTo>
                    <a:lnTo>
                      <a:pt x="1216" y="490"/>
                    </a:lnTo>
                    <a:lnTo>
                      <a:pt x="1216" y="488"/>
                    </a:lnTo>
                    <a:lnTo>
                      <a:pt x="1218" y="485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9" y="469"/>
                    </a:lnTo>
                    <a:lnTo>
                      <a:pt x="1220" y="457"/>
                    </a:lnTo>
                    <a:lnTo>
                      <a:pt x="1222" y="445"/>
                    </a:lnTo>
                    <a:lnTo>
                      <a:pt x="1222" y="433"/>
                    </a:lnTo>
                    <a:lnTo>
                      <a:pt x="1222" y="420"/>
                    </a:lnTo>
                    <a:lnTo>
                      <a:pt x="1222" y="408"/>
                    </a:lnTo>
                    <a:lnTo>
                      <a:pt x="1222" y="395"/>
                    </a:lnTo>
                    <a:lnTo>
                      <a:pt x="1222" y="383"/>
                    </a:lnTo>
                    <a:lnTo>
                      <a:pt x="1222" y="383"/>
                    </a:lnTo>
                    <a:lnTo>
                      <a:pt x="1222" y="381"/>
                    </a:lnTo>
                    <a:lnTo>
                      <a:pt x="1222" y="381"/>
                    </a:lnTo>
                    <a:lnTo>
                      <a:pt x="1222" y="380"/>
                    </a:lnTo>
                    <a:lnTo>
                      <a:pt x="1222" y="380"/>
                    </a:lnTo>
                    <a:lnTo>
                      <a:pt x="1222" y="379"/>
                    </a:lnTo>
                    <a:lnTo>
                      <a:pt x="1222" y="379"/>
                    </a:lnTo>
                    <a:lnTo>
                      <a:pt x="1222" y="377"/>
                    </a:lnTo>
                    <a:lnTo>
                      <a:pt x="1220" y="381"/>
                    </a:lnTo>
                    <a:lnTo>
                      <a:pt x="1218" y="384"/>
                    </a:lnTo>
                    <a:lnTo>
                      <a:pt x="1218" y="388"/>
                    </a:lnTo>
                    <a:lnTo>
                      <a:pt x="1216" y="392"/>
                    </a:lnTo>
                    <a:lnTo>
                      <a:pt x="1215" y="395"/>
                    </a:lnTo>
                    <a:lnTo>
                      <a:pt x="1215" y="399"/>
                    </a:lnTo>
                    <a:lnTo>
                      <a:pt x="1214" y="403"/>
                    </a:lnTo>
                    <a:lnTo>
                      <a:pt x="1214" y="406"/>
                    </a:lnTo>
                    <a:lnTo>
                      <a:pt x="1214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2"/>
                    </a:lnTo>
                    <a:lnTo>
                      <a:pt x="1212" y="396"/>
                    </a:lnTo>
                    <a:lnTo>
                      <a:pt x="1212" y="392"/>
                    </a:lnTo>
                    <a:lnTo>
                      <a:pt x="1214" y="387"/>
                    </a:lnTo>
                    <a:lnTo>
                      <a:pt x="1214" y="381"/>
                    </a:lnTo>
                    <a:lnTo>
                      <a:pt x="1215" y="377"/>
                    </a:lnTo>
                    <a:lnTo>
                      <a:pt x="1216" y="372"/>
                    </a:lnTo>
                    <a:lnTo>
                      <a:pt x="1218" y="367"/>
                    </a:lnTo>
                    <a:lnTo>
                      <a:pt x="1218" y="365"/>
                    </a:lnTo>
                    <a:lnTo>
                      <a:pt x="1218" y="364"/>
                    </a:lnTo>
                    <a:lnTo>
                      <a:pt x="1218" y="363"/>
                    </a:lnTo>
                    <a:lnTo>
                      <a:pt x="1218" y="360"/>
                    </a:lnTo>
                    <a:lnTo>
                      <a:pt x="1216" y="359"/>
                    </a:lnTo>
                    <a:lnTo>
                      <a:pt x="1216" y="357"/>
                    </a:lnTo>
                    <a:lnTo>
                      <a:pt x="1215" y="355"/>
                    </a:lnTo>
                    <a:lnTo>
                      <a:pt x="1215" y="353"/>
                    </a:lnTo>
                    <a:lnTo>
                      <a:pt x="1212" y="345"/>
                    </a:lnTo>
                    <a:lnTo>
                      <a:pt x="1208" y="338"/>
                    </a:lnTo>
                    <a:lnTo>
                      <a:pt x="1205" y="330"/>
                    </a:lnTo>
                    <a:lnTo>
                      <a:pt x="1203" y="322"/>
                    </a:lnTo>
                    <a:lnTo>
                      <a:pt x="1199" y="316"/>
                    </a:lnTo>
                    <a:lnTo>
                      <a:pt x="1195" y="308"/>
                    </a:lnTo>
                    <a:lnTo>
                      <a:pt x="1191" y="301"/>
                    </a:lnTo>
                    <a:lnTo>
                      <a:pt x="1185" y="294"/>
                    </a:lnTo>
                    <a:lnTo>
                      <a:pt x="1183" y="290"/>
                    </a:lnTo>
                    <a:lnTo>
                      <a:pt x="1179" y="286"/>
                    </a:lnTo>
                    <a:lnTo>
                      <a:pt x="1175" y="281"/>
                    </a:lnTo>
                    <a:lnTo>
                      <a:pt x="1171" y="277"/>
                    </a:lnTo>
                    <a:lnTo>
                      <a:pt x="1168" y="271"/>
                    </a:lnTo>
                    <a:lnTo>
                      <a:pt x="1164" y="267"/>
                    </a:lnTo>
                    <a:lnTo>
                      <a:pt x="1160" y="263"/>
                    </a:lnTo>
                    <a:lnTo>
                      <a:pt x="1156" y="259"/>
                    </a:lnTo>
                    <a:lnTo>
                      <a:pt x="1156" y="259"/>
                    </a:lnTo>
                    <a:lnTo>
                      <a:pt x="1156" y="259"/>
                    </a:lnTo>
                    <a:lnTo>
                      <a:pt x="1154" y="259"/>
                    </a:lnTo>
                    <a:lnTo>
                      <a:pt x="1154" y="259"/>
                    </a:lnTo>
                    <a:lnTo>
                      <a:pt x="1154" y="261"/>
                    </a:lnTo>
                    <a:lnTo>
                      <a:pt x="1154" y="261"/>
                    </a:lnTo>
                    <a:lnTo>
                      <a:pt x="1154" y="261"/>
                    </a:lnTo>
                    <a:lnTo>
                      <a:pt x="1154" y="261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8" y="286"/>
                    </a:lnTo>
                    <a:lnTo>
                      <a:pt x="1148" y="286"/>
                    </a:lnTo>
                    <a:lnTo>
                      <a:pt x="1148" y="286"/>
                    </a:lnTo>
                    <a:lnTo>
                      <a:pt x="1148" y="286"/>
                    </a:lnTo>
                    <a:lnTo>
                      <a:pt x="1148" y="282"/>
                    </a:lnTo>
                    <a:lnTo>
                      <a:pt x="1148" y="277"/>
                    </a:lnTo>
                    <a:lnTo>
                      <a:pt x="1148" y="271"/>
                    </a:lnTo>
                    <a:lnTo>
                      <a:pt x="1149" y="266"/>
                    </a:lnTo>
                    <a:lnTo>
                      <a:pt x="1149" y="261"/>
                    </a:lnTo>
                    <a:lnTo>
                      <a:pt x="1148" y="255"/>
                    </a:lnTo>
                    <a:lnTo>
                      <a:pt x="1146" y="250"/>
                    </a:lnTo>
                    <a:lnTo>
                      <a:pt x="1144" y="246"/>
                    </a:lnTo>
                    <a:lnTo>
                      <a:pt x="1144" y="243"/>
                    </a:lnTo>
                    <a:lnTo>
                      <a:pt x="1142" y="242"/>
                    </a:lnTo>
                    <a:lnTo>
                      <a:pt x="1141" y="240"/>
                    </a:lnTo>
                    <a:lnTo>
                      <a:pt x="1140" y="238"/>
                    </a:lnTo>
                    <a:lnTo>
                      <a:pt x="1138" y="236"/>
                    </a:lnTo>
                    <a:lnTo>
                      <a:pt x="1137" y="235"/>
                    </a:lnTo>
                    <a:lnTo>
                      <a:pt x="1136" y="234"/>
                    </a:lnTo>
                    <a:lnTo>
                      <a:pt x="1134" y="231"/>
                    </a:lnTo>
                    <a:lnTo>
                      <a:pt x="1133" y="230"/>
                    </a:lnTo>
                    <a:lnTo>
                      <a:pt x="1130" y="228"/>
                    </a:lnTo>
                    <a:lnTo>
                      <a:pt x="1129" y="226"/>
                    </a:lnTo>
                    <a:lnTo>
                      <a:pt x="1128" y="224"/>
                    </a:lnTo>
                    <a:lnTo>
                      <a:pt x="1126" y="223"/>
                    </a:lnTo>
                    <a:lnTo>
                      <a:pt x="1123" y="220"/>
                    </a:lnTo>
                    <a:lnTo>
                      <a:pt x="1122" y="219"/>
                    </a:lnTo>
                    <a:lnTo>
                      <a:pt x="1121" y="217"/>
                    </a:lnTo>
                    <a:lnTo>
                      <a:pt x="1121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5" y="230"/>
                    </a:lnTo>
                    <a:lnTo>
                      <a:pt x="1115" y="230"/>
                    </a:lnTo>
                    <a:lnTo>
                      <a:pt x="1115" y="230"/>
                    </a:lnTo>
                    <a:lnTo>
                      <a:pt x="1115" y="230"/>
                    </a:lnTo>
                    <a:lnTo>
                      <a:pt x="1115" y="228"/>
                    </a:lnTo>
                    <a:lnTo>
                      <a:pt x="1115" y="228"/>
                    </a:lnTo>
                    <a:lnTo>
                      <a:pt x="1115" y="227"/>
                    </a:lnTo>
                    <a:lnTo>
                      <a:pt x="1115" y="227"/>
                    </a:lnTo>
                    <a:lnTo>
                      <a:pt x="1114" y="224"/>
                    </a:lnTo>
                    <a:lnTo>
                      <a:pt x="1114" y="223"/>
                    </a:lnTo>
                    <a:lnTo>
                      <a:pt x="1114" y="220"/>
                    </a:lnTo>
                    <a:lnTo>
                      <a:pt x="1114" y="219"/>
                    </a:lnTo>
                    <a:lnTo>
                      <a:pt x="1114" y="216"/>
                    </a:lnTo>
                    <a:lnTo>
                      <a:pt x="1114" y="213"/>
                    </a:lnTo>
                    <a:lnTo>
                      <a:pt x="1114" y="212"/>
                    </a:lnTo>
                    <a:lnTo>
                      <a:pt x="1114" y="209"/>
                    </a:lnTo>
                    <a:lnTo>
                      <a:pt x="1113" y="209"/>
                    </a:lnTo>
                    <a:lnTo>
                      <a:pt x="1113" y="208"/>
                    </a:lnTo>
                    <a:lnTo>
                      <a:pt x="1113" y="208"/>
                    </a:lnTo>
                    <a:lnTo>
                      <a:pt x="1111" y="207"/>
                    </a:lnTo>
                    <a:lnTo>
                      <a:pt x="1111" y="207"/>
                    </a:lnTo>
                    <a:lnTo>
                      <a:pt x="1110" y="205"/>
                    </a:lnTo>
                    <a:lnTo>
                      <a:pt x="1110" y="204"/>
                    </a:lnTo>
                    <a:lnTo>
                      <a:pt x="1109" y="204"/>
                    </a:lnTo>
                    <a:lnTo>
                      <a:pt x="1107" y="203"/>
                    </a:lnTo>
                    <a:lnTo>
                      <a:pt x="1106" y="200"/>
                    </a:lnTo>
                    <a:lnTo>
                      <a:pt x="1105" y="199"/>
                    </a:lnTo>
                    <a:lnTo>
                      <a:pt x="1102" y="197"/>
                    </a:lnTo>
                    <a:lnTo>
                      <a:pt x="1101" y="195"/>
                    </a:lnTo>
                    <a:lnTo>
                      <a:pt x="1099" y="193"/>
                    </a:lnTo>
                    <a:lnTo>
                      <a:pt x="1098" y="192"/>
                    </a:lnTo>
                    <a:lnTo>
                      <a:pt x="1097" y="191"/>
                    </a:lnTo>
                    <a:lnTo>
                      <a:pt x="1093" y="187"/>
                    </a:lnTo>
                    <a:lnTo>
                      <a:pt x="1089" y="184"/>
                    </a:lnTo>
                    <a:lnTo>
                      <a:pt x="1085" y="180"/>
                    </a:lnTo>
                    <a:lnTo>
                      <a:pt x="1080" y="177"/>
                    </a:lnTo>
                    <a:lnTo>
                      <a:pt x="1076" y="173"/>
                    </a:lnTo>
                    <a:lnTo>
                      <a:pt x="1072" y="170"/>
                    </a:lnTo>
                    <a:lnTo>
                      <a:pt x="1068" y="168"/>
                    </a:lnTo>
                    <a:lnTo>
                      <a:pt x="1064" y="164"/>
                    </a:lnTo>
                    <a:lnTo>
                      <a:pt x="1062" y="162"/>
                    </a:lnTo>
                    <a:lnTo>
                      <a:pt x="1059" y="160"/>
                    </a:lnTo>
                    <a:lnTo>
                      <a:pt x="1056" y="158"/>
                    </a:lnTo>
                    <a:lnTo>
                      <a:pt x="1055" y="156"/>
                    </a:lnTo>
                    <a:lnTo>
                      <a:pt x="1052" y="154"/>
                    </a:lnTo>
                    <a:lnTo>
                      <a:pt x="1050" y="153"/>
                    </a:lnTo>
                    <a:lnTo>
                      <a:pt x="1047" y="152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2"/>
                    </a:lnTo>
                    <a:lnTo>
                      <a:pt x="1043" y="152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39" y="168"/>
                    </a:lnTo>
                    <a:lnTo>
                      <a:pt x="1039" y="168"/>
                    </a:lnTo>
                    <a:lnTo>
                      <a:pt x="1039" y="164"/>
                    </a:lnTo>
                    <a:lnTo>
                      <a:pt x="1039" y="158"/>
                    </a:lnTo>
                    <a:lnTo>
                      <a:pt x="1039" y="154"/>
                    </a:lnTo>
                    <a:lnTo>
                      <a:pt x="1037" y="149"/>
                    </a:lnTo>
                    <a:lnTo>
                      <a:pt x="1037" y="145"/>
                    </a:lnTo>
                    <a:lnTo>
                      <a:pt x="1036" y="141"/>
                    </a:lnTo>
                    <a:lnTo>
                      <a:pt x="1033" y="137"/>
                    </a:lnTo>
                    <a:lnTo>
                      <a:pt x="1029" y="134"/>
                    </a:lnTo>
                    <a:lnTo>
                      <a:pt x="1028" y="133"/>
                    </a:lnTo>
                    <a:lnTo>
                      <a:pt x="1027" y="133"/>
                    </a:lnTo>
                    <a:lnTo>
                      <a:pt x="1027" y="133"/>
                    </a:lnTo>
                    <a:lnTo>
                      <a:pt x="1025" y="131"/>
                    </a:lnTo>
                    <a:lnTo>
                      <a:pt x="1025" y="131"/>
                    </a:lnTo>
                    <a:lnTo>
                      <a:pt x="1024" y="131"/>
                    </a:lnTo>
                    <a:lnTo>
                      <a:pt x="1023" y="130"/>
                    </a:lnTo>
                    <a:lnTo>
                      <a:pt x="1023" y="130"/>
                    </a:lnTo>
                    <a:lnTo>
                      <a:pt x="1021" y="130"/>
                    </a:lnTo>
                    <a:lnTo>
                      <a:pt x="1021" y="130"/>
                    </a:lnTo>
                    <a:lnTo>
                      <a:pt x="1020" y="130"/>
                    </a:lnTo>
                    <a:lnTo>
                      <a:pt x="1020" y="129"/>
                    </a:lnTo>
                    <a:lnTo>
                      <a:pt x="1019" y="129"/>
                    </a:lnTo>
                    <a:lnTo>
                      <a:pt x="1019" y="129"/>
                    </a:lnTo>
                    <a:lnTo>
                      <a:pt x="1017" y="129"/>
                    </a:lnTo>
                    <a:lnTo>
                      <a:pt x="1017" y="129"/>
                    </a:lnTo>
                    <a:lnTo>
                      <a:pt x="1017" y="129"/>
                    </a:lnTo>
                    <a:lnTo>
                      <a:pt x="1016" y="129"/>
                    </a:lnTo>
                    <a:lnTo>
                      <a:pt x="1016" y="129"/>
                    </a:lnTo>
                    <a:lnTo>
                      <a:pt x="1016" y="129"/>
                    </a:lnTo>
                    <a:lnTo>
                      <a:pt x="1015" y="129"/>
                    </a:lnTo>
                    <a:lnTo>
                      <a:pt x="1015" y="129"/>
                    </a:lnTo>
                    <a:lnTo>
                      <a:pt x="1015" y="129"/>
                    </a:lnTo>
                    <a:lnTo>
                      <a:pt x="1013" y="130"/>
                    </a:lnTo>
                    <a:lnTo>
                      <a:pt x="1013" y="130"/>
                    </a:lnTo>
                    <a:lnTo>
                      <a:pt x="1013" y="131"/>
                    </a:lnTo>
                    <a:lnTo>
                      <a:pt x="1013" y="133"/>
                    </a:lnTo>
                    <a:lnTo>
                      <a:pt x="1013" y="134"/>
                    </a:lnTo>
                    <a:lnTo>
                      <a:pt x="1013" y="134"/>
                    </a:lnTo>
                    <a:lnTo>
                      <a:pt x="1013" y="136"/>
                    </a:lnTo>
                    <a:lnTo>
                      <a:pt x="1013" y="137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2" y="138"/>
                    </a:lnTo>
                    <a:lnTo>
                      <a:pt x="1012" y="138"/>
                    </a:lnTo>
                    <a:lnTo>
                      <a:pt x="1011" y="137"/>
                    </a:lnTo>
                    <a:lnTo>
                      <a:pt x="1011" y="136"/>
                    </a:lnTo>
                    <a:lnTo>
                      <a:pt x="1011" y="136"/>
                    </a:lnTo>
                    <a:lnTo>
                      <a:pt x="1009" y="134"/>
                    </a:lnTo>
                    <a:lnTo>
                      <a:pt x="1009" y="133"/>
                    </a:lnTo>
                    <a:lnTo>
                      <a:pt x="1009" y="131"/>
                    </a:lnTo>
                    <a:lnTo>
                      <a:pt x="1008" y="127"/>
                    </a:lnTo>
                    <a:lnTo>
                      <a:pt x="1007" y="123"/>
                    </a:lnTo>
                    <a:lnTo>
                      <a:pt x="1004" y="119"/>
                    </a:lnTo>
                    <a:lnTo>
                      <a:pt x="1001" y="117"/>
                    </a:lnTo>
                    <a:lnTo>
                      <a:pt x="997" y="113"/>
                    </a:lnTo>
                    <a:lnTo>
                      <a:pt x="994" y="110"/>
                    </a:lnTo>
                    <a:lnTo>
                      <a:pt x="990" y="107"/>
                    </a:lnTo>
                    <a:lnTo>
                      <a:pt x="988" y="106"/>
                    </a:lnTo>
                    <a:lnTo>
                      <a:pt x="984" y="103"/>
                    </a:lnTo>
                    <a:lnTo>
                      <a:pt x="981" y="102"/>
                    </a:lnTo>
                    <a:lnTo>
                      <a:pt x="978" y="101"/>
                    </a:lnTo>
                    <a:lnTo>
                      <a:pt x="976" y="98"/>
                    </a:lnTo>
                    <a:lnTo>
                      <a:pt x="973" y="97"/>
                    </a:lnTo>
                    <a:lnTo>
                      <a:pt x="970" y="95"/>
                    </a:lnTo>
                    <a:lnTo>
                      <a:pt x="968" y="92"/>
                    </a:lnTo>
                    <a:lnTo>
                      <a:pt x="965" y="91"/>
                    </a:lnTo>
                    <a:lnTo>
                      <a:pt x="962" y="90"/>
                    </a:lnTo>
                    <a:lnTo>
                      <a:pt x="961" y="88"/>
                    </a:lnTo>
                    <a:lnTo>
                      <a:pt x="958" y="87"/>
                    </a:lnTo>
                    <a:lnTo>
                      <a:pt x="956" y="86"/>
                    </a:lnTo>
                    <a:lnTo>
                      <a:pt x="954" y="86"/>
                    </a:lnTo>
                    <a:lnTo>
                      <a:pt x="951" y="84"/>
                    </a:lnTo>
                    <a:lnTo>
                      <a:pt x="949" y="84"/>
                    </a:lnTo>
                    <a:lnTo>
                      <a:pt x="946" y="84"/>
                    </a:lnTo>
                    <a:lnTo>
                      <a:pt x="945" y="84"/>
                    </a:lnTo>
                    <a:lnTo>
                      <a:pt x="943" y="86"/>
                    </a:lnTo>
                    <a:lnTo>
                      <a:pt x="942" y="86"/>
                    </a:lnTo>
                    <a:lnTo>
                      <a:pt x="941" y="87"/>
                    </a:lnTo>
                    <a:lnTo>
                      <a:pt x="939" y="88"/>
                    </a:lnTo>
                    <a:lnTo>
                      <a:pt x="938" y="90"/>
                    </a:lnTo>
                    <a:lnTo>
                      <a:pt x="937" y="91"/>
                    </a:lnTo>
                    <a:lnTo>
                      <a:pt x="937" y="92"/>
                    </a:lnTo>
                    <a:lnTo>
                      <a:pt x="935" y="94"/>
                    </a:lnTo>
                    <a:lnTo>
                      <a:pt x="935" y="95"/>
                    </a:lnTo>
                    <a:lnTo>
                      <a:pt x="934" y="97"/>
                    </a:lnTo>
                    <a:lnTo>
                      <a:pt x="934" y="98"/>
                    </a:lnTo>
                    <a:lnTo>
                      <a:pt x="934" y="99"/>
                    </a:lnTo>
                    <a:lnTo>
                      <a:pt x="934" y="101"/>
                    </a:lnTo>
                    <a:lnTo>
                      <a:pt x="934" y="102"/>
                    </a:lnTo>
                    <a:lnTo>
                      <a:pt x="934" y="105"/>
                    </a:lnTo>
                    <a:lnTo>
                      <a:pt x="934" y="106"/>
                    </a:lnTo>
                    <a:lnTo>
                      <a:pt x="934" y="107"/>
                    </a:lnTo>
                    <a:lnTo>
                      <a:pt x="934" y="109"/>
                    </a:lnTo>
                    <a:lnTo>
                      <a:pt x="935" y="110"/>
                    </a:lnTo>
                    <a:lnTo>
                      <a:pt x="935" y="113"/>
                    </a:lnTo>
                    <a:lnTo>
                      <a:pt x="935" y="114"/>
                    </a:lnTo>
                    <a:lnTo>
                      <a:pt x="935" y="115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1" y="111"/>
                    </a:lnTo>
                    <a:lnTo>
                      <a:pt x="931" y="111"/>
                    </a:lnTo>
                    <a:lnTo>
                      <a:pt x="931" y="110"/>
                    </a:lnTo>
                    <a:lnTo>
                      <a:pt x="931" y="109"/>
                    </a:lnTo>
                    <a:lnTo>
                      <a:pt x="930" y="107"/>
                    </a:lnTo>
                    <a:lnTo>
                      <a:pt x="930" y="106"/>
                    </a:lnTo>
                    <a:lnTo>
                      <a:pt x="930" y="105"/>
                    </a:lnTo>
                    <a:lnTo>
                      <a:pt x="930" y="103"/>
                    </a:lnTo>
                    <a:lnTo>
                      <a:pt x="930" y="103"/>
                    </a:lnTo>
                    <a:lnTo>
                      <a:pt x="929" y="98"/>
                    </a:lnTo>
                    <a:lnTo>
                      <a:pt x="927" y="92"/>
                    </a:lnTo>
                    <a:lnTo>
                      <a:pt x="927" y="88"/>
                    </a:lnTo>
                    <a:lnTo>
                      <a:pt x="926" y="83"/>
                    </a:lnTo>
                    <a:lnTo>
                      <a:pt x="925" y="79"/>
                    </a:lnTo>
                    <a:lnTo>
                      <a:pt x="923" y="75"/>
                    </a:lnTo>
                    <a:lnTo>
                      <a:pt x="919" y="71"/>
                    </a:lnTo>
                    <a:lnTo>
                      <a:pt x="915" y="70"/>
                    </a:lnTo>
                    <a:lnTo>
                      <a:pt x="914" y="68"/>
                    </a:lnTo>
                    <a:lnTo>
                      <a:pt x="911" y="67"/>
                    </a:lnTo>
                    <a:lnTo>
                      <a:pt x="910" y="66"/>
                    </a:lnTo>
                    <a:lnTo>
                      <a:pt x="907" y="64"/>
                    </a:lnTo>
                    <a:lnTo>
                      <a:pt x="906" y="64"/>
                    </a:lnTo>
                    <a:lnTo>
                      <a:pt x="903" y="63"/>
                    </a:lnTo>
                    <a:lnTo>
                      <a:pt x="902" y="62"/>
                    </a:lnTo>
                    <a:lnTo>
                      <a:pt x="899" y="60"/>
                    </a:lnTo>
                    <a:lnTo>
                      <a:pt x="896" y="59"/>
                    </a:lnTo>
                    <a:lnTo>
                      <a:pt x="894" y="59"/>
                    </a:lnTo>
                    <a:lnTo>
                      <a:pt x="891" y="58"/>
                    </a:lnTo>
                    <a:lnTo>
                      <a:pt x="888" y="56"/>
                    </a:lnTo>
                    <a:lnTo>
                      <a:pt x="886" y="55"/>
                    </a:lnTo>
                    <a:lnTo>
                      <a:pt x="883" y="54"/>
                    </a:lnTo>
                    <a:lnTo>
                      <a:pt x="880" y="54"/>
                    </a:lnTo>
                    <a:lnTo>
                      <a:pt x="878" y="52"/>
                    </a:lnTo>
                    <a:lnTo>
                      <a:pt x="865" y="48"/>
                    </a:lnTo>
                    <a:lnTo>
                      <a:pt x="855" y="43"/>
                    </a:lnTo>
                    <a:lnTo>
                      <a:pt x="844" y="39"/>
                    </a:lnTo>
                    <a:lnTo>
                      <a:pt x="832" y="33"/>
                    </a:lnTo>
                    <a:lnTo>
                      <a:pt x="821" y="28"/>
                    </a:lnTo>
                    <a:lnTo>
                      <a:pt x="809" y="24"/>
                    </a:lnTo>
                    <a:lnTo>
                      <a:pt x="798" y="19"/>
                    </a:lnTo>
                    <a:lnTo>
                      <a:pt x="786" y="13"/>
                    </a:lnTo>
                    <a:lnTo>
                      <a:pt x="781" y="12"/>
                    </a:lnTo>
                    <a:lnTo>
                      <a:pt x="774" y="11"/>
                    </a:lnTo>
                    <a:lnTo>
                      <a:pt x="767" y="9"/>
                    </a:lnTo>
                    <a:lnTo>
                      <a:pt x="762" y="9"/>
                    </a:lnTo>
                    <a:lnTo>
                      <a:pt x="755" y="9"/>
                    </a:lnTo>
                    <a:lnTo>
                      <a:pt x="750" y="9"/>
                    </a:lnTo>
                    <a:lnTo>
                      <a:pt x="743" y="11"/>
                    </a:lnTo>
                    <a:lnTo>
                      <a:pt x="736" y="11"/>
                    </a:lnTo>
                    <a:lnTo>
                      <a:pt x="732" y="12"/>
                    </a:lnTo>
                    <a:lnTo>
                      <a:pt x="730" y="13"/>
                    </a:lnTo>
                    <a:lnTo>
                      <a:pt x="726" y="15"/>
                    </a:lnTo>
                    <a:lnTo>
                      <a:pt x="723" y="17"/>
                    </a:lnTo>
                    <a:lnTo>
                      <a:pt x="719" y="19"/>
                    </a:lnTo>
                    <a:lnTo>
                      <a:pt x="716" y="20"/>
                    </a:lnTo>
                    <a:lnTo>
                      <a:pt x="714" y="23"/>
                    </a:lnTo>
                    <a:lnTo>
                      <a:pt x="712" y="25"/>
                    </a:lnTo>
                    <a:lnTo>
                      <a:pt x="711" y="28"/>
                    </a:lnTo>
                    <a:lnTo>
                      <a:pt x="710" y="31"/>
                    </a:lnTo>
                    <a:lnTo>
                      <a:pt x="710" y="33"/>
                    </a:lnTo>
                    <a:lnTo>
                      <a:pt x="708" y="35"/>
                    </a:lnTo>
                    <a:lnTo>
                      <a:pt x="708" y="37"/>
                    </a:lnTo>
                    <a:lnTo>
                      <a:pt x="708" y="40"/>
                    </a:lnTo>
                    <a:lnTo>
                      <a:pt x="708" y="43"/>
                    </a:lnTo>
                    <a:lnTo>
                      <a:pt x="710" y="45"/>
                    </a:lnTo>
                    <a:lnTo>
                      <a:pt x="711" y="49"/>
                    </a:lnTo>
                    <a:lnTo>
                      <a:pt x="712" y="54"/>
                    </a:lnTo>
                    <a:lnTo>
                      <a:pt x="714" y="58"/>
                    </a:lnTo>
                    <a:lnTo>
                      <a:pt x="716" y="62"/>
                    </a:lnTo>
                    <a:lnTo>
                      <a:pt x="718" y="66"/>
                    </a:lnTo>
                    <a:lnTo>
                      <a:pt x="719" y="68"/>
                    </a:lnTo>
                    <a:lnTo>
                      <a:pt x="722" y="72"/>
                    </a:lnTo>
                    <a:lnTo>
                      <a:pt x="723" y="76"/>
                    </a:lnTo>
                    <a:lnTo>
                      <a:pt x="726" y="82"/>
                    </a:lnTo>
                    <a:lnTo>
                      <a:pt x="727" y="86"/>
                    </a:lnTo>
                    <a:lnTo>
                      <a:pt x="728" y="91"/>
                    </a:lnTo>
                    <a:lnTo>
                      <a:pt x="730" y="97"/>
                    </a:lnTo>
                    <a:lnTo>
                      <a:pt x="731" y="102"/>
                    </a:lnTo>
                    <a:lnTo>
                      <a:pt x="731" y="107"/>
                    </a:lnTo>
                    <a:lnTo>
                      <a:pt x="732" y="113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1" y="118"/>
                    </a:lnTo>
                    <a:lnTo>
                      <a:pt x="731" y="118"/>
                    </a:lnTo>
                    <a:lnTo>
                      <a:pt x="731" y="115"/>
                    </a:lnTo>
                    <a:lnTo>
                      <a:pt x="730" y="113"/>
                    </a:lnTo>
                    <a:lnTo>
                      <a:pt x="728" y="110"/>
                    </a:lnTo>
                    <a:lnTo>
                      <a:pt x="728" y="107"/>
                    </a:lnTo>
                    <a:lnTo>
                      <a:pt x="728" y="105"/>
                    </a:lnTo>
                    <a:lnTo>
                      <a:pt x="727" y="102"/>
                    </a:lnTo>
                    <a:lnTo>
                      <a:pt x="727" y="99"/>
                    </a:lnTo>
                    <a:lnTo>
                      <a:pt x="726" y="97"/>
                    </a:lnTo>
                    <a:lnTo>
                      <a:pt x="723" y="87"/>
                    </a:lnTo>
                    <a:lnTo>
                      <a:pt x="719" y="78"/>
                    </a:lnTo>
                    <a:lnTo>
                      <a:pt x="714" y="68"/>
                    </a:lnTo>
                    <a:lnTo>
                      <a:pt x="710" y="60"/>
                    </a:lnTo>
                    <a:lnTo>
                      <a:pt x="706" y="51"/>
                    </a:lnTo>
                    <a:lnTo>
                      <a:pt x="704" y="41"/>
                    </a:lnTo>
                    <a:lnTo>
                      <a:pt x="704" y="37"/>
                    </a:lnTo>
                    <a:lnTo>
                      <a:pt x="704" y="33"/>
                    </a:lnTo>
                    <a:lnTo>
                      <a:pt x="706" y="28"/>
                    </a:lnTo>
                    <a:lnTo>
                      <a:pt x="708" y="24"/>
                    </a:lnTo>
                    <a:lnTo>
                      <a:pt x="708" y="24"/>
                    </a:lnTo>
                    <a:lnTo>
                      <a:pt x="708" y="23"/>
                    </a:lnTo>
                    <a:lnTo>
                      <a:pt x="710" y="23"/>
                    </a:lnTo>
                    <a:lnTo>
                      <a:pt x="710" y="21"/>
                    </a:lnTo>
                    <a:lnTo>
                      <a:pt x="710" y="21"/>
                    </a:lnTo>
                    <a:lnTo>
                      <a:pt x="710" y="21"/>
                    </a:lnTo>
                    <a:lnTo>
                      <a:pt x="711" y="20"/>
                    </a:lnTo>
                    <a:lnTo>
                      <a:pt x="711" y="20"/>
                    </a:lnTo>
                    <a:lnTo>
                      <a:pt x="711" y="19"/>
                    </a:lnTo>
                    <a:lnTo>
                      <a:pt x="711" y="16"/>
                    </a:lnTo>
                    <a:lnTo>
                      <a:pt x="711" y="15"/>
                    </a:lnTo>
                    <a:lnTo>
                      <a:pt x="710" y="13"/>
                    </a:lnTo>
                    <a:lnTo>
                      <a:pt x="708" y="11"/>
                    </a:lnTo>
                    <a:lnTo>
                      <a:pt x="707" y="9"/>
                    </a:lnTo>
                    <a:lnTo>
                      <a:pt x="707" y="8"/>
                    </a:lnTo>
                    <a:lnTo>
                      <a:pt x="706" y="6"/>
                    </a:lnTo>
                    <a:lnTo>
                      <a:pt x="700" y="4"/>
                    </a:lnTo>
                    <a:lnTo>
                      <a:pt x="695" y="2"/>
                    </a:lnTo>
                    <a:lnTo>
                      <a:pt x="691" y="1"/>
                    </a:lnTo>
                    <a:lnTo>
                      <a:pt x="685" y="0"/>
                    </a:lnTo>
                    <a:lnTo>
                      <a:pt x="681" y="0"/>
                    </a:lnTo>
                    <a:lnTo>
                      <a:pt x="676" y="0"/>
                    </a:lnTo>
                    <a:lnTo>
                      <a:pt x="671" y="0"/>
                    </a:lnTo>
                    <a:lnTo>
                      <a:pt x="665" y="1"/>
                    </a:lnTo>
                    <a:lnTo>
                      <a:pt x="661" y="2"/>
                    </a:lnTo>
                    <a:lnTo>
                      <a:pt x="656" y="2"/>
                    </a:lnTo>
                    <a:lnTo>
                      <a:pt x="650" y="4"/>
                    </a:lnTo>
                    <a:lnTo>
                      <a:pt x="645" y="5"/>
                    </a:lnTo>
                    <a:lnTo>
                      <a:pt x="641" y="5"/>
                    </a:lnTo>
                    <a:lnTo>
                      <a:pt x="636" y="6"/>
                    </a:lnTo>
                    <a:lnTo>
                      <a:pt x="632" y="9"/>
                    </a:lnTo>
                    <a:lnTo>
                      <a:pt x="626" y="11"/>
                    </a:lnTo>
                    <a:lnTo>
                      <a:pt x="626" y="12"/>
                    </a:lnTo>
                    <a:lnTo>
                      <a:pt x="625" y="12"/>
                    </a:lnTo>
                    <a:lnTo>
                      <a:pt x="625" y="12"/>
                    </a:lnTo>
                    <a:lnTo>
                      <a:pt x="625" y="13"/>
                    </a:lnTo>
                    <a:lnTo>
                      <a:pt x="624" y="13"/>
                    </a:lnTo>
                    <a:lnTo>
                      <a:pt x="624" y="15"/>
                    </a:lnTo>
                    <a:lnTo>
                      <a:pt x="622" y="15"/>
                    </a:lnTo>
                    <a:lnTo>
                      <a:pt x="622" y="16"/>
                    </a:lnTo>
                    <a:lnTo>
                      <a:pt x="622" y="20"/>
                    </a:lnTo>
                    <a:lnTo>
                      <a:pt x="624" y="24"/>
                    </a:lnTo>
                    <a:lnTo>
                      <a:pt x="624" y="28"/>
                    </a:lnTo>
                    <a:lnTo>
                      <a:pt x="624" y="32"/>
                    </a:lnTo>
                    <a:lnTo>
                      <a:pt x="625" y="36"/>
                    </a:lnTo>
                    <a:lnTo>
                      <a:pt x="625" y="40"/>
                    </a:lnTo>
                    <a:lnTo>
                      <a:pt x="626" y="44"/>
                    </a:lnTo>
                    <a:lnTo>
                      <a:pt x="628" y="48"/>
                    </a:lnTo>
                    <a:lnTo>
                      <a:pt x="629" y="52"/>
                    </a:lnTo>
                    <a:lnTo>
                      <a:pt x="629" y="55"/>
                    </a:lnTo>
                    <a:lnTo>
                      <a:pt x="630" y="59"/>
                    </a:lnTo>
                    <a:lnTo>
                      <a:pt x="632" y="62"/>
                    </a:lnTo>
                    <a:lnTo>
                      <a:pt x="633" y="64"/>
                    </a:lnTo>
                    <a:lnTo>
                      <a:pt x="634" y="68"/>
                    </a:lnTo>
                    <a:lnTo>
                      <a:pt x="636" y="71"/>
                    </a:lnTo>
                    <a:lnTo>
                      <a:pt x="636" y="74"/>
                    </a:lnTo>
                    <a:lnTo>
                      <a:pt x="640" y="83"/>
                    </a:lnTo>
                    <a:lnTo>
                      <a:pt x="644" y="94"/>
                    </a:lnTo>
                    <a:lnTo>
                      <a:pt x="648" y="103"/>
                    </a:lnTo>
                    <a:lnTo>
                      <a:pt x="650" y="113"/>
                    </a:lnTo>
                    <a:lnTo>
                      <a:pt x="655" y="122"/>
                    </a:lnTo>
                    <a:lnTo>
                      <a:pt x="659" y="133"/>
                    </a:lnTo>
                    <a:lnTo>
                      <a:pt x="663" y="142"/>
                    </a:lnTo>
                    <a:lnTo>
                      <a:pt x="667" y="152"/>
                    </a:lnTo>
                    <a:lnTo>
                      <a:pt x="669" y="160"/>
                    </a:lnTo>
                    <a:lnTo>
                      <a:pt x="672" y="169"/>
                    </a:lnTo>
                    <a:lnTo>
                      <a:pt x="675" y="177"/>
                    </a:lnTo>
                    <a:lnTo>
                      <a:pt x="677" y="187"/>
                    </a:lnTo>
                    <a:lnTo>
                      <a:pt x="680" y="195"/>
                    </a:lnTo>
                    <a:lnTo>
                      <a:pt x="683" y="203"/>
                    </a:lnTo>
                    <a:lnTo>
                      <a:pt x="687" y="212"/>
                    </a:lnTo>
                    <a:lnTo>
                      <a:pt x="689" y="220"/>
                    </a:lnTo>
                    <a:lnTo>
                      <a:pt x="692" y="232"/>
                    </a:lnTo>
                    <a:lnTo>
                      <a:pt x="696" y="244"/>
                    </a:lnTo>
                    <a:lnTo>
                      <a:pt x="699" y="256"/>
                    </a:lnTo>
                    <a:lnTo>
                      <a:pt x="703" y="269"/>
                    </a:lnTo>
                    <a:lnTo>
                      <a:pt x="706" y="281"/>
                    </a:lnTo>
                    <a:lnTo>
                      <a:pt x="708" y="293"/>
                    </a:lnTo>
                    <a:lnTo>
                      <a:pt x="711" y="305"/>
                    </a:lnTo>
                    <a:lnTo>
                      <a:pt x="714" y="317"/>
                    </a:lnTo>
                    <a:lnTo>
                      <a:pt x="714" y="320"/>
                    </a:lnTo>
                    <a:lnTo>
                      <a:pt x="715" y="322"/>
                    </a:lnTo>
                    <a:lnTo>
                      <a:pt x="715" y="325"/>
                    </a:lnTo>
                    <a:lnTo>
                      <a:pt x="715" y="329"/>
                    </a:lnTo>
                    <a:lnTo>
                      <a:pt x="716" y="332"/>
                    </a:lnTo>
                    <a:lnTo>
                      <a:pt x="716" y="334"/>
                    </a:lnTo>
                    <a:lnTo>
                      <a:pt x="716" y="337"/>
                    </a:lnTo>
                    <a:lnTo>
                      <a:pt x="715" y="340"/>
                    </a:lnTo>
                    <a:lnTo>
                      <a:pt x="715" y="340"/>
                    </a:lnTo>
                    <a:lnTo>
                      <a:pt x="714" y="338"/>
                    </a:lnTo>
                    <a:lnTo>
                      <a:pt x="714" y="338"/>
                    </a:lnTo>
                    <a:lnTo>
                      <a:pt x="712" y="337"/>
                    </a:lnTo>
                    <a:lnTo>
                      <a:pt x="712" y="336"/>
                    </a:lnTo>
                    <a:lnTo>
                      <a:pt x="712" y="334"/>
                    </a:lnTo>
                    <a:lnTo>
                      <a:pt x="711" y="333"/>
                    </a:lnTo>
                    <a:lnTo>
                      <a:pt x="711" y="333"/>
                    </a:lnTo>
                    <a:lnTo>
                      <a:pt x="710" y="326"/>
                    </a:lnTo>
                    <a:lnTo>
                      <a:pt x="710" y="321"/>
                    </a:lnTo>
                    <a:lnTo>
                      <a:pt x="708" y="316"/>
                    </a:lnTo>
                    <a:lnTo>
                      <a:pt x="707" y="309"/>
                    </a:lnTo>
                    <a:lnTo>
                      <a:pt x="706" y="304"/>
                    </a:lnTo>
                    <a:lnTo>
                      <a:pt x="704" y="297"/>
                    </a:lnTo>
                    <a:lnTo>
                      <a:pt x="703" y="291"/>
                    </a:lnTo>
                    <a:lnTo>
                      <a:pt x="702" y="286"/>
                    </a:lnTo>
                    <a:lnTo>
                      <a:pt x="699" y="278"/>
                    </a:lnTo>
                    <a:lnTo>
                      <a:pt x="698" y="269"/>
                    </a:lnTo>
                    <a:lnTo>
                      <a:pt x="695" y="261"/>
                    </a:lnTo>
                    <a:lnTo>
                      <a:pt x="692" y="252"/>
                    </a:lnTo>
                    <a:lnTo>
                      <a:pt x="691" y="244"/>
                    </a:lnTo>
                    <a:lnTo>
                      <a:pt x="688" y="236"/>
                    </a:lnTo>
                    <a:lnTo>
                      <a:pt x="685" y="228"/>
                    </a:lnTo>
                    <a:lnTo>
                      <a:pt x="683" y="220"/>
                    </a:lnTo>
                    <a:lnTo>
                      <a:pt x="680" y="213"/>
                    </a:lnTo>
                    <a:lnTo>
                      <a:pt x="677" y="207"/>
                    </a:lnTo>
                    <a:lnTo>
                      <a:pt x="676" y="200"/>
                    </a:lnTo>
                    <a:lnTo>
                      <a:pt x="673" y="192"/>
                    </a:lnTo>
                    <a:lnTo>
                      <a:pt x="671" y="185"/>
                    </a:lnTo>
                    <a:lnTo>
                      <a:pt x="669" y="179"/>
                    </a:lnTo>
                    <a:lnTo>
                      <a:pt x="667" y="172"/>
                    </a:lnTo>
                    <a:lnTo>
                      <a:pt x="664" y="165"/>
                    </a:lnTo>
                    <a:lnTo>
                      <a:pt x="661" y="161"/>
                    </a:lnTo>
                    <a:lnTo>
                      <a:pt x="660" y="156"/>
                    </a:lnTo>
                    <a:lnTo>
                      <a:pt x="657" y="152"/>
                    </a:lnTo>
                    <a:lnTo>
                      <a:pt x="656" y="146"/>
                    </a:lnTo>
                    <a:lnTo>
                      <a:pt x="655" y="142"/>
                    </a:lnTo>
                    <a:lnTo>
                      <a:pt x="653" y="137"/>
                    </a:lnTo>
                    <a:lnTo>
                      <a:pt x="650" y="133"/>
                    </a:lnTo>
                    <a:lnTo>
                      <a:pt x="649" y="127"/>
                    </a:lnTo>
                    <a:lnTo>
                      <a:pt x="648" y="126"/>
                    </a:lnTo>
                    <a:lnTo>
                      <a:pt x="648" y="125"/>
                    </a:lnTo>
                    <a:lnTo>
                      <a:pt x="646" y="122"/>
                    </a:lnTo>
                    <a:lnTo>
                      <a:pt x="646" y="121"/>
                    </a:lnTo>
                    <a:lnTo>
                      <a:pt x="645" y="119"/>
                    </a:lnTo>
                    <a:lnTo>
                      <a:pt x="645" y="117"/>
                    </a:lnTo>
                    <a:lnTo>
                      <a:pt x="644" y="115"/>
                    </a:lnTo>
                    <a:lnTo>
                      <a:pt x="642" y="114"/>
                    </a:lnTo>
                    <a:lnTo>
                      <a:pt x="640" y="105"/>
                    </a:lnTo>
                    <a:lnTo>
                      <a:pt x="637" y="95"/>
                    </a:lnTo>
                    <a:lnTo>
                      <a:pt x="633" y="86"/>
                    </a:lnTo>
                    <a:lnTo>
                      <a:pt x="630" y="76"/>
                    </a:lnTo>
                    <a:lnTo>
                      <a:pt x="626" y="68"/>
                    </a:lnTo>
                    <a:lnTo>
                      <a:pt x="624" y="59"/>
                    </a:lnTo>
                    <a:lnTo>
                      <a:pt x="621" y="49"/>
                    </a:lnTo>
                    <a:lnTo>
                      <a:pt x="618" y="40"/>
                    </a:lnTo>
                    <a:lnTo>
                      <a:pt x="618" y="39"/>
                    </a:lnTo>
                    <a:lnTo>
                      <a:pt x="618" y="37"/>
                    </a:lnTo>
                    <a:lnTo>
                      <a:pt x="618" y="36"/>
                    </a:lnTo>
                    <a:lnTo>
                      <a:pt x="617" y="36"/>
                    </a:lnTo>
                    <a:lnTo>
                      <a:pt x="617" y="35"/>
                    </a:lnTo>
                    <a:lnTo>
                      <a:pt x="617" y="33"/>
                    </a:lnTo>
                    <a:lnTo>
                      <a:pt x="617" y="32"/>
                    </a:lnTo>
                    <a:lnTo>
                      <a:pt x="617" y="31"/>
                    </a:lnTo>
                    <a:lnTo>
                      <a:pt x="617" y="29"/>
                    </a:lnTo>
                    <a:lnTo>
                      <a:pt x="616" y="28"/>
                    </a:lnTo>
                    <a:lnTo>
                      <a:pt x="616" y="25"/>
                    </a:lnTo>
                    <a:lnTo>
                      <a:pt x="614" y="24"/>
                    </a:lnTo>
                    <a:lnTo>
                      <a:pt x="614" y="21"/>
                    </a:lnTo>
                    <a:lnTo>
                      <a:pt x="614" y="20"/>
                    </a:lnTo>
                    <a:lnTo>
                      <a:pt x="614" y="19"/>
                    </a:lnTo>
                    <a:lnTo>
                      <a:pt x="614" y="16"/>
                    </a:lnTo>
                    <a:lnTo>
                      <a:pt x="614" y="15"/>
                    </a:lnTo>
                    <a:lnTo>
                      <a:pt x="614" y="13"/>
                    </a:lnTo>
                    <a:lnTo>
                      <a:pt x="614" y="12"/>
                    </a:lnTo>
                    <a:lnTo>
                      <a:pt x="613" y="12"/>
                    </a:lnTo>
                    <a:lnTo>
                      <a:pt x="613" y="11"/>
                    </a:lnTo>
                    <a:lnTo>
                      <a:pt x="612" y="9"/>
                    </a:lnTo>
                    <a:lnTo>
                      <a:pt x="612" y="8"/>
                    </a:lnTo>
                    <a:lnTo>
                      <a:pt x="610" y="6"/>
                    </a:lnTo>
                    <a:lnTo>
                      <a:pt x="607" y="6"/>
                    </a:lnTo>
                    <a:lnTo>
                      <a:pt x="606" y="5"/>
                    </a:lnTo>
                    <a:lnTo>
                      <a:pt x="603" y="5"/>
                    </a:lnTo>
                    <a:lnTo>
                      <a:pt x="601" y="6"/>
                    </a:lnTo>
                    <a:lnTo>
                      <a:pt x="598" y="6"/>
                    </a:lnTo>
                    <a:lnTo>
                      <a:pt x="595" y="6"/>
                    </a:lnTo>
                    <a:lnTo>
                      <a:pt x="593" y="6"/>
                    </a:lnTo>
                    <a:lnTo>
                      <a:pt x="590" y="6"/>
                    </a:lnTo>
                    <a:lnTo>
                      <a:pt x="590" y="6"/>
                    </a:lnTo>
                    <a:lnTo>
                      <a:pt x="589" y="6"/>
                    </a:lnTo>
                    <a:lnTo>
                      <a:pt x="589" y="8"/>
                    </a:lnTo>
                    <a:lnTo>
                      <a:pt x="587" y="8"/>
                    </a:lnTo>
                    <a:lnTo>
                      <a:pt x="586" y="8"/>
                    </a:lnTo>
                    <a:lnTo>
                      <a:pt x="586" y="8"/>
                    </a:lnTo>
                    <a:lnTo>
                      <a:pt x="585" y="8"/>
                    </a:lnTo>
                    <a:lnTo>
                      <a:pt x="585" y="8"/>
                    </a:lnTo>
                    <a:lnTo>
                      <a:pt x="577" y="9"/>
                    </a:lnTo>
                    <a:lnTo>
                      <a:pt x="568" y="12"/>
                    </a:lnTo>
                    <a:lnTo>
                      <a:pt x="560" y="15"/>
                    </a:lnTo>
                    <a:lnTo>
                      <a:pt x="552" y="16"/>
                    </a:lnTo>
                    <a:lnTo>
                      <a:pt x="546" y="19"/>
                    </a:lnTo>
                    <a:lnTo>
                      <a:pt x="538" y="21"/>
                    </a:lnTo>
                    <a:lnTo>
                      <a:pt x="530" y="23"/>
                    </a:lnTo>
                    <a:lnTo>
                      <a:pt x="521" y="24"/>
                    </a:lnTo>
                    <a:lnTo>
                      <a:pt x="516" y="25"/>
                    </a:lnTo>
                    <a:lnTo>
                      <a:pt x="509" y="27"/>
                    </a:lnTo>
                    <a:lnTo>
                      <a:pt x="504" y="28"/>
                    </a:lnTo>
                    <a:lnTo>
                      <a:pt x="499" y="29"/>
                    </a:lnTo>
                    <a:lnTo>
                      <a:pt x="493" y="29"/>
                    </a:lnTo>
                    <a:lnTo>
                      <a:pt x="487" y="31"/>
                    </a:lnTo>
                    <a:lnTo>
                      <a:pt x="481" y="32"/>
                    </a:lnTo>
                    <a:lnTo>
                      <a:pt x="476" y="33"/>
                    </a:lnTo>
                    <a:lnTo>
                      <a:pt x="469" y="36"/>
                    </a:lnTo>
                    <a:lnTo>
                      <a:pt x="461" y="37"/>
                    </a:lnTo>
                    <a:lnTo>
                      <a:pt x="453" y="39"/>
                    </a:lnTo>
                    <a:lnTo>
                      <a:pt x="446" y="41"/>
                    </a:lnTo>
                    <a:lnTo>
                      <a:pt x="438" y="44"/>
                    </a:lnTo>
                    <a:lnTo>
                      <a:pt x="431" y="47"/>
                    </a:lnTo>
                    <a:lnTo>
                      <a:pt x="425" y="51"/>
                    </a:lnTo>
                    <a:lnTo>
                      <a:pt x="419" y="55"/>
                    </a:lnTo>
                    <a:lnTo>
                      <a:pt x="425" y="56"/>
                    </a:lnTo>
                    <a:lnTo>
                      <a:pt x="430" y="56"/>
                    </a:lnTo>
                    <a:lnTo>
                      <a:pt x="435" y="59"/>
                    </a:lnTo>
                    <a:lnTo>
                      <a:pt x="441" y="60"/>
                    </a:lnTo>
                    <a:lnTo>
                      <a:pt x="446" y="63"/>
                    </a:lnTo>
                    <a:lnTo>
                      <a:pt x="450" y="66"/>
                    </a:lnTo>
                    <a:lnTo>
                      <a:pt x="456" y="70"/>
                    </a:lnTo>
                    <a:lnTo>
                      <a:pt x="460" y="74"/>
                    </a:lnTo>
                    <a:lnTo>
                      <a:pt x="460" y="74"/>
                    </a:lnTo>
                    <a:lnTo>
                      <a:pt x="460" y="74"/>
                    </a:lnTo>
                    <a:lnTo>
                      <a:pt x="460" y="74"/>
                    </a:lnTo>
                    <a:lnTo>
                      <a:pt x="460" y="74"/>
                    </a:lnTo>
                    <a:lnTo>
                      <a:pt x="460" y="74"/>
                    </a:lnTo>
                    <a:lnTo>
                      <a:pt x="458" y="74"/>
                    </a:lnTo>
                    <a:lnTo>
                      <a:pt x="458" y="75"/>
                    </a:lnTo>
                    <a:lnTo>
                      <a:pt x="458" y="75"/>
                    </a:lnTo>
                    <a:lnTo>
                      <a:pt x="457" y="74"/>
                    </a:lnTo>
                    <a:lnTo>
                      <a:pt x="456" y="74"/>
                    </a:lnTo>
                    <a:lnTo>
                      <a:pt x="454" y="72"/>
                    </a:lnTo>
                    <a:lnTo>
                      <a:pt x="454" y="72"/>
                    </a:lnTo>
                    <a:lnTo>
                      <a:pt x="453" y="71"/>
                    </a:lnTo>
                    <a:lnTo>
                      <a:pt x="452" y="70"/>
                    </a:lnTo>
                    <a:lnTo>
                      <a:pt x="450" y="70"/>
                    </a:lnTo>
                    <a:lnTo>
                      <a:pt x="449" y="68"/>
                    </a:lnTo>
                    <a:lnTo>
                      <a:pt x="446" y="67"/>
                    </a:lnTo>
                    <a:lnTo>
                      <a:pt x="444" y="66"/>
                    </a:lnTo>
                    <a:lnTo>
                      <a:pt x="442" y="66"/>
                    </a:lnTo>
                    <a:lnTo>
                      <a:pt x="439" y="64"/>
                    </a:lnTo>
                    <a:lnTo>
                      <a:pt x="437" y="63"/>
                    </a:lnTo>
                    <a:lnTo>
                      <a:pt x="435" y="63"/>
                    </a:lnTo>
                    <a:lnTo>
                      <a:pt x="433" y="62"/>
                    </a:lnTo>
                    <a:lnTo>
                      <a:pt x="430" y="60"/>
                    </a:lnTo>
                    <a:lnTo>
                      <a:pt x="427" y="60"/>
                    </a:lnTo>
                    <a:lnTo>
                      <a:pt x="426" y="60"/>
                    </a:lnTo>
                    <a:lnTo>
                      <a:pt x="423" y="60"/>
                    </a:lnTo>
                    <a:lnTo>
                      <a:pt x="422" y="60"/>
                    </a:lnTo>
                    <a:lnTo>
                      <a:pt x="419" y="60"/>
                    </a:lnTo>
                    <a:lnTo>
                      <a:pt x="418" y="60"/>
                    </a:lnTo>
                    <a:lnTo>
                      <a:pt x="415" y="62"/>
                    </a:lnTo>
                    <a:lnTo>
                      <a:pt x="413" y="62"/>
                    </a:lnTo>
                    <a:lnTo>
                      <a:pt x="405" y="63"/>
                    </a:lnTo>
                    <a:lnTo>
                      <a:pt x="395" y="66"/>
                    </a:lnTo>
                    <a:lnTo>
                      <a:pt x="387" y="68"/>
                    </a:lnTo>
                    <a:lnTo>
                      <a:pt x="379" y="71"/>
                    </a:lnTo>
                    <a:lnTo>
                      <a:pt x="371" y="75"/>
                    </a:lnTo>
                    <a:lnTo>
                      <a:pt x="364" y="79"/>
                    </a:lnTo>
                    <a:lnTo>
                      <a:pt x="356" y="82"/>
                    </a:lnTo>
                    <a:lnTo>
                      <a:pt x="348" y="86"/>
                    </a:lnTo>
                    <a:lnTo>
                      <a:pt x="340" y="91"/>
                    </a:lnTo>
                    <a:lnTo>
                      <a:pt x="333" y="94"/>
                    </a:lnTo>
                    <a:lnTo>
                      <a:pt x="325" y="98"/>
                    </a:lnTo>
                    <a:lnTo>
                      <a:pt x="317" y="101"/>
                    </a:lnTo>
                    <a:lnTo>
                      <a:pt x="309" y="105"/>
                    </a:lnTo>
                    <a:lnTo>
                      <a:pt x="301" y="107"/>
                    </a:lnTo>
                    <a:lnTo>
                      <a:pt x="293" y="111"/>
                    </a:lnTo>
                    <a:lnTo>
                      <a:pt x="286" y="115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8"/>
                    </a:lnTo>
                    <a:lnTo>
                      <a:pt x="285" y="118"/>
                    </a:lnTo>
                    <a:lnTo>
                      <a:pt x="286" y="119"/>
                    </a:lnTo>
                    <a:lnTo>
                      <a:pt x="286" y="119"/>
                    </a:lnTo>
                    <a:lnTo>
                      <a:pt x="288" y="121"/>
                    </a:lnTo>
                    <a:lnTo>
                      <a:pt x="288" y="121"/>
                    </a:lnTo>
                    <a:lnTo>
                      <a:pt x="289" y="121"/>
                    </a:lnTo>
                    <a:lnTo>
                      <a:pt x="290" y="122"/>
                    </a:lnTo>
                    <a:lnTo>
                      <a:pt x="292" y="122"/>
                    </a:lnTo>
                    <a:lnTo>
                      <a:pt x="293" y="122"/>
                    </a:lnTo>
                    <a:lnTo>
                      <a:pt x="294" y="122"/>
                    </a:lnTo>
                    <a:lnTo>
                      <a:pt x="296" y="123"/>
                    </a:lnTo>
                    <a:lnTo>
                      <a:pt x="297" y="123"/>
                    </a:lnTo>
                    <a:lnTo>
                      <a:pt x="298" y="123"/>
                    </a:lnTo>
                    <a:lnTo>
                      <a:pt x="300" y="123"/>
                    </a:lnTo>
                    <a:lnTo>
                      <a:pt x="301" y="123"/>
                    </a:lnTo>
                    <a:lnTo>
                      <a:pt x="302" y="123"/>
                    </a:lnTo>
                    <a:lnTo>
                      <a:pt x="302" y="123"/>
                    </a:lnTo>
                    <a:lnTo>
                      <a:pt x="304" y="123"/>
                    </a:lnTo>
                    <a:lnTo>
                      <a:pt x="305" y="125"/>
                    </a:lnTo>
                    <a:lnTo>
                      <a:pt x="305" y="125"/>
                    </a:lnTo>
                    <a:lnTo>
                      <a:pt x="306" y="125"/>
                    </a:lnTo>
                    <a:lnTo>
                      <a:pt x="308" y="125"/>
                    </a:lnTo>
                    <a:lnTo>
                      <a:pt x="308" y="125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6" y="127"/>
                    </a:lnTo>
                    <a:lnTo>
                      <a:pt x="304" y="127"/>
                    </a:lnTo>
                    <a:lnTo>
                      <a:pt x="302" y="127"/>
                    </a:lnTo>
                    <a:lnTo>
                      <a:pt x="300" y="127"/>
                    </a:lnTo>
                    <a:lnTo>
                      <a:pt x="297" y="127"/>
                    </a:lnTo>
                    <a:lnTo>
                      <a:pt x="294" y="127"/>
                    </a:lnTo>
                    <a:lnTo>
                      <a:pt x="292" y="126"/>
                    </a:lnTo>
                    <a:lnTo>
                      <a:pt x="289" y="126"/>
                    </a:lnTo>
                    <a:lnTo>
                      <a:pt x="286" y="126"/>
                    </a:lnTo>
                    <a:lnTo>
                      <a:pt x="282" y="126"/>
                    </a:lnTo>
                    <a:lnTo>
                      <a:pt x="280" y="126"/>
                    </a:lnTo>
                    <a:lnTo>
                      <a:pt x="276" y="126"/>
                    </a:lnTo>
                    <a:lnTo>
                      <a:pt x="272" y="127"/>
                    </a:lnTo>
                    <a:lnTo>
                      <a:pt x="269" y="129"/>
                    </a:lnTo>
                    <a:lnTo>
                      <a:pt x="265" y="130"/>
                    </a:lnTo>
                    <a:lnTo>
                      <a:pt x="262" y="131"/>
                    </a:lnTo>
                    <a:lnTo>
                      <a:pt x="259" y="133"/>
                    </a:lnTo>
                    <a:lnTo>
                      <a:pt x="257" y="134"/>
                    </a:lnTo>
                    <a:lnTo>
                      <a:pt x="254" y="136"/>
                    </a:lnTo>
                    <a:lnTo>
                      <a:pt x="253" y="137"/>
                    </a:lnTo>
                    <a:lnTo>
                      <a:pt x="250" y="137"/>
                    </a:lnTo>
                    <a:lnTo>
                      <a:pt x="247" y="138"/>
                    </a:lnTo>
                    <a:lnTo>
                      <a:pt x="245" y="140"/>
                    </a:lnTo>
                    <a:lnTo>
                      <a:pt x="243" y="141"/>
                    </a:lnTo>
                    <a:lnTo>
                      <a:pt x="233" y="148"/>
                    </a:lnTo>
                    <a:lnTo>
                      <a:pt x="222" y="154"/>
                    </a:lnTo>
                    <a:lnTo>
                      <a:pt x="211" y="161"/>
                    </a:lnTo>
                    <a:lnTo>
                      <a:pt x="202" y="168"/>
                    </a:lnTo>
                    <a:lnTo>
                      <a:pt x="191" y="174"/>
                    </a:lnTo>
                    <a:lnTo>
                      <a:pt x="181" y="183"/>
                    </a:lnTo>
                    <a:lnTo>
                      <a:pt x="175" y="191"/>
                    </a:lnTo>
                    <a:lnTo>
                      <a:pt x="168" y="200"/>
                    </a:lnTo>
                    <a:lnTo>
                      <a:pt x="171" y="201"/>
                    </a:lnTo>
                    <a:lnTo>
                      <a:pt x="172" y="201"/>
                    </a:lnTo>
                    <a:lnTo>
                      <a:pt x="175" y="201"/>
                    </a:lnTo>
                    <a:lnTo>
                      <a:pt x="177" y="200"/>
                    </a:lnTo>
                    <a:lnTo>
                      <a:pt x="180" y="200"/>
                    </a:lnTo>
                    <a:lnTo>
                      <a:pt x="181" y="199"/>
                    </a:lnTo>
                    <a:lnTo>
                      <a:pt x="184" y="197"/>
                    </a:lnTo>
                    <a:lnTo>
                      <a:pt x="186" y="197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7"/>
                    </a:lnTo>
                    <a:lnTo>
                      <a:pt x="188" y="197"/>
                    </a:lnTo>
                    <a:lnTo>
                      <a:pt x="188" y="199"/>
                    </a:lnTo>
                    <a:lnTo>
                      <a:pt x="187" y="200"/>
                    </a:lnTo>
                    <a:lnTo>
                      <a:pt x="187" y="200"/>
                    </a:lnTo>
                    <a:lnTo>
                      <a:pt x="186" y="201"/>
                    </a:lnTo>
                    <a:lnTo>
                      <a:pt x="184" y="203"/>
                    </a:lnTo>
                    <a:lnTo>
                      <a:pt x="184" y="203"/>
                    </a:lnTo>
                    <a:lnTo>
                      <a:pt x="183" y="204"/>
                    </a:lnTo>
                    <a:lnTo>
                      <a:pt x="181" y="204"/>
                    </a:lnTo>
                    <a:lnTo>
                      <a:pt x="180" y="204"/>
                    </a:lnTo>
                    <a:lnTo>
                      <a:pt x="179" y="205"/>
                    </a:lnTo>
                    <a:lnTo>
                      <a:pt x="179" y="205"/>
                    </a:lnTo>
                    <a:lnTo>
                      <a:pt x="177" y="205"/>
                    </a:lnTo>
                    <a:lnTo>
                      <a:pt x="176" y="207"/>
                    </a:lnTo>
                    <a:lnTo>
                      <a:pt x="176" y="207"/>
                    </a:lnTo>
                    <a:lnTo>
                      <a:pt x="175" y="211"/>
                    </a:lnTo>
                    <a:lnTo>
                      <a:pt x="175" y="213"/>
                    </a:lnTo>
                    <a:lnTo>
                      <a:pt x="176" y="217"/>
                    </a:lnTo>
                    <a:lnTo>
                      <a:pt x="176" y="222"/>
                    </a:lnTo>
                    <a:lnTo>
                      <a:pt x="177" y="224"/>
                    </a:lnTo>
                    <a:lnTo>
                      <a:pt x="179" y="228"/>
                    </a:lnTo>
                    <a:lnTo>
                      <a:pt x="179" y="231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77" y="232"/>
                    </a:lnTo>
                    <a:lnTo>
                      <a:pt x="176" y="228"/>
                    </a:lnTo>
                    <a:lnTo>
                      <a:pt x="175" y="224"/>
                    </a:lnTo>
                    <a:lnTo>
                      <a:pt x="173" y="222"/>
                    </a:lnTo>
                    <a:lnTo>
                      <a:pt x="173" y="217"/>
                    </a:lnTo>
                    <a:lnTo>
                      <a:pt x="172" y="213"/>
                    </a:lnTo>
                    <a:lnTo>
                      <a:pt x="171" y="209"/>
                    </a:lnTo>
                    <a:lnTo>
                      <a:pt x="171" y="207"/>
                    </a:lnTo>
                    <a:lnTo>
                      <a:pt x="163" y="204"/>
                    </a:lnTo>
                    <a:lnTo>
                      <a:pt x="152" y="208"/>
                    </a:lnTo>
                    <a:lnTo>
                      <a:pt x="141" y="213"/>
                    </a:lnTo>
                    <a:lnTo>
                      <a:pt x="130" y="220"/>
                    </a:lnTo>
                    <a:lnTo>
                      <a:pt x="122" y="228"/>
                    </a:lnTo>
                    <a:lnTo>
                      <a:pt x="114" y="238"/>
                    </a:lnTo>
                    <a:lnTo>
                      <a:pt x="108" y="247"/>
                    </a:lnTo>
                    <a:lnTo>
                      <a:pt x="102" y="256"/>
                    </a:lnTo>
                    <a:lnTo>
                      <a:pt x="97" y="267"/>
                    </a:lnTo>
                    <a:lnTo>
                      <a:pt x="95" y="271"/>
                    </a:lnTo>
                    <a:lnTo>
                      <a:pt x="94" y="275"/>
                    </a:lnTo>
                    <a:lnTo>
                      <a:pt x="93" y="279"/>
                    </a:lnTo>
                    <a:lnTo>
                      <a:pt x="91" y="283"/>
                    </a:lnTo>
                    <a:lnTo>
                      <a:pt x="89" y="287"/>
                    </a:lnTo>
                    <a:lnTo>
                      <a:pt x="89" y="291"/>
                    </a:lnTo>
                    <a:lnTo>
                      <a:pt x="87" y="295"/>
                    </a:lnTo>
                    <a:lnTo>
                      <a:pt x="86" y="299"/>
                    </a:lnTo>
                    <a:lnTo>
                      <a:pt x="86" y="301"/>
                    </a:lnTo>
                    <a:lnTo>
                      <a:pt x="86" y="301"/>
                    </a:lnTo>
                    <a:lnTo>
                      <a:pt x="86" y="302"/>
                    </a:lnTo>
                    <a:lnTo>
                      <a:pt x="85" y="304"/>
                    </a:lnTo>
                    <a:lnTo>
                      <a:pt x="85" y="304"/>
                    </a:lnTo>
                    <a:lnTo>
                      <a:pt x="85" y="305"/>
                    </a:lnTo>
                    <a:lnTo>
                      <a:pt x="85" y="305"/>
                    </a:lnTo>
                    <a:lnTo>
                      <a:pt x="85" y="305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8" y="326"/>
                    </a:lnTo>
                    <a:lnTo>
                      <a:pt x="78" y="324"/>
                    </a:lnTo>
                    <a:lnTo>
                      <a:pt x="78" y="322"/>
                    </a:lnTo>
                    <a:lnTo>
                      <a:pt x="79" y="321"/>
                    </a:lnTo>
                    <a:lnTo>
                      <a:pt x="79" y="318"/>
                    </a:lnTo>
                    <a:lnTo>
                      <a:pt x="79" y="317"/>
                    </a:lnTo>
                    <a:lnTo>
                      <a:pt x="79" y="314"/>
                    </a:lnTo>
                    <a:lnTo>
                      <a:pt x="79" y="313"/>
                    </a:lnTo>
                    <a:lnTo>
                      <a:pt x="81" y="310"/>
                    </a:lnTo>
                    <a:lnTo>
                      <a:pt x="81" y="309"/>
                    </a:lnTo>
                    <a:lnTo>
                      <a:pt x="81" y="306"/>
                    </a:lnTo>
                    <a:lnTo>
                      <a:pt x="82" y="305"/>
                    </a:lnTo>
                    <a:lnTo>
                      <a:pt x="82" y="302"/>
                    </a:lnTo>
                    <a:lnTo>
                      <a:pt x="82" y="301"/>
                    </a:lnTo>
                    <a:lnTo>
                      <a:pt x="83" y="299"/>
                    </a:lnTo>
                    <a:lnTo>
                      <a:pt x="83" y="297"/>
                    </a:lnTo>
                    <a:lnTo>
                      <a:pt x="82" y="297"/>
                    </a:lnTo>
                    <a:lnTo>
                      <a:pt x="81" y="298"/>
                    </a:lnTo>
                    <a:lnTo>
                      <a:pt x="79" y="299"/>
                    </a:lnTo>
                    <a:lnTo>
                      <a:pt x="78" y="299"/>
                    </a:lnTo>
                    <a:lnTo>
                      <a:pt x="77" y="301"/>
                    </a:lnTo>
                    <a:lnTo>
                      <a:pt x="75" y="302"/>
                    </a:lnTo>
                    <a:lnTo>
                      <a:pt x="74" y="304"/>
                    </a:lnTo>
                    <a:lnTo>
                      <a:pt x="73" y="305"/>
                    </a:lnTo>
                    <a:lnTo>
                      <a:pt x="69" y="308"/>
                    </a:lnTo>
                    <a:lnTo>
                      <a:pt x="65" y="310"/>
                    </a:lnTo>
                    <a:lnTo>
                      <a:pt x="61" y="314"/>
                    </a:lnTo>
                    <a:lnTo>
                      <a:pt x="58" y="317"/>
                    </a:lnTo>
                    <a:lnTo>
                      <a:pt x="54" y="321"/>
                    </a:lnTo>
                    <a:lnTo>
                      <a:pt x="51" y="325"/>
                    </a:lnTo>
                    <a:lnTo>
                      <a:pt x="48" y="328"/>
                    </a:lnTo>
                    <a:lnTo>
                      <a:pt x="46" y="332"/>
                    </a:lnTo>
                    <a:lnTo>
                      <a:pt x="43" y="336"/>
                    </a:lnTo>
                    <a:lnTo>
                      <a:pt x="40" y="340"/>
                    </a:lnTo>
                    <a:lnTo>
                      <a:pt x="39" y="342"/>
                    </a:lnTo>
                    <a:lnTo>
                      <a:pt x="36" y="347"/>
                    </a:lnTo>
                    <a:lnTo>
                      <a:pt x="34" y="351"/>
                    </a:lnTo>
                    <a:lnTo>
                      <a:pt x="31" y="355"/>
                    </a:lnTo>
                    <a:lnTo>
                      <a:pt x="28" y="359"/>
                    </a:lnTo>
                    <a:lnTo>
                      <a:pt x="27" y="363"/>
                    </a:lnTo>
                    <a:lnTo>
                      <a:pt x="24" y="368"/>
                    </a:lnTo>
                    <a:lnTo>
                      <a:pt x="22" y="372"/>
                    </a:lnTo>
                    <a:lnTo>
                      <a:pt x="19" y="377"/>
                    </a:lnTo>
                    <a:lnTo>
                      <a:pt x="18" y="383"/>
                    </a:lnTo>
                    <a:lnTo>
                      <a:pt x="15" y="388"/>
                    </a:lnTo>
                    <a:lnTo>
                      <a:pt x="14" y="394"/>
                    </a:lnTo>
                    <a:lnTo>
                      <a:pt x="11" y="399"/>
                    </a:lnTo>
                    <a:lnTo>
                      <a:pt x="9" y="406"/>
                    </a:lnTo>
                    <a:lnTo>
                      <a:pt x="7" y="412"/>
                    </a:lnTo>
                    <a:lnTo>
                      <a:pt x="5" y="419"/>
                    </a:lnTo>
                    <a:lnTo>
                      <a:pt x="4" y="426"/>
                    </a:lnTo>
                    <a:lnTo>
                      <a:pt x="3" y="433"/>
                    </a:lnTo>
                    <a:lnTo>
                      <a:pt x="1" y="441"/>
                    </a:lnTo>
                    <a:lnTo>
                      <a:pt x="1" y="447"/>
                    </a:lnTo>
                    <a:lnTo>
                      <a:pt x="1" y="454"/>
                    </a:lnTo>
                    <a:lnTo>
                      <a:pt x="1" y="462"/>
                    </a:lnTo>
                    <a:lnTo>
                      <a:pt x="1" y="462"/>
                    </a:lnTo>
                    <a:lnTo>
                      <a:pt x="3" y="462"/>
                    </a:lnTo>
                    <a:lnTo>
                      <a:pt x="3" y="463"/>
                    </a:lnTo>
                    <a:lnTo>
                      <a:pt x="3" y="463"/>
                    </a:lnTo>
                    <a:lnTo>
                      <a:pt x="3" y="463"/>
                    </a:lnTo>
                    <a:lnTo>
                      <a:pt x="3" y="463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5" y="463"/>
                    </a:lnTo>
                    <a:lnTo>
                      <a:pt x="8" y="462"/>
                    </a:lnTo>
                    <a:lnTo>
                      <a:pt x="11" y="461"/>
                    </a:lnTo>
                    <a:lnTo>
                      <a:pt x="14" y="459"/>
                    </a:lnTo>
                    <a:lnTo>
                      <a:pt x="16" y="458"/>
                    </a:lnTo>
                    <a:lnTo>
                      <a:pt x="19" y="458"/>
                    </a:lnTo>
                    <a:lnTo>
                      <a:pt x="22" y="457"/>
                    </a:lnTo>
                    <a:lnTo>
                      <a:pt x="24" y="457"/>
                    </a:lnTo>
                    <a:lnTo>
                      <a:pt x="26" y="457"/>
                    </a:lnTo>
                    <a:lnTo>
                      <a:pt x="27" y="457"/>
                    </a:lnTo>
                    <a:lnTo>
                      <a:pt x="28" y="457"/>
                    </a:lnTo>
                    <a:lnTo>
                      <a:pt x="30" y="457"/>
                    </a:lnTo>
                    <a:lnTo>
                      <a:pt x="31" y="457"/>
                    </a:lnTo>
                    <a:lnTo>
                      <a:pt x="32" y="455"/>
                    </a:lnTo>
                    <a:lnTo>
                      <a:pt x="32" y="455"/>
                    </a:lnTo>
                    <a:lnTo>
                      <a:pt x="34" y="455"/>
                    </a:lnTo>
                    <a:lnTo>
                      <a:pt x="38" y="455"/>
                    </a:lnTo>
                    <a:lnTo>
                      <a:pt x="40" y="457"/>
                    </a:lnTo>
                    <a:lnTo>
                      <a:pt x="43" y="457"/>
                    </a:lnTo>
                    <a:lnTo>
                      <a:pt x="46" y="457"/>
                    </a:lnTo>
                    <a:lnTo>
                      <a:pt x="48" y="457"/>
                    </a:lnTo>
                    <a:lnTo>
                      <a:pt x="51" y="458"/>
                    </a:lnTo>
                    <a:lnTo>
                      <a:pt x="54" y="458"/>
                    </a:lnTo>
                    <a:lnTo>
                      <a:pt x="57" y="459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59" y="463"/>
                    </a:lnTo>
                    <a:lnTo>
                      <a:pt x="54" y="461"/>
                    </a:lnTo>
                    <a:lnTo>
                      <a:pt x="47" y="459"/>
                    </a:lnTo>
                    <a:lnTo>
                      <a:pt x="42" y="459"/>
                    </a:lnTo>
                    <a:lnTo>
                      <a:pt x="35" y="459"/>
                    </a:lnTo>
                    <a:lnTo>
                      <a:pt x="28" y="461"/>
                    </a:lnTo>
                    <a:lnTo>
                      <a:pt x="23" y="462"/>
                    </a:lnTo>
                    <a:lnTo>
                      <a:pt x="16" y="465"/>
                    </a:lnTo>
                    <a:lnTo>
                      <a:pt x="11" y="469"/>
                    </a:lnTo>
                    <a:lnTo>
                      <a:pt x="8" y="470"/>
                    </a:lnTo>
                    <a:lnTo>
                      <a:pt x="7" y="472"/>
                    </a:lnTo>
                    <a:lnTo>
                      <a:pt x="4" y="474"/>
                    </a:lnTo>
                    <a:lnTo>
                      <a:pt x="3" y="476"/>
                    </a:lnTo>
                    <a:lnTo>
                      <a:pt x="3" y="478"/>
                    </a:lnTo>
                    <a:lnTo>
                      <a:pt x="1" y="481"/>
                    </a:lnTo>
                    <a:lnTo>
                      <a:pt x="1" y="484"/>
                    </a:lnTo>
                    <a:lnTo>
                      <a:pt x="0" y="486"/>
                    </a:lnTo>
                    <a:lnTo>
                      <a:pt x="0" y="492"/>
                    </a:lnTo>
                    <a:lnTo>
                      <a:pt x="0" y="497"/>
                    </a:lnTo>
                    <a:lnTo>
                      <a:pt x="0" y="502"/>
                    </a:lnTo>
                    <a:lnTo>
                      <a:pt x="0" y="508"/>
                    </a:lnTo>
                    <a:lnTo>
                      <a:pt x="0" y="513"/>
                    </a:lnTo>
                    <a:lnTo>
                      <a:pt x="1" y="520"/>
                    </a:lnTo>
                    <a:lnTo>
                      <a:pt x="1" y="525"/>
                    </a:lnTo>
                    <a:lnTo>
                      <a:pt x="4" y="531"/>
                    </a:lnTo>
                    <a:lnTo>
                      <a:pt x="4" y="533"/>
                    </a:lnTo>
                    <a:lnTo>
                      <a:pt x="4" y="536"/>
                    </a:lnTo>
                    <a:lnTo>
                      <a:pt x="5" y="539"/>
                    </a:lnTo>
                    <a:lnTo>
                      <a:pt x="7" y="541"/>
                    </a:lnTo>
                    <a:lnTo>
                      <a:pt x="7" y="545"/>
                    </a:lnTo>
                    <a:lnTo>
                      <a:pt x="8" y="548"/>
                    </a:lnTo>
                    <a:lnTo>
                      <a:pt x="9" y="551"/>
                    </a:lnTo>
                    <a:lnTo>
                      <a:pt x="9" y="5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0" name="Freeform 138"/>
              <p:cNvSpPr>
                <a:spLocks/>
              </p:cNvSpPr>
              <p:nvPr/>
            </p:nvSpPr>
            <p:spPr bwMode="auto">
              <a:xfrm>
                <a:off x="2367" y="910"/>
                <a:ext cx="1222" cy="704"/>
              </a:xfrm>
              <a:custGeom>
                <a:avLst/>
                <a:gdLst>
                  <a:gd name="T0" fmla="*/ 79 w 1222"/>
                  <a:gd name="T1" fmla="*/ 610 h 704"/>
                  <a:gd name="T2" fmla="*/ 207 w 1222"/>
                  <a:gd name="T3" fmla="*/ 626 h 704"/>
                  <a:gd name="T4" fmla="*/ 353 w 1222"/>
                  <a:gd name="T5" fmla="*/ 645 h 704"/>
                  <a:gd name="T6" fmla="*/ 386 w 1222"/>
                  <a:gd name="T7" fmla="*/ 625 h 704"/>
                  <a:gd name="T8" fmla="*/ 507 w 1222"/>
                  <a:gd name="T9" fmla="*/ 650 h 704"/>
                  <a:gd name="T10" fmla="*/ 665 w 1222"/>
                  <a:gd name="T11" fmla="*/ 689 h 704"/>
                  <a:gd name="T12" fmla="*/ 867 w 1222"/>
                  <a:gd name="T13" fmla="*/ 634 h 704"/>
                  <a:gd name="T14" fmla="*/ 861 w 1222"/>
                  <a:gd name="T15" fmla="*/ 617 h 704"/>
                  <a:gd name="T16" fmla="*/ 884 w 1222"/>
                  <a:gd name="T17" fmla="*/ 661 h 704"/>
                  <a:gd name="T18" fmla="*/ 925 w 1222"/>
                  <a:gd name="T19" fmla="*/ 590 h 704"/>
                  <a:gd name="T20" fmla="*/ 880 w 1222"/>
                  <a:gd name="T21" fmla="*/ 524 h 704"/>
                  <a:gd name="T22" fmla="*/ 793 w 1222"/>
                  <a:gd name="T23" fmla="*/ 449 h 704"/>
                  <a:gd name="T24" fmla="*/ 594 w 1222"/>
                  <a:gd name="T25" fmla="*/ 360 h 704"/>
                  <a:gd name="T26" fmla="*/ 508 w 1222"/>
                  <a:gd name="T27" fmla="*/ 344 h 704"/>
                  <a:gd name="T28" fmla="*/ 559 w 1222"/>
                  <a:gd name="T29" fmla="*/ 347 h 704"/>
                  <a:gd name="T30" fmla="*/ 657 w 1222"/>
                  <a:gd name="T31" fmla="*/ 372 h 704"/>
                  <a:gd name="T32" fmla="*/ 778 w 1222"/>
                  <a:gd name="T33" fmla="*/ 431 h 704"/>
                  <a:gd name="T34" fmla="*/ 856 w 1222"/>
                  <a:gd name="T35" fmla="*/ 477 h 704"/>
                  <a:gd name="T36" fmla="*/ 883 w 1222"/>
                  <a:gd name="T37" fmla="*/ 423 h 704"/>
                  <a:gd name="T38" fmla="*/ 929 w 1222"/>
                  <a:gd name="T39" fmla="*/ 465 h 704"/>
                  <a:gd name="T40" fmla="*/ 876 w 1222"/>
                  <a:gd name="T41" fmla="*/ 509 h 704"/>
                  <a:gd name="T42" fmla="*/ 960 w 1222"/>
                  <a:gd name="T43" fmla="*/ 568 h 704"/>
                  <a:gd name="T44" fmla="*/ 1056 w 1222"/>
                  <a:gd name="T45" fmla="*/ 559 h 704"/>
                  <a:gd name="T46" fmla="*/ 935 w 1222"/>
                  <a:gd name="T47" fmla="*/ 574 h 704"/>
                  <a:gd name="T48" fmla="*/ 942 w 1222"/>
                  <a:gd name="T49" fmla="*/ 615 h 704"/>
                  <a:gd name="T50" fmla="*/ 1195 w 1222"/>
                  <a:gd name="T51" fmla="*/ 540 h 704"/>
                  <a:gd name="T52" fmla="*/ 1219 w 1222"/>
                  <a:gd name="T53" fmla="*/ 469 h 704"/>
                  <a:gd name="T54" fmla="*/ 1212 w 1222"/>
                  <a:gd name="T55" fmla="*/ 406 h 704"/>
                  <a:gd name="T56" fmla="*/ 1183 w 1222"/>
                  <a:gd name="T57" fmla="*/ 290 h 704"/>
                  <a:gd name="T58" fmla="*/ 1149 w 1222"/>
                  <a:gd name="T59" fmla="*/ 266 h 704"/>
                  <a:gd name="T60" fmla="*/ 1119 w 1222"/>
                  <a:gd name="T61" fmla="*/ 217 h 704"/>
                  <a:gd name="T62" fmla="*/ 1113 w 1222"/>
                  <a:gd name="T63" fmla="*/ 208 h 704"/>
                  <a:gd name="T64" fmla="*/ 1047 w 1222"/>
                  <a:gd name="T65" fmla="*/ 152 h 704"/>
                  <a:gd name="T66" fmla="*/ 1027 w 1222"/>
                  <a:gd name="T67" fmla="*/ 133 h 704"/>
                  <a:gd name="T68" fmla="*/ 1013 w 1222"/>
                  <a:gd name="T69" fmla="*/ 136 h 704"/>
                  <a:gd name="T70" fmla="*/ 981 w 1222"/>
                  <a:gd name="T71" fmla="*/ 102 h 704"/>
                  <a:gd name="T72" fmla="*/ 934 w 1222"/>
                  <a:gd name="T73" fmla="*/ 101 h 704"/>
                  <a:gd name="T74" fmla="*/ 929 w 1222"/>
                  <a:gd name="T75" fmla="*/ 98 h 704"/>
                  <a:gd name="T76" fmla="*/ 821 w 1222"/>
                  <a:gd name="T77" fmla="*/ 28 h 704"/>
                  <a:gd name="T78" fmla="*/ 711 w 1222"/>
                  <a:gd name="T79" fmla="*/ 49 h 704"/>
                  <a:gd name="T80" fmla="*/ 728 w 1222"/>
                  <a:gd name="T81" fmla="*/ 105 h 704"/>
                  <a:gd name="T82" fmla="*/ 707 w 1222"/>
                  <a:gd name="T83" fmla="*/ 8 h 704"/>
                  <a:gd name="T84" fmla="*/ 624 w 1222"/>
                  <a:gd name="T85" fmla="*/ 28 h 704"/>
                  <a:gd name="T86" fmla="*/ 687 w 1222"/>
                  <a:gd name="T87" fmla="*/ 212 h 704"/>
                  <a:gd name="T88" fmla="*/ 708 w 1222"/>
                  <a:gd name="T89" fmla="*/ 316 h 704"/>
                  <a:gd name="T90" fmla="*/ 650 w 1222"/>
                  <a:gd name="T91" fmla="*/ 133 h 704"/>
                  <a:gd name="T92" fmla="*/ 616 w 1222"/>
                  <a:gd name="T93" fmla="*/ 25 h 704"/>
                  <a:gd name="T94" fmla="*/ 585 w 1222"/>
                  <a:gd name="T95" fmla="*/ 8 h 704"/>
                  <a:gd name="T96" fmla="*/ 435 w 1222"/>
                  <a:gd name="T97" fmla="*/ 59 h 704"/>
                  <a:gd name="T98" fmla="*/ 433 w 1222"/>
                  <a:gd name="T99" fmla="*/ 62 h 704"/>
                  <a:gd name="T100" fmla="*/ 285 w 1222"/>
                  <a:gd name="T101" fmla="*/ 115 h 704"/>
                  <a:gd name="T102" fmla="*/ 308 w 1222"/>
                  <a:gd name="T103" fmla="*/ 125 h 704"/>
                  <a:gd name="T104" fmla="*/ 254 w 1222"/>
                  <a:gd name="T105" fmla="*/ 136 h 704"/>
                  <a:gd name="T106" fmla="*/ 188 w 1222"/>
                  <a:gd name="T107" fmla="*/ 196 h 704"/>
                  <a:gd name="T108" fmla="*/ 176 w 1222"/>
                  <a:gd name="T109" fmla="*/ 217 h 704"/>
                  <a:gd name="T110" fmla="*/ 108 w 1222"/>
                  <a:gd name="T111" fmla="*/ 247 h 704"/>
                  <a:gd name="T112" fmla="*/ 78 w 1222"/>
                  <a:gd name="T113" fmla="*/ 326 h 704"/>
                  <a:gd name="T114" fmla="*/ 54 w 1222"/>
                  <a:gd name="T115" fmla="*/ 321 h 704"/>
                  <a:gd name="T116" fmla="*/ 1 w 1222"/>
                  <a:gd name="T117" fmla="*/ 462 h 704"/>
                  <a:gd name="T118" fmla="*/ 31 w 1222"/>
                  <a:gd name="T119" fmla="*/ 457 h 704"/>
                  <a:gd name="T120" fmla="*/ 16 w 1222"/>
                  <a:gd name="T121" fmla="*/ 46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22" h="704">
                    <a:moveTo>
                      <a:pt x="9" y="554"/>
                    </a:moveTo>
                    <a:lnTo>
                      <a:pt x="12" y="556"/>
                    </a:lnTo>
                    <a:lnTo>
                      <a:pt x="14" y="559"/>
                    </a:lnTo>
                    <a:lnTo>
                      <a:pt x="15" y="563"/>
                    </a:lnTo>
                    <a:lnTo>
                      <a:pt x="16" y="566"/>
                    </a:lnTo>
                    <a:lnTo>
                      <a:pt x="19" y="570"/>
                    </a:lnTo>
                    <a:lnTo>
                      <a:pt x="20" y="572"/>
                    </a:lnTo>
                    <a:lnTo>
                      <a:pt x="23" y="575"/>
                    </a:lnTo>
                    <a:lnTo>
                      <a:pt x="24" y="578"/>
                    </a:lnTo>
                    <a:lnTo>
                      <a:pt x="27" y="580"/>
                    </a:lnTo>
                    <a:lnTo>
                      <a:pt x="28" y="583"/>
                    </a:lnTo>
                    <a:lnTo>
                      <a:pt x="31" y="584"/>
                    </a:lnTo>
                    <a:lnTo>
                      <a:pt x="32" y="587"/>
                    </a:lnTo>
                    <a:lnTo>
                      <a:pt x="35" y="588"/>
                    </a:lnTo>
                    <a:lnTo>
                      <a:pt x="38" y="591"/>
                    </a:lnTo>
                    <a:lnTo>
                      <a:pt x="39" y="592"/>
                    </a:lnTo>
                    <a:lnTo>
                      <a:pt x="42" y="594"/>
                    </a:lnTo>
                    <a:lnTo>
                      <a:pt x="46" y="597"/>
                    </a:lnTo>
                    <a:lnTo>
                      <a:pt x="50" y="598"/>
                    </a:lnTo>
                    <a:lnTo>
                      <a:pt x="54" y="601"/>
                    </a:lnTo>
                    <a:lnTo>
                      <a:pt x="58" y="602"/>
                    </a:lnTo>
                    <a:lnTo>
                      <a:pt x="62" y="605"/>
                    </a:lnTo>
                    <a:lnTo>
                      <a:pt x="66" y="606"/>
                    </a:lnTo>
                    <a:lnTo>
                      <a:pt x="70" y="607"/>
                    </a:lnTo>
                    <a:lnTo>
                      <a:pt x="74" y="609"/>
                    </a:lnTo>
                    <a:lnTo>
                      <a:pt x="75" y="609"/>
                    </a:lnTo>
                    <a:lnTo>
                      <a:pt x="78" y="610"/>
                    </a:lnTo>
                    <a:lnTo>
                      <a:pt x="79" y="610"/>
                    </a:lnTo>
                    <a:lnTo>
                      <a:pt x="82" y="611"/>
                    </a:lnTo>
                    <a:lnTo>
                      <a:pt x="83" y="611"/>
                    </a:lnTo>
                    <a:lnTo>
                      <a:pt x="86" y="613"/>
                    </a:lnTo>
                    <a:lnTo>
                      <a:pt x="87" y="613"/>
                    </a:lnTo>
                    <a:lnTo>
                      <a:pt x="90" y="614"/>
                    </a:lnTo>
                    <a:lnTo>
                      <a:pt x="93" y="614"/>
                    </a:lnTo>
                    <a:lnTo>
                      <a:pt x="95" y="614"/>
                    </a:lnTo>
                    <a:lnTo>
                      <a:pt x="98" y="615"/>
                    </a:lnTo>
                    <a:lnTo>
                      <a:pt x="101" y="615"/>
                    </a:lnTo>
                    <a:lnTo>
                      <a:pt x="104" y="615"/>
                    </a:lnTo>
                    <a:lnTo>
                      <a:pt x="108" y="617"/>
                    </a:lnTo>
                    <a:lnTo>
                      <a:pt x="110" y="617"/>
                    </a:lnTo>
                    <a:lnTo>
                      <a:pt x="113" y="617"/>
                    </a:lnTo>
                    <a:lnTo>
                      <a:pt x="116" y="618"/>
                    </a:lnTo>
                    <a:lnTo>
                      <a:pt x="118" y="618"/>
                    </a:lnTo>
                    <a:lnTo>
                      <a:pt x="121" y="618"/>
                    </a:lnTo>
                    <a:lnTo>
                      <a:pt x="122" y="618"/>
                    </a:lnTo>
                    <a:lnTo>
                      <a:pt x="125" y="619"/>
                    </a:lnTo>
                    <a:lnTo>
                      <a:pt x="128" y="619"/>
                    </a:lnTo>
                    <a:lnTo>
                      <a:pt x="130" y="619"/>
                    </a:lnTo>
                    <a:lnTo>
                      <a:pt x="133" y="619"/>
                    </a:lnTo>
                    <a:lnTo>
                      <a:pt x="144" y="621"/>
                    </a:lnTo>
                    <a:lnTo>
                      <a:pt x="155" y="622"/>
                    </a:lnTo>
                    <a:lnTo>
                      <a:pt x="165" y="622"/>
                    </a:lnTo>
                    <a:lnTo>
                      <a:pt x="175" y="623"/>
                    </a:lnTo>
                    <a:lnTo>
                      <a:pt x="186" y="625"/>
                    </a:lnTo>
                    <a:lnTo>
                      <a:pt x="196" y="625"/>
                    </a:lnTo>
                    <a:lnTo>
                      <a:pt x="207" y="626"/>
                    </a:lnTo>
                    <a:lnTo>
                      <a:pt x="218" y="627"/>
                    </a:lnTo>
                    <a:lnTo>
                      <a:pt x="223" y="627"/>
                    </a:lnTo>
                    <a:lnTo>
                      <a:pt x="227" y="629"/>
                    </a:lnTo>
                    <a:lnTo>
                      <a:pt x="233" y="629"/>
                    </a:lnTo>
                    <a:lnTo>
                      <a:pt x="237" y="629"/>
                    </a:lnTo>
                    <a:lnTo>
                      <a:pt x="242" y="630"/>
                    </a:lnTo>
                    <a:lnTo>
                      <a:pt x="246" y="630"/>
                    </a:lnTo>
                    <a:lnTo>
                      <a:pt x="251" y="631"/>
                    </a:lnTo>
                    <a:lnTo>
                      <a:pt x="255" y="631"/>
                    </a:lnTo>
                    <a:lnTo>
                      <a:pt x="257" y="631"/>
                    </a:lnTo>
                    <a:lnTo>
                      <a:pt x="258" y="631"/>
                    </a:lnTo>
                    <a:lnTo>
                      <a:pt x="259" y="631"/>
                    </a:lnTo>
                    <a:lnTo>
                      <a:pt x="261" y="631"/>
                    </a:lnTo>
                    <a:lnTo>
                      <a:pt x="262" y="633"/>
                    </a:lnTo>
                    <a:lnTo>
                      <a:pt x="263" y="633"/>
                    </a:lnTo>
                    <a:lnTo>
                      <a:pt x="265" y="633"/>
                    </a:lnTo>
                    <a:lnTo>
                      <a:pt x="267" y="633"/>
                    </a:lnTo>
                    <a:lnTo>
                      <a:pt x="274" y="634"/>
                    </a:lnTo>
                    <a:lnTo>
                      <a:pt x="281" y="636"/>
                    </a:lnTo>
                    <a:lnTo>
                      <a:pt x="289" y="636"/>
                    </a:lnTo>
                    <a:lnTo>
                      <a:pt x="296" y="637"/>
                    </a:lnTo>
                    <a:lnTo>
                      <a:pt x="304" y="637"/>
                    </a:lnTo>
                    <a:lnTo>
                      <a:pt x="310" y="638"/>
                    </a:lnTo>
                    <a:lnTo>
                      <a:pt x="319" y="640"/>
                    </a:lnTo>
                    <a:lnTo>
                      <a:pt x="325" y="641"/>
                    </a:lnTo>
                    <a:lnTo>
                      <a:pt x="335" y="642"/>
                    </a:lnTo>
                    <a:lnTo>
                      <a:pt x="344" y="644"/>
                    </a:lnTo>
                    <a:lnTo>
                      <a:pt x="353" y="645"/>
                    </a:lnTo>
                    <a:lnTo>
                      <a:pt x="363" y="646"/>
                    </a:lnTo>
                    <a:lnTo>
                      <a:pt x="372" y="646"/>
                    </a:lnTo>
                    <a:lnTo>
                      <a:pt x="380" y="648"/>
                    </a:lnTo>
                    <a:lnTo>
                      <a:pt x="390" y="648"/>
                    </a:lnTo>
                    <a:lnTo>
                      <a:pt x="401" y="648"/>
                    </a:lnTo>
                    <a:lnTo>
                      <a:pt x="401" y="646"/>
                    </a:lnTo>
                    <a:lnTo>
                      <a:pt x="401" y="646"/>
                    </a:lnTo>
                    <a:lnTo>
                      <a:pt x="401" y="646"/>
                    </a:lnTo>
                    <a:lnTo>
                      <a:pt x="401" y="646"/>
                    </a:lnTo>
                    <a:lnTo>
                      <a:pt x="401" y="645"/>
                    </a:lnTo>
                    <a:lnTo>
                      <a:pt x="401" y="645"/>
                    </a:lnTo>
                    <a:lnTo>
                      <a:pt x="401" y="645"/>
                    </a:lnTo>
                    <a:lnTo>
                      <a:pt x="401" y="645"/>
                    </a:lnTo>
                    <a:lnTo>
                      <a:pt x="399" y="642"/>
                    </a:lnTo>
                    <a:lnTo>
                      <a:pt x="398" y="640"/>
                    </a:lnTo>
                    <a:lnTo>
                      <a:pt x="396" y="637"/>
                    </a:lnTo>
                    <a:lnTo>
                      <a:pt x="394" y="634"/>
                    </a:lnTo>
                    <a:lnTo>
                      <a:pt x="392" y="633"/>
                    </a:lnTo>
                    <a:lnTo>
                      <a:pt x="390" y="630"/>
                    </a:lnTo>
                    <a:lnTo>
                      <a:pt x="387" y="627"/>
                    </a:lnTo>
                    <a:lnTo>
                      <a:pt x="386" y="626"/>
                    </a:lnTo>
                    <a:lnTo>
                      <a:pt x="386" y="626"/>
                    </a:lnTo>
                    <a:lnTo>
                      <a:pt x="386" y="626"/>
                    </a:lnTo>
                    <a:lnTo>
                      <a:pt x="386" y="626"/>
                    </a:lnTo>
                    <a:lnTo>
                      <a:pt x="386" y="626"/>
                    </a:lnTo>
                    <a:lnTo>
                      <a:pt x="386" y="625"/>
                    </a:lnTo>
                    <a:lnTo>
                      <a:pt x="386" y="625"/>
                    </a:lnTo>
                    <a:lnTo>
                      <a:pt x="386" y="625"/>
                    </a:lnTo>
                    <a:lnTo>
                      <a:pt x="387" y="625"/>
                    </a:lnTo>
                    <a:lnTo>
                      <a:pt x="390" y="627"/>
                    </a:lnTo>
                    <a:lnTo>
                      <a:pt x="392" y="629"/>
                    </a:lnTo>
                    <a:lnTo>
                      <a:pt x="396" y="631"/>
                    </a:lnTo>
                    <a:lnTo>
                      <a:pt x="399" y="634"/>
                    </a:lnTo>
                    <a:lnTo>
                      <a:pt x="402" y="637"/>
                    </a:lnTo>
                    <a:lnTo>
                      <a:pt x="406" y="640"/>
                    </a:lnTo>
                    <a:lnTo>
                      <a:pt x="409" y="642"/>
                    </a:lnTo>
                    <a:lnTo>
                      <a:pt x="413" y="644"/>
                    </a:lnTo>
                    <a:lnTo>
                      <a:pt x="418" y="644"/>
                    </a:lnTo>
                    <a:lnTo>
                      <a:pt x="422" y="644"/>
                    </a:lnTo>
                    <a:lnTo>
                      <a:pt x="426" y="644"/>
                    </a:lnTo>
                    <a:lnTo>
                      <a:pt x="431" y="644"/>
                    </a:lnTo>
                    <a:lnTo>
                      <a:pt x="435" y="644"/>
                    </a:lnTo>
                    <a:lnTo>
                      <a:pt x="439" y="644"/>
                    </a:lnTo>
                    <a:lnTo>
                      <a:pt x="445" y="644"/>
                    </a:lnTo>
                    <a:lnTo>
                      <a:pt x="449" y="645"/>
                    </a:lnTo>
                    <a:lnTo>
                      <a:pt x="452" y="645"/>
                    </a:lnTo>
                    <a:lnTo>
                      <a:pt x="453" y="645"/>
                    </a:lnTo>
                    <a:lnTo>
                      <a:pt x="456" y="645"/>
                    </a:lnTo>
                    <a:lnTo>
                      <a:pt x="458" y="645"/>
                    </a:lnTo>
                    <a:lnTo>
                      <a:pt x="461" y="645"/>
                    </a:lnTo>
                    <a:lnTo>
                      <a:pt x="464" y="645"/>
                    </a:lnTo>
                    <a:lnTo>
                      <a:pt x="465" y="645"/>
                    </a:lnTo>
                    <a:lnTo>
                      <a:pt x="468" y="645"/>
                    </a:lnTo>
                    <a:lnTo>
                      <a:pt x="481" y="646"/>
                    </a:lnTo>
                    <a:lnTo>
                      <a:pt x="493" y="648"/>
                    </a:lnTo>
                    <a:lnTo>
                      <a:pt x="507" y="650"/>
                    </a:lnTo>
                    <a:lnTo>
                      <a:pt x="519" y="652"/>
                    </a:lnTo>
                    <a:lnTo>
                      <a:pt x="532" y="654"/>
                    </a:lnTo>
                    <a:lnTo>
                      <a:pt x="544" y="657"/>
                    </a:lnTo>
                    <a:lnTo>
                      <a:pt x="558" y="660"/>
                    </a:lnTo>
                    <a:lnTo>
                      <a:pt x="570" y="662"/>
                    </a:lnTo>
                    <a:lnTo>
                      <a:pt x="574" y="664"/>
                    </a:lnTo>
                    <a:lnTo>
                      <a:pt x="577" y="665"/>
                    </a:lnTo>
                    <a:lnTo>
                      <a:pt x="583" y="666"/>
                    </a:lnTo>
                    <a:lnTo>
                      <a:pt x="591" y="669"/>
                    </a:lnTo>
                    <a:lnTo>
                      <a:pt x="599" y="670"/>
                    </a:lnTo>
                    <a:lnTo>
                      <a:pt x="607" y="673"/>
                    </a:lnTo>
                    <a:lnTo>
                      <a:pt x="616" y="674"/>
                    </a:lnTo>
                    <a:lnTo>
                      <a:pt x="624" y="677"/>
                    </a:lnTo>
                    <a:lnTo>
                      <a:pt x="630" y="679"/>
                    </a:lnTo>
                    <a:lnTo>
                      <a:pt x="638" y="681"/>
                    </a:lnTo>
                    <a:lnTo>
                      <a:pt x="640" y="681"/>
                    </a:lnTo>
                    <a:lnTo>
                      <a:pt x="641" y="683"/>
                    </a:lnTo>
                    <a:lnTo>
                      <a:pt x="642" y="683"/>
                    </a:lnTo>
                    <a:lnTo>
                      <a:pt x="644" y="683"/>
                    </a:lnTo>
                    <a:lnTo>
                      <a:pt x="645" y="684"/>
                    </a:lnTo>
                    <a:lnTo>
                      <a:pt x="646" y="684"/>
                    </a:lnTo>
                    <a:lnTo>
                      <a:pt x="648" y="684"/>
                    </a:lnTo>
                    <a:lnTo>
                      <a:pt x="649" y="685"/>
                    </a:lnTo>
                    <a:lnTo>
                      <a:pt x="652" y="685"/>
                    </a:lnTo>
                    <a:lnTo>
                      <a:pt x="656" y="687"/>
                    </a:lnTo>
                    <a:lnTo>
                      <a:pt x="659" y="688"/>
                    </a:lnTo>
                    <a:lnTo>
                      <a:pt x="663" y="689"/>
                    </a:lnTo>
                    <a:lnTo>
                      <a:pt x="665" y="689"/>
                    </a:lnTo>
                    <a:lnTo>
                      <a:pt x="668" y="691"/>
                    </a:lnTo>
                    <a:lnTo>
                      <a:pt x="671" y="692"/>
                    </a:lnTo>
                    <a:lnTo>
                      <a:pt x="675" y="693"/>
                    </a:lnTo>
                    <a:lnTo>
                      <a:pt x="683" y="696"/>
                    </a:lnTo>
                    <a:lnTo>
                      <a:pt x="691" y="697"/>
                    </a:lnTo>
                    <a:lnTo>
                      <a:pt x="699" y="700"/>
                    </a:lnTo>
                    <a:lnTo>
                      <a:pt x="707" y="703"/>
                    </a:lnTo>
                    <a:lnTo>
                      <a:pt x="715" y="704"/>
                    </a:lnTo>
                    <a:lnTo>
                      <a:pt x="723" y="704"/>
                    </a:lnTo>
                    <a:lnTo>
                      <a:pt x="732" y="704"/>
                    </a:lnTo>
                    <a:lnTo>
                      <a:pt x="741" y="704"/>
                    </a:lnTo>
                    <a:lnTo>
                      <a:pt x="757" y="699"/>
                    </a:lnTo>
                    <a:lnTo>
                      <a:pt x="773" y="695"/>
                    </a:lnTo>
                    <a:lnTo>
                      <a:pt x="789" y="691"/>
                    </a:lnTo>
                    <a:lnTo>
                      <a:pt x="805" y="687"/>
                    </a:lnTo>
                    <a:lnTo>
                      <a:pt x="821" y="681"/>
                    </a:lnTo>
                    <a:lnTo>
                      <a:pt x="837" y="676"/>
                    </a:lnTo>
                    <a:lnTo>
                      <a:pt x="852" y="670"/>
                    </a:lnTo>
                    <a:lnTo>
                      <a:pt x="867" y="662"/>
                    </a:lnTo>
                    <a:lnTo>
                      <a:pt x="868" y="660"/>
                    </a:lnTo>
                    <a:lnTo>
                      <a:pt x="868" y="657"/>
                    </a:lnTo>
                    <a:lnTo>
                      <a:pt x="870" y="654"/>
                    </a:lnTo>
                    <a:lnTo>
                      <a:pt x="870" y="652"/>
                    </a:lnTo>
                    <a:lnTo>
                      <a:pt x="870" y="649"/>
                    </a:lnTo>
                    <a:lnTo>
                      <a:pt x="870" y="646"/>
                    </a:lnTo>
                    <a:lnTo>
                      <a:pt x="868" y="644"/>
                    </a:lnTo>
                    <a:lnTo>
                      <a:pt x="868" y="640"/>
                    </a:lnTo>
                    <a:lnTo>
                      <a:pt x="867" y="634"/>
                    </a:lnTo>
                    <a:lnTo>
                      <a:pt x="864" y="629"/>
                    </a:lnTo>
                    <a:lnTo>
                      <a:pt x="861" y="623"/>
                    </a:lnTo>
                    <a:lnTo>
                      <a:pt x="859" y="618"/>
                    </a:lnTo>
                    <a:lnTo>
                      <a:pt x="856" y="613"/>
                    </a:lnTo>
                    <a:lnTo>
                      <a:pt x="852" y="607"/>
                    </a:lnTo>
                    <a:lnTo>
                      <a:pt x="849" y="603"/>
                    </a:lnTo>
                    <a:lnTo>
                      <a:pt x="845" y="598"/>
                    </a:lnTo>
                    <a:lnTo>
                      <a:pt x="845" y="598"/>
                    </a:lnTo>
                    <a:lnTo>
                      <a:pt x="845" y="598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9" y="599"/>
                    </a:lnTo>
                    <a:lnTo>
                      <a:pt x="853" y="603"/>
                    </a:lnTo>
                    <a:lnTo>
                      <a:pt x="856" y="607"/>
                    </a:lnTo>
                    <a:lnTo>
                      <a:pt x="859" y="611"/>
                    </a:lnTo>
                    <a:lnTo>
                      <a:pt x="861" y="617"/>
                    </a:lnTo>
                    <a:lnTo>
                      <a:pt x="864" y="621"/>
                    </a:lnTo>
                    <a:lnTo>
                      <a:pt x="867" y="626"/>
                    </a:lnTo>
                    <a:lnTo>
                      <a:pt x="870" y="631"/>
                    </a:lnTo>
                    <a:lnTo>
                      <a:pt x="870" y="631"/>
                    </a:lnTo>
                    <a:lnTo>
                      <a:pt x="870" y="633"/>
                    </a:lnTo>
                    <a:lnTo>
                      <a:pt x="870" y="633"/>
                    </a:lnTo>
                    <a:lnTo>
                      <a:pt x="870" y="633"/>
                    </a:lnTo>
                    <a:lnTo>
                      <a:pt x="870" y="634"/>
                    </a:lnTo>
                    <a:lnTo>
                      <a:pt x="870" y="634"/>
                    </a:lnTo>
                    <a:lnTo>
                      <a:pt x="871" y="634"/>
                    </a:lnTo>
                    <a:lnTo>
                      <a:pt x="871" y="636"/>
                    </a:lnTo>
                    <a:lnTo>
                      <a:pt x="871" y="638"/>
                    </a:lnTo>
                    <a:lnTo>
                      <a:pt x="872" y="642"/>
                    </a:lnTo>
                    <a:lnTo>
                      <a:pt x="872" y="645"/>
                    </a:lnTo>
                    <a:lnTo>
                      <a:pt x="874" y="648"/>
                    </a:lnTo>
                    <a:lnTo>
                      <a:pt x="874" y="652"/>
                    </a:lnTo>
                    <a:lnTo>
                      <a:pt x="874" y="654"/>
                    </a:lnTo>
                    <a:lnTo>
                      <a:pt x="874" y="657"/>
                    </a:lnTo>
                    <a:lnTo>
                      <a:pt x="872" y="661"/>
                    </a:lnTo>
                    <a:lnTo>
                      <a:pt x="874" y="661"/>
                    </a:lnTo>
                    <a:lnTo>
                      <a:pt x="875" y="661"/>
                    </a:lnTo>
                    <a:lnTo>
                      <a:pt x="875" y="661"/>
                    </a:lnTo>
                    <a:lnTo>
                      <a:pt x="876" y="662"/>
                    </a:lnTo>
                    <a:lnTo>
                      <a:pt x="878" y="662"/>
                    </a:lnTo>
                    <a:lnTo>
                      <a:pt x="879" y="661"/>
                    </a:lnTo>
                    <a:lnTo>
                      <a:pt x="880" y="662"/>
                    </a:lnTo>
                    <a:lnTo>
                      <a:pt x="882" y="662"/>
                    </a:lnTo>
                    <a:lnTo>
                      <a:pt x="884" y="661"/>
                    </a:lnTo>
                    <a:lnTo>
                      <a:pt x="887" y="661"/>
                    </a:lnTo>
                    <a:lnTo>
                      <a:pt x="890" y="661"/>
                    </a:lnTo>
                    <a:lnTo>
                      <a:pt x="892" y="661"/>
                    </a:lnTo>
                    <a:lnTo>
                      <a:pt x="894" y="661"/>
                    </a:lnTo>
                    <a:lnTo>
                      <a:pt x="896" y="660"/>
                    </a:lnTo>
                    <a:lnTo>
                      <a:pt x="899" y="660"/>
                    </a:lnTo>
                    <a:lnTo>
                      <a:pt x="902" y="658"/>
                    </a:lnTo>
                    <a:lnTo>
                      <a:pt x="906" y="657"/>
                    </a:lnTo>
                    <a:lnTo>
                      <a:pt x="910" y="656"/>
                    </a:lnTo>
                    <a:lnTo>
                      <a:pt x="914" y="654"/>
                    </a:lnTo>
                    <a:lnTo>
                      <a:pt x="917" y="653"/>
                    </a:lnTo>
                    <a:lnTo>
                      <a:pt x="921" y="650"/>
                    </a:lnTo>
                    <a:lnTo>
                      <a:pt x="925" y="648"/>
                    </a:lnTo>
                    <a:lnTo>
                      <a:pt x="927" y="645"/>
                    </a:lnTo>
                    <a:lnTo>
                      <a:pt x="930" y="642"/>
                    </a:lnTo>
                    <a:lnTo>
                      <a:pt x="933" y="640"/>
                    </a:lnTo>
                    <a:lnTo>
                      <a:pt x="934" y="637"/>
                    </a:lnTo>
                    <a:lnTo>
                      <a:pt x="935" y="634"/>
                    </a:lnTo>
                    <a:lnTo>
                      <a:pt x="937" y="631"/>
                    </a:lnTo>
                    <a:lnTo>
                      <a:pt x="937" y="627"/>
                    </a:lnTo>
                    <a:lnTo>
                      <a:pt x="937" y="625"/>
                    </a:lnTo>
                    <a:lnTo>
                      <a:pt x="937" y="621"/>
                    </a:lnTo>
                    <a:lnTo>
                      <a:pt x="935" y="617"/>
                    </a:lnTo>
                    <a:lnTo>
                      <a:pt x="934" y="611"/>
                    </a:lnTo>
                    <a:lnTo>
                      <a:pt x="931" y="606"/>
                    </a:lnTo>
                    <a:lnTo>
                      <a:pt x="930" y="601"/>
                    </a:lnTo>
                    <a:lnTo>
                      <a:pt x="927" y="595"/>
                    </a:lnTo>
                    <a:lnTo>
                      <a:pt x="925" y="590"/>
                    </a:lnTo>
                    <a:lnTo>
                      <a:pt x="922" y="584"/>
                    </a:lnTo>
                    <a:lnTo>
                      <a:pt x="919" y="579"/>
                    </a:lnTo>
                    <a:lnTo>
                      <a:pt x="917" y="575"/>
                    </a:lnTo>
                    <a:lnTo>
                      <a:pt x="915" y="571"/>
                    </a:lnTo>
                    <a:lnTo>
                      <a:pt x="914" y="567"/>
                    </a:lnTo>
                    <a:lnTo>
                      <a:pt x="911" y="563"/>
                    </a:lnTo>
                    <a:lnTo>
                      <a:pt x="910" y="560"/>
                    </a:lnTo>
                    <a:lnTo>
                      <a:pt x="907" y="556"/>
                    </a:lnTo>
                    <a:lnTo>
                      <a:pt x="906" y="554"/>
                    </a:lnTo>
                    <a:lnTo>
                      <a:pt x="903" y="549"/>
                    </a:lnTo>
                    <a:lnTo>
                      <a:pt x="900" y="547"/>
                    </a:lnTo>
                    <a:lnTo>
                      <a:pt x="899" y="545"/>
                    </a:lnTo>
                    <a:lnTo>
                      <a:pt x="899" y="544"/>
                    </a:lnTo>
                    <a:lnTo>
                      <a:pt x="898" y="543"/>
                    </a:lnTo>
                    <a:lnTo>
                      <a:pt x="896" y="540"/>
                    </a:lnTo>
                    <a:lnTo>
                      <a:pt x="895" y="539"/>
                    </a:lnTo>
                    <a:lnTo>
                      <a:pt x="894" y="537"/>
                    </a:lnTo>
                    <a:lnTo>
                      <a:pt x="892" y="536"/>
                    </a:lnTo>
                    <a:lnTo>
                      <a:pt x="891" y="535"/>
                    </a:lnTo>
                    <a:lnTo>
                      <a:pt x="891" y="533"/>
                    </a:lnTo>
                    <a:lnTo>
                      <a:pt x="890" y="532"/>
                    </a:lnTo>
                    <a:lnTo>
                      <a:pt x="888" y="531"/>
                    </a:lnTo>
                    <a:lnTo>
                      <a:pt x="887" y="531"/>
                    </a:lnTo>
                    <a:lnTo>
                      <a:pt x="886" y="529"/>
                    </a:lnTo>
                    <a:lnTo>
                      <a:pt x="884" y="528"/>
                    </a:lnTo>
                    <a:lnTo>
                      <a:pt x="883" y="527"/>
                    </a:lnTo>
                    <a:lnTo>
                      <a:pt x="883" y="525"/>
                    </a:lnTo>
                    <a:lnTo>
                      <a:pt x="880" y="524"/>
                    </a:lnTo>
                    <a:lnTo>
                      <a:pt x="879" y="523"/>
                    </a:lnTo>
                    <a:lnTo>
                      <a:pt x="878" y="521"/>
                    </a:lnTo>
                    <a:lnTo>
                      <a:pt x="876" y="520"/>
                    </a:lnTo>
                    <a:lnTo>
                      <a:pt x="875" y="517"/>
                    </a:lnTo>
                    <a:lnTo>
                      <a:pt x="874" y="516"/>
                    </a:lnTo>
                    <a:lnTo>
                      <a:pt x="872" y="515"/>
                    </a:lnTo>
                    <a:lnTo>
                      <a:pt x="871" y="512"/>
                    </a:lnTo>
                    <a:lnTo>
                      <a:pt x="867" y="509"/>
                    </a:lnTo>
                    <a:lnTo>
                      <a:pt x="863" y="505"/>
                    </a:lnTo>
                    <a:lnTo>
                      <a:pt x="859" y="502"/>
                    </a:lnTo>
                    <a:lnTo>
                      <a:pt x="856" y="498"/>
                    </a:lnTo>
                    <a:lnTo>
                      <a:pt x="852" y="494"/>
                    </a:lnTo>
                    <a:lnTo>
                      <a:pt x="848" y="492"/>
                    </a:lnTo>
                    <a:lnTo>
                      <a:pt x="844" y="488"/>
                    </a:lnTo>
                    <a:lnTo>
                      <a:pt x="840" y="485"/>
                    </a:lnTo>
                    <a:lnTo>
                      <a:pt x="839" y="484"/>
                    </a:lnTo>
                    <a:lnTo>
                      <a:pt x="837" y="482"/>
                    </a:lnTo>
                    <a:lnTo>
                      <a:pt x="836" y="481"/>
                    </a:lnTo>
                    <a:lnTo>
                      <a:pt x="835" y="481"/>
                    </a:lnTo>
                    <a:lnTo>
                      <a:pt x="833" y="480"/>
                    </a:lnTo>
                    <a:lnTo>
                      <a:pt x="832" y="478"/>
                    </a:lnTo>
                    <a:lnTo>
                      <a:pt x="831" y="477"/>
                    </a:lnTo>
                    <a:lnTo>
                      <a:pt x="829" y="476"/>
                    </a:lnTo>
                    <a:lnTo>
                      <a:pt x="822" y="470"/>
                    </a:lnTo>
                    <a:lnTo>
                      <a:pt x="814" y="465"/>
                    </a:lnTo>
                    <a:lnTo>
                      <a:pt x="808" y="459"/>
                    </a:lnTo>
                    <a:lnTo>
                      <a:pt x="801" y="454"/>
                    </a:lnTo>
                    <a:lnTo>
                      <a:pt x="793" y="449"/>
                    </a:lnTo>
                    <a:lnTo>
                      <a:pt x="786" y="443"/>
                    </a:lnTo>
                    <a:lnTo>
                      <a:pt x="778" y="438"/>
                    </a:lnTo>
                    <a:lnTo>
                      <a:pt x="770" y="434"/>
                    </a:lnTo>
                    <a:lnTo>
                      <a:pt x="769" y="433"/>
                    </a:lnTo>
                    <a:lnTo>
                      <a:pt x="767" y="433"/>
                    </a:lnTo>
                    <a:lnTo>
                      <a:pt x="766" y="431"/>
                    </a:lnTo>
                    <a:lnTo>
                      <a:pt x="765" y="430"/>
                    </a:lnTo>
                    <a:lnTo>
                      <a:pt x="763" y="430"/>
                    </a:lnTo>
                    <a:lnTo>
                      <a:pt x="762" y="429"/>
                    </a:lnTo>
                    <a:lnTo>
                      <a:pt x="761" y="429"/>
                    </a:lnTo>
                    <a:lnTo>
                      <a:pt x="759" y="427"/>
                    </a:lnTo>
                    <a:lnTo>
                      <a:pt x="753" y="423"/>
                    </a:lnTo>
                    <a:lnTo>
                      <a:pt x="746" y="420"/>
                    </a:lnTo>
                    <a:lnTo>
                      <a:pt x="741" y="416"/>
                    </a:lnTo>
                    <a:lnTo>
                      <a:pt x="735" y="414"/>
                    </a:lnTo>
                    <a:lnTo>
                      <a:pt x="728" y="411"/>
                    </a:lnTo>
                    <a:lnTo>
                      <a:pt x="722" y="407"/>
                    </a:lnTo>
                    <a:lnTo>
                      <a:pt x="716" y="404"/>
                    </a:lnTo>
                    <a:lnTo>
                      <a:pt x="710" y="402"/>
                    </a:lnTo>
                    <a:lnTo>
                      <a:pt x="671" y="384"/>
                    </a:lnTo>
                    <a:lnTo>
                      <a:pt x="668" y="383"/>
                    </a:lnTo>
                    <a:lnTo>
                      <a:pt x="634" y="371"/>
                    </a:lnTo>
                    <a:lnTo>
                      <a:pt x="628" y="368"/>
                    </a:lnTo>
                    <a:lnTo>
                      <a:pt x="621" y="367"/>
                    </a:lnTo>
                    <a:lnTo>
                      <a:pt x="614" y="364"/>
                    </a:lnTo>
                    <a:lnTo>
                      <a:pt x="607" y="363"/>
                    </a:lnTo>
                    <a:lnTo>
                      <a:pt x="601" y="361"/>
                    </a:lnTo>
                    <a:lnTo>
                      <a:pt x="594" y="360"/>
                    </a:lnTo>
                    <a:lnTo>
                      <a:pt x="587" y="357"/>
                    </a:lnTo>
                    <a:lnTo>
                      <a:pt x="581" y="356"/>
                    </a:lnTo>
                    <a:lnTo>
                      <a:pt x="581" y="356"/>
                    </a:lnTo>
                    <a:lnTo>
                      <a:pt x="579" y="356"/>
                    </a:lnTo>
                    <a:lnTo>
                      <a:pt x="578" y="356"/>
                    </a:lnTo>
                    <a:lnTo>
                      <a:pt x="578" y="356"/>
                    </a:lnTo>
                    <a:lnTo>
                      <a:pt x="577" y="356"/>
                    </a:lnTo>
                    <a:lnTo>
                      <a:pt x="575" y="356"/>
                    </a:lnTo>
                    <a:lnTo>
                      <a:pt x="574" y="355"/>
                    </a:lnTo>
                    <a:lnTo>
                      <a:pt x="574" y="355"/>
                    </a:lnTo>
                    <a:lnTo>
                      <a:pt x="570" y="355"/>
                    </a:lnTo>
                    <a:lnTo>
                      <a:pt x="567" y="353"/>
                    </a:lnTo>
                    <a:lnTo>
                      <a:pt x="564" y="353"/>
                    </a:lnTo>
                    <a:lnTo>
                      <a:pt x="562" y="353"/>
                    </a:lnTo>
                    <a:lnTo>
                      <a:pt x="558" y="352"/>
                    </a:lnTo>
                    <a:lnTo>
                      <a:pt x="555" y="352"/>
                    </a:lnTo>
                    <a:lnTo>
                      <a:pt x="552" y="352"/>
                    </a:lnTo>
                    <a:lnTo>
                      <a:pt x="548" y="351"/>
                    </a:lnTo>
                    <a:lnTo>
                      <a:pt x="544" y="349"/>
                    </a:lnTo>
                    <a:lnTo>
                      <a:pt x="539" y="349"/>
                    </a:lnTo>
                    <a:lnTo>
                      <a:pt x="535" y="348"/>
                    </a:lnTo>
                    <a:lnTo>
                      <a:pt x="531" y="347"/>
                    </a:lnTo>
                    <a:lnTo>
                      <a:pt x="525" y="347"/>
                    </a:lnTo>
                    <a:lnTo>
                      <a:pt x="521" y="345"/>
                    </a:lnTo>
                    <a:lnTo>
                      <a:pt x="517" y="345"/>
                    </a:lnTo>
                    <a:lnTo>
                      <a:pt x="512" y="344"/>
                    </a:lnTo>
                    <a:lnTo>
                      <a:pt x="509" y="344"/>
                    </a:lnTo>
                    <a:lnTo>
                      <a:pt x="508" y="344"/>
                    </a:lnTo>
                    <a:lnTo>
                      <a:pt x="505" y="344"/>
                    </a:lnTo>
                    <a:lnTo>
                      <a:pt x="503" y="344"/>
                    </a:lnTo>
                    <a:lnTo>
                      <a:pt x="501" y="344"/>
                    </a:lnTo>
                    <a:lnTo>
                      <a:pt x="499" y="344"/>
                    </a:lnTo>
                    <a:lnTo>
                      <a:pt x="496" y="344"/>
                    </a:lnTo>
                    <a:lnTo>
                      <a:pt x="495" y="344"/>
                    </a:lnTo>
                    <a:lnTo>
                      <a:pt x="493" y="342"/>
                    </a:lnTo>
                    <a:lnTo>
                      <a:pt x="493" y="342"/>
                    </a:lnTo>
                    <a:lnTo>
                      <a:pt x="493" y="342"/>
                    </a:lnTo>
                    <a:lnTo>
                      <a:pt x="493" y="342"/>
                    </a:lnTo>
                    <a:lnTo>
                      <a:pt x="492" y="342"/>
                    </a:lnTo>
                    <a:lnTo>
                      <a:pt x="492" y="342"/>
                    </a:lnTo>
                    <a:lnTo>
                      <a:pt x="492" y="342"/>
                    </a:lnTo>
                    <a:lnTo>
                      <a:pt x="491" y="341"/>
                    </a:lnTo>
                    <a:lnTo>
                      <a:pt x="497" y="340"/>
                    </a:lnTo>
                    <a:lnTo>
                      <a:pt x="504" y="340"/>
                    </a:lnTo>
                    <a:lnTo>
                      <a:pt x="511" y="340"/>
                    </a:lnTo>
                    <a:lnTo>
                      <a:pt x="517" y="340"/>
                    </a:lnTo>
                    <a:lnTo>
                      <a:pt x="524" y="341"/>
                    </a:lnTo>
                    <a:lnTo>
                      <a:pt x="530" y="341"/>
                    </a:lnTo>
                    <a:lnTo>
                      <a:pt x="536" y="342"/>
                    </a:lnTo>
                    <a:lnTo>
                      <a:pt x="543" y="344"/>
                    </a:lnTo>
                    <a:lnTo>
                      <a:pt x="546" y="344"/>
                    </a:lnTo>
                    <a:lnTo>
                      <a:pt x="548" y="344"/>
                    </a:lnTo>
                    <a:lnTo>
                      <a:pt x="551" y="345"/>
                    </a:lnTo>
                    <a:lnTo>
                      <a:pt x="554" y="345"/>
                    </a:lnTo>
                    <a:lnTo>
                      <a:pt x="556" y="347"/>
                    </a:lnTo>
                    <a:lnTo>
                      <a:pt x="559" y="347"/>
                    </a:lnTo>
                    <a:lnTo>
                      <a:pt x="562" y="347"/>
                    </a:lnTo>
                    <a:lnTo>
                      <a:pt x="564" y="347"/>
                    </a:lnTo>
                    <a:lnTo>
                      <a:pt x="566" y="348"/>
                    </a:lnTo>
                    <a:lnTo>
                      <a:pt x="568" y="348"/>
                    </a:lnTo>
                    <a:lnTo>
                      <a:pt x="570" y="348"/>
                    </a:lnTo>
                    <a:lnTo>
                      <a:pt x="571" y="348"/>
                    </a:lnTo>
                    <a:lnTo>
                      <a:pt x="573" y="349"/>
                    </a:lnTo>
                    <a:lnTo>
                      <a:pt x="574" y="349"/>
                    </a:lnTo>
                    <a:lnTo>
                      <a:pt x="575" y="349"/>
                    </a:lnTo>
                    <a:lnTo>
                      <a:pt x="578" y="349"/>
                    </a:lnTo>
                    <a:lnTo>
                      <a:pt x="585" y="351"/>
                    </a:lnTo>
                    <a:lnTo>
                      <a:pt x="593" y="353"/>
                    </a:lnTo>
                    <a:lnTo>
                      <a:pt x="599" y="355"/>
                    </a:lnTo>
                    <a:lnTo>
                      <a:pt x="607" y="356"/>
                    </a:lnTo>
                    <a:lnTo>
                      <a:pt x="616" y="359"/>
                    </a:lnTo>
                    <a:lnTo>
                      <a:pt x="622" y="361"/>
                    </a:lnTo>
                    <a:lnTo>
                      <a:pt x="630" y="363"/>
                    </a:lnTo>
                    <a:lnTo>
                      <a:pt x="637" y="365"/>
                    </a:lnTo>
                    <a:lnTo>
                      <a:pt x="640" y="367"/>
                    </a:lnTo>
                    <a:lnTo>
                      <a:pt x="641" y="367"/>
                    </a:lnTo>
                    <a:lnTo>
                      <a:pt x="644" y="368"/>
                    </a:lnTo>
                    <a:lnTo>
                      <a:pt x="646" y="368"/>
                    </a:lnTo>
                    <a:lnTo>
                      <a:pt x="649" y="369"/>
                    </a:lnTo>
                    <a:lnTo>
                      <a:pt x="650" y="369"/>
                    </a:lnTo>
                    <a:lnTo>
                      <a:pt x="653" y="371"/>
                    </a:lnTo>
                    <a:lnTo>
                      <a:pt x="655" y="371"/>
                    </a:lnTo>
                    <a:lnTo>
                      <a:pt x="656" y="372"/>
                    </a:lnTo>
                    <a:lnTo>
                      <a:pt x="657" y="372"/>
                    </a:lnTo>
                    <a:lnTo>
                      <a:pt x="659" y="372"/>
                    </a:lnTo>
                    <a:lnTo>
                      <a:pt x="660" y="373"/>
                    </a:lnTo>
                    <a:lnTo>
                      <a:pt x="660" y="373"/>
                    </a:lnTo>
                    <a:lnTo>
                      <a:pt x="661" y="373"/>
                    </a:lnTo>
                    <a:lnTo>
                      <a:pt x="663" y="375"/>
                    </a:lnTo>
                    <a:lnTo>
                      <a:pt x="663" y="375"/>
                    </a:lnTo>
                    <a:lnTo>
                      <a:pt x="672" y="377"/>
                    </a:lnTo>
                    <a:lnTo>
                      <a:pt x="680" y="381"/>
                    </a:lnTo>
                    <a:lnTo>
                      <a:pt x="687" y="386"/>
                    </a:lnTo>
                    <a:lnTo>
                      <a:pt x="695" y="388"/>
                    </a:lnTo>
                    <a:lnTo>
                      <a:pt x="703" y="392"/>
                    </a:lnTo>
                    <a:lnTo>
                      <a:pt x="711" y="395"/>
                    </a:lnTo>
                    <a:lnTo>
                      <a:pt x="719" y="399"/>
                    </a:lnTo>
                    <a:lnTo>
                      <a:pt x="727" y="402"/>
                    </a:lnTo>
                    <a:lnTo>
                      <a:pt x="728" y="403"/>
                    </a:lnTo>
                    <a:lnTo>
                      <a:pt x="731" y="404"/>
                    </a:lnTo>
                    <a:lnTo>
                      <a:pt x="732" y="406"/>
                    </a:lnTo>
                    <a:lnTo>
                      <a:pt x="735" y="407"/>
                    </a:lnTo>
                    <a:lnTo>
                      <a:pt x="736" y="408"/>
                    </a:lnTo>
                    <a:lnTo>
                      <a:pt x="739" y="410"/>
                    </a:lnTo>
                    <a:lnTo>
                      <a:pt x="741" y="411"/>
                    </a:lnTo>
                    <a:lnTo>
                      <a:pt x="743" y="412"/>
                    </a:lnTo>
                    <a:lnTo>
                      <a:pt x="750" y="415"/>
                    </a:lnTo>
                    <a:lnTo>
                      <a:pt x="755" y="418"/>
                    </a:lnTo>
                    <a:lnTo>
                      <a:pt x="761" y="420"/>
                    </a:lnTo>
                    <a:lnTo>
                      <a:pt x="767" y="424"/>
                    </a:lnTo>
                    <a:lnTo>
                      <a:pt x="773" y="427"/>
                    </a:lnTo>
                    <a:lnTo>
                      <a:pt x="778" y="431"/>
                    </a:lnTo>
                    <a:lnTo>
                      <a:pt x="784" y="434"/>
                    </a:lnTo>
                    <a:lnTo>
                      <a:pt x="789" y="438"/>
                    </a:lnTo>
                    <a:lnTo>
                      <a:pt x="793" y="441"/>
                    </a:lnTo>
                    <a:lnTo>
                      <a:pt x="796" y="443"/>
                    </a:lnTo>
                    <a:lnTo>
                      <a:pt x="800" y="446"/>
                    </a:lnTo>
                    <a:lnTo>
                      <a:pt x="802" y="449"/>
                    </a:lnTo>
                    <a:lnTo>
                      <a:pt x="805" y="451"/>
                    </a:lnTo>
                    <a:lnTo>
                      <a:pt x="809" y="453"/>
                    </a:lnTo>
                    <a:lnTo>
                      <a:pt x="812" y="455"/>
                    </a:lnTo>
                    <a:lnTo>
                      <a:pt x="816" y="457"/>
                    </a:lnTo>
                    <a:lnTo>
                      <a:pt x="818" y="459"/>
                    </a:lnTo>
                    <a:lnTo>
                      <a:pt x="822" y="462"/>
                    </a:lnTo>
                    <a:lnTo>
                      <a:pt x="825" y="465"/>
                    </a:lnTo>
                    <a:lnTo>
                      <a:pt x="829" y="467"/>
                    </a:lnTo>
                    <a:lnTo>
                      <a:pt x="832" y="470"/>
                    </a:lnTo>
                    <a:lnTo>
                      <a:pt x="836" y="473"/>
                    </a:lnTo>
                    <a:lnTo>
                      <a:pt x="840" y="474"/>
                    </a:lnTo>
                    <a:lnTo>
                      <a:pt x="844" y="476"/>
                    </a:lnTo>
                    <a:lnTo>
                      <a:pt x="845" y="476"/>
                    </a:lnTo>
                    <a:lnTo>
                      <a:pt x="847" y="476"/>
                    </a:lnTo>
                    <a:lnTo>
                      <a:pt x="847" y="476"/>
                    </a:lnTo>
                    <a:lnTo>
                      <a:pt x="848" y="476"/>
                    </a:lnTo>
                    <a:lnTo>
                      <a:pt x="849" y="477"/>
                    </a:lnTo>
                    <a:lnTo>
                      <a:pt x="851" y="477"/>
                    </a:lnTo>
                    <a:lnTo>
                      <a:pt x="852" y="477"/>
                    </a:lnTo>
                    <a:lnTo>
                      <a:pt x="853" y="477"/>
                    </a:lnTo>
                    <a:lnTo>
                      <a:pt x="855" y="477"/>
                    </a:lnTo>
                    <a:lnTo>
                      <a:pt x="856" y="477"/>
                    </a:lnTo>
                    <a:lnTo>
                      <a:pt x="859" y="476"/>
                    </a:lnTo>
                    <a:lnTo>
                      <a:pt x="860" y="476"/>
                    </a:lnTo>
                    <a:lnTo>
                      <a:pt x="861" y="476"/>
                    </a:lnTo>
                    <a:lnTo>
                      <a:pt x="863" y="474"/>
                    </a:lnTo>
                    <a:lnTo>
                      <a:pt x="865" y="474"/>
                    </a:lnTo>
                    <a:lnTo>
                      <a:pt x="867" y="474"/>
                    </a:lnTo>
                    <a:lnTo>
                      <a:pt x="870" y="473"/>
                    </a:lnTo>
                    <a:lnTo>
                      <a:pt x="872" y="470"/>
                    </a:lnTo>
                    <a:lnTo>
                      <a:pt x="875" y="469"/>
                    </a:lnTo>
                    <a:lnTo>
                      <a:pt x="876" y="466"/>
                    </a:lnTo>
                    <a:lnTo>
                      <a:pt x="879" y="463"/>
                    </a:lnTo>
                    <a:lnTo>
                      <a:pt x="880" y="462"/>
                    </a:lnTo>
                    <a:lnTo>
                      <a:pt x="882" y="458"/>
                    </a:lnTo>
                    <a:lnTo>
                      <a:pt x="883" y="455"/>
                    </a:lnTo>
                    <a:lnTo>
                      <a:pt x="883" y="451"/>
                    </a:lnTo>
                    <a:lnTo>
                      <a:pt x="883" y="449"/>
                    </a:lnTo>
                    <a:lnTo>
                      <a:pt x="883" y="445"/>
                    </a:lnTo>
                    <a:lnTo>
                      <a:pt x="883" y="441"/>
                    </a:lnTo>
                    <a:lnTo>
                      <a:pt x="883" y="437"/>
                    </a:lnTo>
                    <a:lnTo>
                      <a:pt x="883" y="433"/>
                    </a:lnTo>
                    <a:lnTo>
                      <a:pt x="883" y="429"/>
                    </a:lnTo>
                    <a:lnTo>
                      <a:pt x="882" y="424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3"/>
                    </a:lnTo>
                    <a:lnTo>
                      <a:pt x="883" y="423"/>
                    </a:lnTo>
                    <a:lnTo>
                      <a:pt x="883" y="423"/>
                    </a:lnTo>
                    <a:lnTo>
                      <a:pt x="884" y="423"/>
                    </a:lnTo>
                    <a:lnTo>
                      <a:pt x="884" y="427"/>
                    </a:lnTo>
                    <a:lnTo>
                      <a:pt x="884" y="430"/>
                    </a:lnTo>
                    <a:lnTo>
                      <a:pt x="884" y="433"/>
                    </a:lnTo>
                    <a:lnTo>
                      <a:pt x="884" y="437"/>
                    </a:lnTo>
                    <a:lnTo>
                      <a:pt x="884" y="439"/>
                    </a:lnTo>
                    <a:lnTo>
                      <a:pt x="886" y="443"/>
                    </a:lnTo>
                    <a:lnTo>
                      <a:pt x="886" y="446"/>
                    </a:lnTo>
                    <a:lnTo>
                      <a:pt x="886" y="449"/>
                    </a:lnTo>
                    <a:lnTo>
                      <a:pt x="886" y="451"/>
                    </a:lnTo>
                    <a:lnTo>
                      <a:pt x="886" y="454"/>
                    </a:lnTo>
                    <a:lnTo>
                      <a:pt x="886" y="457"/>
                    </a:lnTo>
                    <a:lnTo>
                      <a:pt x="886" y="458"/>
                    </a:lnTo>
                    <a:lnTo>
                      <a:pt x="884" y="461"/>
                    </a:lnTo>
                    <a:lnTo>
                      <a:pt x="884" y="463"/>
                    </a:lnTo>
                    <a:lnTo>
                      <a:pt x="883" y="465"/>
                    </a:lnTo>
                    <a:lnTo>
                      <a:pt x="883" y="467"/>
                    </a:lnTo>
                    <a:lnTo>
                      <a:pt x="888" y="466"/>
                    </a:lnTo>
                    <a:lnTo>
                      <a:pt x="894" y="465"/>
                    </a:lnTo>
                    <a:lnTo>
                      <a:pt x="900" y="463"/>
                    </a:lnTo>
                    <a:lnTo>
                      <a:pt x="906" y="463"/>
                    </a:lnTo>
                    <a:lnTo>
                      <a:pt x="911" y="463"/>
                    </a:lnTo>
                    <a:lnTo>
                      <a:pt x="917" y="463"/>
                    </a:lnTo>
                    <a:lnTo>
                      <a:pt x="923" y="463"/>
                    </a:lnTo>
                    <a:lnTo>
                      <a:pt x="927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29" y="465"/>
                    </a:lnTo>
                    <a:lnTo>
                      <a:pt x="930" y="466"/>
                    </a:lnTo>
                    <a:lnTo>
                      <a:pt x="922" y="466"/>
                    </a:lnTo>
                    <a:lnTo>
                      <a:pt x="913" y="467"/>
                    </a:lnTo>
                    <a:lnTo>
                      <a:pt x="904" y="467"/>
                    </a:lnTo>
                    <a:lnTo>
                      <a:pt x="895" y="470"/>
                    </a:lnTo>
                    <a:lnTo>
                      <a:pt x="886" y="473"/>
                    </a:lnTo>
                    <a:lnTo>
                      <a:pt x="876" y="476"/>
                    </a:lnTo>
                    <a:lnTo>
                      <a:pt x="868" y="478"/>
                    </a:lnTo>
                    <a:lnTo>
                      <a:pt x="859" y="481"/>
                    </a:lnTo>
                    <a:lnTo>
                      <a:pt x="857" y="482"/>
                    </a:lnTo>
                    <a:lnTo>
                      <a:pt x="856" y="482"/>
                    </a:lnTo>
                    <a:lnTo>
                      <a:pt x="855" y="482"/>
                    </a:lnTo>
                    <a:lnTo>
                      <a:pt x="852" y="482"/>
                    </a:lnTo>
                    <a:lnTo>
                      <a:pt x="851" y="482"/>
                    </a:lnTo>
                    <a:lnTo>
                      <a:pt x="849" y="482"/>
                    </a:lnTo>
                    <a:lnTo>
                      <a:pt x="848" y="482"/>
                    </a:lnTo>
                    <a:lnTo>
                      <a:pt x="847" y="482"/>
                    </a:lnTo>
                    <a:lnTo>
                      <a:pt x="875" y="509"/>
                    </a:lnTo>
                    <a:lnTo>
                      <a:pt x="875" y="509"/>
                    </a:lnTo>
                    <a:lnTo>
                      <a:pt x="875" y="509"/>
                    </a:lnTo>
                    <a:lnTo>
                      <a:pt x="875" y="509"/>
                    </a:lnTo>
                    <a:lnTo>
                      <a:pt x="876" y="509"/>
                    </a:lnTo>
                    <a:lnTo>
                      <a:pt x="876" y="509"/>
                    </a:lnTo>
                    <a:lnTo>
                      <a:pt x="876" y="509"/>
                    </a:lnTo>
                    <a:lnTo>
                      <a:pt x="876" y="509"/>
                    </a:lnTo>
                    <a:lnTo>
                      <a:pt x="878" y="509"/>
                    </a:lnTo>
                    <a:lnTo>
                      <a:pt x="878" y="512"/>
                    </a:lnTo>
                    <a:lnTo>
                      <a:pt x="879" y="513"/>
                    </a:lnTo>
                    <a:lnTo>
                      <a:pt x="880" y="515"/>
                    </a:lnTo>
                    <a:lnTo>
                      <a:pt x="882" y="516"/>
                    </a:lnTo>
                    <a:lnTo>
                      <a:pt x="883" y="517"/>
                    </a:lnTo>
                    <a:lnTo>
                      <a:pt x="884" y="519"/>
                    </a:lnTo>
                    <a:lnTo>
                      <a:pt x="886" y="520"/>
                    </a:lnTo>
                    <a:lnTo>
                      <a:pt x="887" y="521"/>
                    </a:lnTo>
                    <a:lnTo>
                      <a:pt x="891" y="527"/>
                    </a:lnTo>
                    <a:lnTo>
                      <a:pt x="895" y="531"/>
                    </a:lnTo>
                    <a:lnTo>
                      <a:pt x="899" y="536"/>
                    </a:lnTo>
                    <a:lnTo>
                      <a:pt x="903" y="540"/>
                    </a:lnTo>
                    <a:lnTo>
                      <a:pt x="907" y="545"/>
                    </a:lnTo>
                    <a:lnTo>
                      <a:pt x="911" y="551"/>
                    </a:lnTo>
                    <a:lnTo>
                      <a:pt x="914" y="556"/>
                    </a:lnTo>
                    <a:lnTo>
                      <a:pt x="918" y="560"/>
                    </a:lnTo>
                    <a:lnTo>
                      <a:pt x="922" y="564"/>
                    </a:lnTo>
                    <a:lnTo>
                      <a:pt x="927" y="566"/>
                    </a:lnTo>
                    <a:lnTo>
                      <a:pt x="931" y="567"/>
                    </a:lnTo>
                    <a:lnTo>
                      <a:pt x="937" y="568"/>
                    </a:lnTo>
                    <a:lnTo>
                      <a:pt x="942" y="568"/>
                    </a:lnTo>
                    <a:lnTo>
                      <a:pt x="947" y="568"/>
                    </a:lnTo>
                    <a:lnTo>
                      <a:pt x="953" y="568"/>
                    </a:lnTo>
                    <a:lnTo>
                      <a:pt x="960" y="568"/>
                    </a:lnTo>
                    <a:lnTo>
                      <a:pt x="966" y="566"/>
                    </a:lnTo>
                    <a:lnTo>
                      <a:pt x="974" y="564"/>
                    </a:lnTo>
                    <a:lnTo>
                      <a:pt x="982" y="563"/>
                    </a:lnTo>
                    <a:lnTo>
                      <a:pt x="990" y="563"/>
                    </a:lnTo>
                    <a:lnTo>
                      <a:pt x="997" y="562"/>
                    </a:lnTo>
                    <a:lnTo>
                      <a:pt x="1005" y="562"/>
                    </a:lnTo>
                    <a:lnTo>
                      <a:pt x="1013" y="562"/>
                    </a:lnTo>
                    <a:lnTo>
                      <a:pt x="1021" y="560"/>
                    </a:lnTo>
                    <a:lnTo>
                      <a:pt x="1024" y="560"/>
                    </a:lnTo>
                    <a:lnTo>
                      <a:pt x="1027" y="560"/>
                    </a:lnTo>
                    <a:lnTo>
                      <a:pt x="1031" y="560"/>
                    </a:lnTo>
                    <a:lnTo>
                      <a:pt x="1033" y="560"/>
                    </a:lnTo>
                    <a:lnTo>
                      <a:pt x="1036" y="560"/>
                    </a:lnTo>
                    <a:lnTo>
                      <a:pt x="1040" y="560"/>
                    </a:lnTo>
                    <a:lnTo>
                      <a:pt x="1043" y="559"/>
                    </a:lnTo>
                    <a:lnTo>
                      <a:pt x="1046" y="559"/>
                    </a:lnTo>
                    <a:lnTo>
                      <a:pt x="1047" y="559"/>
                    </a:lnTo>
                    <a:lnTo>
                      <a:pt x="1048" y="559"/>
                    </a:lnTo>
                    <a:lnTo>
                      <a:pt x="1050" y="559"/>
                    </a:lnTo>
                    <a:lnTo>
                      <a:pt x="1051" y="559"/>
                    </a:lnTo>
                    <a:lnTo>
                      <a:pt x="1052" y="559"/>
                    </a:lnTo>
                    <a:lnTo>
                      <a:pt x="1054" y="559"/>
                    </a:lnTo>
                    <a:lnTo>
                      <a:pt x="1055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60"/>
                    </a:lnTo>
                    <a:lnTo>
                      <a:pt x="1056" y="560"/>
                    </a:lnTo>
                    <a:lnTo>
                      <a:pt x="1056" y="560"/>
                    </a:lnTo>
                    <a:lnTo>
                      <a:pt x="1056" y="560"/>
                    </a:lnTo>
                    <a:lnTo>
                      <a:pt x="1056" y="560"/>
                    </a:lnTo>
                    <a:lnTo>
                      <a:pt x="1056" y="562"/>
                    </a:lnTo>
                    <a:lnTo>
                      <a:pt x="1056" y="562"/>
                    </a:lnTo>
                    <a:lnTo>
                      <a:pt x="1056" y="562"/>
                    </a:lnTo>
                    <a:lnTo>
                      <a:pt x="1043" y="563"/>
                    </a:lnTo>
                    <a:lnTo>
                      <a:pt x="1035" y="564"/>
                    </a:lnTo>
                    <a:lnTo>
                      <a:pt x="1028" y="564"/>
                    </a:lnTo>
                    <a:lnTo>
                      <a:pt x="1020" y="566"/>
                    </a:lnTo>
                    <a:lnTo>
                      <a:pt x="1013" y="566"/>
                    </a:lnTo>
                    <a:lnTo>
                      <a:pt x="1007" y="567"/>
                    </a:lnTo>
                    <a:lnTo>
                      <a:pt x="999" y="567"/>
                    </a:lnTo>
                    <a:lnTo>
                      <a:pt x="992" y="568"/>
                    </a:lnTo>
                    <a:lnTo>
                      <a:pt x="984" y="568"/>
                    </a:lnTo>
                    <a:lnTo>
                      <a:pt x="977" y="570"/>
                    </a:lnTo>
                    <a:lnTo>
                      <a:pt x="970" y="571"/>
                    </a:lnTo>
                    <a:lnTo>
                      <a:pt x="964" y="572"/>
                    </a:lnTo>
                    <a:lnTo>
                      <a:pt x="956" y="572"/>
                    </a:lnTo>
                    <a:lnTo>
                      <a:pt x="949" y="574"/>
                    </a:lnTo>
                    <a:lnTo>
                      <a:pt x="942" y="574"/>
                    </a:lnTo>
                    <a:lnTo>
                      <a:pt x="935" y="574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9" y="572"/>
                    </a:lnTo>
                    <a:lnTo>
                      <a:pt x="927" y="572"/>
                    </a:lnTo>
                    <a:lnTo>
                      <a:pt x="927" y="572"/>
                    </a:lnTo>
                    <a:lnTo>
                      <a:pt x="927" y="572"/>
                    </a:lnTo>
                    <a:lnTo>
                      <a:pt x="926" y="572"/>
                    </a:lnTo>
                    <a:lnTo>
                      <a:pt x="926" y="572"/>
                    </a:lnTo>
                    <a:lnTo>
                      <a:pt x="925" y="572"/>
                    </a:lnTo>
                    <a:lnTo>
                      <a:pt x="925" y="572"/>
                    </a:lnTo>
                    <a:lnTo>
                      <a:pt x="925" y="572"/>
                    </a:lnTo>
                    <a:lnTo>
                      <a:pt x="926" y="578"/>
                    </a:lnTo>
                    <a:lnTo>
                      <a:pt x="929" y="583"/>
                    </a:lnTo>
                    <a:lnTo>
                      <a:pt x="931" y="587"/>
                    </a:lnTo>
                    <a:lnTo>
                      <a:pt x="933" y="592"/>
                    </a:lnTo>
                    <a:lnTo>
                      <a:pt x="935" y="598"/>
                    </a:lnTo>
                    <a:lnTo>
                      <a:pt x="938" y="603"/>
                    </a:lnTo>
                    <a:lnTo>
                      <a:pt x="939" y="609"/>
                    </a:lnTo>
                    <a:lnTo>
                      <a:pt x="941" y="614"/>
                    </a:lnTo>
                    <a:lnTo>
                      <a:pt x="942" y="615"/>
                    </a:lnTo>
                    <a:lnTo>
                      <a:pt x="942" y="615"/>
                    </a:lnTo>
                    <a:lnTo>
                      <a:pt x="942" y="615"/>
                    </a:lnTo>
                    <a:lnTo>
                      <a:pt x="943" y="617"/>
                    </a:lnTo>
                    <a:lnTo>
                      <a:pt x="943" y="617"/>
                    </a:lnTo>
                    <a:lnTo>
                      <a:pt x="945" y="617"/>
                    </a:lnTo>
                    <a:lnTo>
                      <a:pt x="945" y="617"/>
                    </a:lnTo>
                    <a:lnTo>
                      <a:pt x="946" y="617"/>
                    </a:lnTo>
                    <a:lnTo>
                      <a:pt x="950" y="618"/>
                    </a:lnTo>
                    <a:lnTo>
                      <a:pt x="954" y="618"/>
                    </a:lnTo>
                    <a:lnTo>
                      <a:pt x="960" y="617"/>
                    </a:lnTo>
                    <a:lnTo>
                      <a:pt x="965" y="617"/>
                    </a:lnTo>
                    <a:lnTo>
                      <a:pt x="969" y="617"/>
                    </a:lnTo>
                    <a:lnTo>
                      <a:pt x="974" y="615"/>
                    </a:lnTo>
                    <a:lnTo>
                      <a:pt x="980" y="615"/>
                    </a:lnTo>
                    <a:lnTo>
                      <a:pt x="984" y="614"/>
                    </a:lnTo>
                    <a:lnTo>
                      <a:pt x="1011" y="609"/>
                    </a:lnTo>
                    <a:lnTo>
                      <a:pt x="1037" y="603"/>
                    </a:lnTo>
                    <a:lnTo>
                      <a:pt x="1064" y="598"/>
                    </a:lnTo>
                    <a:lnTo>
                      <a:pt x="1091" y="592"/>
                    </a:lnTo>
                    <a:lnTo>
                      <a:pt x="1117" y="584"/>
                    </a:lnTo>
                    <a:lnTo>
                      <a:pt x="1141" y="575"/>
                    </a:lnTo>
                    <a:lnTo>
                      <a:pt x="1153" y="570"/>
                    </a:lnTo>
                    <a:lnTo>
                      <a:pt x="1165" y="563"/>
                    </a:lnTo>
                    <a:lnTo>
                      <a:pt x="1176" y="556"/>
                    </a:lnTo>
                    <a:lnTo>
                      <a:pt x="1187" y="547"/>
                    </a:lnTo>
                    <a:lnTo>
                      <a:pt x="1188" y="545"/>
                    </a:lnTo>
                    <a:lnTo>
                      <a:pt x="1189" y="544"/>
                    </a:lnTo>
                    <a:lnTo>
                      <a:pt x="1191" y="543"/>
                    </a:lnTo>
                    <a:lnTo>
                      <a:pt x="1192" y="541"/>
                    </a:lnTo>
                    <a:lnTo>
                      <a:pt x="1195" y="540"/>
                    </a:lnTo>
                    <a:lnTo>
                      <a:pt x="1196" y="537"/>
                    </a:lnTo>
                    <a:lnTo>
                      <a:pt x="1197" y="536"/>
                    </a:lnTo>
                    <a:lnTo>
                      <a:pt x="1199" y="535"/>
                    </a:lnTo>
                    <a:lnTo>
                      <a:pt x="1201" y="532"/>
                    </a:lnTo>
                    <a:lnTo>
                      <a:pt x="1203" y="529"/>
                    </a:lnTo>
                    <a:lnTo>
                      <a:pt x="1205" y="525"/>
                    </a:lnTo>
                    <a:lnTo>
                      <a:pt x="1207" y="521"/>
                    </a:lnTo>
                    <a:lnTo>
                      <a:pt x="1208" y="519"/>
                    </a:lnTo>
                    <a:lnTo>
                      <a:pt x="1209" y="515"/>
                    </a:lnTo>
                    <a:lnTo>
                      <a:pt x="1211" y="511"/>
                    </a:lnTo>
                    <a:lnTo>
                      <a:pt x="1212" y="506"/>
                    </a:lnTo>
                    <a:lnTo>
                      <a:pt x="1214" y="502"/>
                    </a:lnTo>
                    <a:lnTo>
                      <a:pt x="1214" y="500"/>
                    </a:lnTo>
                    <a:lnTo>
                      <a:pt x="1215" y="497"/>
                    </a:lnTo>
                    <a:lnTo>
                      <a:pt x="1215" y="493"/>
                    </a:lnTo>
                    <a:lnTo>
                      <a:pt x="1216" y="490"/>
                    </a:lnTo>
                    <a:lnTo>
                      <a:pt x="1216" y="488"/>
                    </a:lnTo>
                    <a:lnTo>
                      <a:pt x="1218" y="485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8" y="481"/>
                    </a:lnTo>
                    <a:lnTo>
                      <a:pt x="1219" y="469"/>
                    </a:lnTo>
                    <a:lnTo>
                      <a:pt x="1220" y="457"/>
                    </a:lnTo>
                    <a:lnTo>
                      <a:pt x="1222" y="445"/>
                    </a:lnTo>
                    <a:lnTo>
                      <a:pt x="1222" y="433"/>
                    </a:lnTo>
                    <a:lnTo>
                      <a:pt x="1222" y="420"/>
                    </a:lnTo>
                    <a:lnTo>
                      <a:pt x="1222" y="408"/>
                    </a:lnTo>
                    <a:lnTo>
                      <a:pt x="1222" y="395"/>
                    </a:lnTo>
                    <a:lnTo>
                      <a:pt x="1222" y="383"/>
                    </a:lnTo>
                    <a:lnTo>
                      <a:pt x="1222" y="383"/>
                    </a:lnTo>
                    <a:lnTo>
                      <a:pt x="1222" y="381"/>
                    </a:lnTo>
                    <a:lnTo>
                      <a:pt x="1222" y="381"/>
                    </a:lnTo>
                    <a:lnTo>
                      <a:pt x="1222" y="380"/>
                    </a:lnTo>
                    <a:lnTo>
                      <a:pt x="1222" y="380"/>
                    </a:lnTo>
                    <a:lnTo>
                      <a:pt x="1222" y="379"/>
                    </a:lnTo>
                    <a:lnTo>
                      <a:pt x="1222" y="379"/>
                    </a:lnTo>
                    <a:lnTo>
                      <a:pt x="1222" y="377"/>
                    </a:lnTo>
                    <a:lnTo>
                      <a:pt x="1220" y="381"/>
                    </a:lnTo>
                    <a:lnTo>
                      <a:pt x="1218" y="384"/>
                    </a:lnTo>
                    <a:lnTo>
                      <a:pt x="1218" y="388"/>
                    </a:lnTo>
                    <a:lnTo>
                      <a:pt x="1216" y="392"/>
                    </a:lnTo>
                    <a:lnTo>
                      <a:pt x="1215" y="395"/>
                    </a:lnTo>
                    <a:lnTo>
                      <a:pt x="1215" y="399"/>
                    </a:lnTo>
                    <a:lnTo>
                      <a:pt x="1214" y="403"/>
                    </a:lnTo>
                    <a:lnTo>
                      <a:pt x="1214" y="406"/>
                    </a:lnTo>
                    <a:lnTo>
                      <a:pt x="1214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2"/>
                    </a:lnTo>
                    <a:lnTo>
                      <a:pt x="1212" y="396"/>
                    </a:lnTo>
                    <a:lnTo>
                      <a:pt x="1212" y="392"/>
                    </a:lnTo>
                    <a:lnTo>
                      <a:pt x="1214" y="387"/>
                    </a:lnTo>
                    <a:lnTo>
                      <a:pt x="1214" y="381"/>
                    </a:lnTo>
                    <a:lnTo>
                      <a:pt x="1215" y="377"/>
                    </a:lnTo>
                    <a:lnTo>
                      <a:pt x="1216" y="372"/>
                    </a:lnTo>
                    <a:lnTo>
                      <a:pt x="1218" y="367"/>
                    </a:lnTo>
                    <a:lnTo>
                      <a:pt x="1218" y="365"/>
                    </a:lnTo>
                    <a:lnTo>
                      <a:pt x="1218" y="364"/>
                    </a:lnTo>
                    <a:lnTo>
                      <a:pt x="1218" y="363"/>
                    </a:lnTo>
                    <a:lnTo>
                      <a:pt x="1218" y="360"/>
                    </a:lnTo>
                    <a:lnTo>
                      <a:pt x="1216" y="359"/>
                    </a:lnTo>
                    <a:lnTo>
                      <a:pt x="1216" y="357"/>
                    </a:lnTo>
                    <a:lnTo>
                      <a:pt x="1215" y="355"/>
                    </a:lnTo>
                    <a:lnTo>
                      <a:pt x="1215" y="353"/>
                    </a:lnTo>
                    <a:lnTo>
                      <a:pt x="1212" y="345"/>
                    </a:lnTo>
                    <a:lnTo>
                      <a:pt x="1208" y="338"/>
                    </a:lnTo>
                    <a:lnTo>
                      <a:pt x="1205" y="330"/>
                    </a:lnTo>
                    <a:lnTo>
                      <a:pt x="1203" y="322"/>
                    </a:lnTo>
                    <a:lnTo>
                      <a:pt x="1199" y="316"/>
                    </a:lnTo>
                    <a:lnTo>
                      <a:pt x="1195" y="308"/>
                    </a:lnTo>
                    <a:lnTo>
                      <a:pt x="1191" y="301"/>
                    </a:lnTo>
                    <a:lnTo>
                      <a:pt x="1185" y="294"/>
                    </a:lnTo>
                    <a:lnTo>
                      <a:pt x="1183" y="290"/>
                    </a:lnTo>
                    <a:lnTo>
                      <a:pt x="1179" y="286"/>
                    </a:lnTo>
                    <a:lnTo>
                      <a:pt x="1175" y="281"/>
                    </a:lnTo>
                    <a:lnTo>
                      <a:pt x="1171" y="277"/>
                    </a:lnTo>
                    <a:lnTo>
                      <a:pt x="1168" y="271"/>
                    </a:lnTo>
                    <a:lnTo>
                      <a:pt x="1164" y="267"/>
                    </a:lnTo>
                    <a:lnTo>
                      <a:pt x="1160" y="263"/>
                    </a:lnTo>
                    <a:lnTo>
                      <a:pt x="1156" y="259"/>
                    </a:lnTo>
                    <a:lnTo>
                      <a:pt x="1156" y="259"/>
                    </a:lnTo>
                    <a:lnTo>
                      <a:pt x="1156" y="259"/>
                    </a:lnTo>
                    <a:lnTo>
                      <a:pt x="1154" y="259"/>
                    </a:lnTo>
                    <a:lnTo>
                      <a:pt x="1154" y="259"/>
                    </a:lnTo>
                    <a:lnTo>
                      <a:pt x="1154" y="261"/>
                    </a:lnTo>
                    <a:lnTo>
                      <a:pt x="1154" y="261"/>
                    </a:lnTo>
                    <a:lnTo>
                      <a:pt x="1154" y="261"/>
                    </a:lnTo>
                    <a:lnTo>
                      <a:pt x="1154" y="261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8" y="286"/>
                    </a:lnTo>
                    <a:lnTo>
                      <a:pt x="1148" y="286"/>
                    </a:lnTo>
                    <a:lnTo>
                      <a:pt x="1148" y="286"/>
                    </a:lnTo>
                    <a:lnTo>
                      <a:pt x="1148" y="286"/>
                    </a:lnTo>
                    <a:lnTo>
                      <a:pt x="1148" y="282"/>
                    </a:lnTo>
                    <a:lnTo>
                      <a:pt x="1148" y="277"/>
                    </a:lnTo>
                    <a:lnTo>
                      <a:pt x="1148" y="271"/>
                    </a:lnTo>
                    <a:lnTo>
                      <a:pt x="1149" y="266"/>
                    </a:lnTo>
                    <a:lnTo>
                      <a:pt x="1149" y="261"/>
                    </a:lnTo>
                    <a:lnTo>
                      <a:pt x="1148" y="255"/>
                    </a:lnTo>
                    <a:lnTo>
                      <a:pt x="1146" y="250"/>
                    </a:lnTo>
                    <a:lnTo>
                      <a:pt x="1144" y="246"/>
                    </a:lnTo>
                    <a:lnTo>
                      <a:pt x="1144" y="243"/>
                    </a:lnTo>
                    <a:lnTo>
                      <a:pt x="1142" y="242"/>
                    </a:lnTo>
                    <a:lnTo>
                      <a:pt x="1141" y="240"/>
                    </a:lnTo>
                    <a:lnTo>
                      <a:pt x="1140" y="238"/>
                    </a:lnTo>
                    <a:lnTo>
                      <a:pt x="1138" y="236"/>
                    </a:lnTo>
                    <a:lnTo>
                      <a:pt x="1137" y="235"/>
                    </a:lnTo>
                    <a:lnTo>
                      <a:pt x="1136" y="234"/>
                    </a:lnTo>
                    <a:lnTo>
                      <a:pt x="1134" y="231"/>
                    </a:lnTo>
                    <a:lnTo>
                      <a:pt x="1133" y="230"/>
                    </a:lnTo>
                    <a:lnTo>
                      <a:pt x="1130" y="228"/>
                    </a:lnTo>
                    <a:lnTo>
                      <a:pt x="1129" y="226"/>
                    </a:lnTo>
                    <a:lnTo>
                      <a:pt x="1128" y="224"/>
                    </a:lnTo>
                    <a:lnTo>
                      <a:pt x="1126" y="223"/>
                    </a:lnTo>
                    <a:lnTo>
                      <a:pt x="1123" y="220"/>
                    </a:lnTo>
                    <a:lnTo>
                      <a:pt x="1122" y="219"/>
                    </a:lnTo>
                    <a:lnTo>
                      <a:pt x="1121" y="217"/>
                    </a:lnTo>
                    <a:lnTo>
                      <a:pt x="1121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7" y="231"/>
                    </a:lnTo>
                    <a:lnTo>
                      <a:pt x="1115" y="230"/>
                    </a:lnTo>
                    <a:lnTo>
                      <a:pt x="1115" y="230"/>
                    </a:lnTo>
                    <a:lnTo>
                      <a:pt x="1115" y="230"/>
                    </a:lnTo>
                    <a:lnTo>
                      <a:pt x="1115" y="230"/>
                    </a:lnTo>
                    <a:lnTo>
                      <a:pt x="1115" y="228"/>
                    </a:lnTo>
                    <a:lnTo>
                      <a:pt x="1115" y="228"/>
                    </a:lnTo>
                    <a:lnTo>
                      <a:pt x="1115" y="227"/>
                    </a:lnTo>
                    <a:lnTo>
                      <a:pt x="1115" y="227"/>
                    </a:lnTo>
                    <a:lnTo>
                      <a:pt x="1114" y="224"/>
                    </a:lnTo>
                    <a:lnTo>
                      <a:pt x="1114" y="223"/>
                    </a:lnTo>
                    <a:lnTo>
                      <a:pt x="1114" y="220"/>
                    </a:lnTo>
                    <a:lnTo>
                      <a:pt x="1114" y="219"/>
                    </a:lnTo>
                    <a:lnTo>
                      <a:pt x="1114" y="216"/>
                    </a:lnTo>
                    <a:lnTo>
                      <a:pt x="1114" y="213"/>
                    </a:lnTo>
                    <a:lnTo>
                      <a:pt x="1114" y="212"/>
                    </a:lnTo>
                    <a:lnTo>
                      <a:pt x="1114" y="209"/>
                    </a:lnTo>
                    <a:lnTo>
                      <a:pt x="1113" y="209"/>
                    </a:lnTo>
                    <a:lnTo>
                      <a:pt x="1113" y="208"/>
                    </a:lnTo>
                    <a:lnTo>
                      <a:pt x="1113" y="208"/>
                    </a:lnTo>
                    <a:lnTo>
                      <a:pt x="1111" y="207"/>
                    </a:lnTo>
                    <a:lnTo>
                      <a:pt x="1111" y="207"/>
                    </a:lnTo>
                    <a:lnTo>
                      <a:pt x="1110" y="205"/>
                    </a:lnTo>
                    <a:lnTo>
                      <a:pt x="1110" y="204"/>
                    </a:lnTo>
                    <a:lnTo>
                      <a:pt x="1109" y="204"/>
                    </a:lnTo>
                    <a:lnTo>
                      <a:pt x="1107" y="203"/>
                    </a:lnTo>
                    <a:lnTo>
                      <a:pt x="1106" y="200"/>
                    </a:lnTo>
                    <a:lnTo>
                      <a:pt x="1105" y="199"/>
                    </a:lnTo>
                    <a:lnTo>
                      <a:pt x="1102" y="197"/>
                    </a:lnTo>
                    <a:lnTo>
                      <a:pt x="1101" y="195"/>
                    </a:lnTo>
                    <a:lnTo>
                      <a:pt x="1099" y="193"/>
                    </a:lnTo>
                    <a:lnTo>
                      <a:pt x="1098" y="192"/>
                    </a:lnTo>
                    <a:lnTo>
                      <a:pt x="1097" y="191"/>
                    </a:lnTo>
                    <a:lnTo>
                      <a:pt x="1093" y="187"/>
                    </a:lnTo>
                    <a:lnTo>
                      <a:pt x="1089" y="184"/>
                    </a:lnTo>
                    <a:lnTo>
                      <a:pt x="1085" y="180"/>
                    </a:lnTo>
                    <a:lnTo>
                      <a:pt x="1080" y="177"/>
                    </a:lnTo>
                    <a:lnTo>
                      <a:pt x="1076" y="173"/>
                    </a:lnTo>
                    <a:lnTo>
                      <a:pt x="1072" y="170"/>
                    </a:lnTo>
                    <a:lnTo>
                      <a:pt x="1068" y="168"/>
                    </a:lnTo>
                    <a:lnTo>
                      <a:pt x="1064" y="164"/>
                    </a:lnTo>
                    <a:lnTo>
                      <a:pt x="1062" y="162"/>
                    </a:lnTo>
                    <a:lnTo>
                      <a:pt x="1059" y="160"/>
                    </a:lnTo>
                    <a:lnTo>
                      <a:pt x="1056" y="158"/>
                    </a:lnTo>
                    <a:lnTo>
                      <a:pt x="1055" y="156"/>
                    </a:lnTo>
                    <a:lnTo>
                      <a:pt x="1052" y="154"/>
                    </a:lnTo>
                    <a:lnTo>
                      <a:pt x="1050" y="153"/>
                    </a:lnTo>
                    <a:lnTo>
                      <a:pt x="1047" y="152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2"/>
                    </a:lnTo>
                    <a:lnTo>
                      <a:pt x="1043" y="152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39" y="168"/>
                    </a:lnTo>
                    <a:lnTo>
                      <a:pt x="1039" y="168"/>
                    </a:lnTo>
                    <a:lnTo>
                      <a:pt x="1039" y="164"/>
                    </a:lnTo>
                    <a:lnTo>
                      <a:pt x="1039" y="158"/>
                    </a:lnTo>
                    <a:lnTo>
                      <a:pt x="1039" y="154"/>
                    </a:lnTo>
                    <a:lnTo>
                      <a:pt x="1037" y="149"/>
                    </a:lnTo>
                    <a:lnTo>
                      <a:pt x="1037" y="145"/>
                    </a:lnTo>
                    <a:lnTo>
                      <a:pt x="1036" y="141"/>
                    </a:lnTo>
                    <a:lnTo>
                      <a:pt x="1033" y="137"/>
                    </a:lnTo>
                    <a:lnTo>
                      <a:pt x="1029" y="134"/>
                    </a:lnTo>
                    <a:lnTo>
                      <a:pt x="1028" y="133"/>
                    </a:lnTo>
                    <a:lnTo>
                      <a:pt x="1027" y="133"/>
                    </a:lnTo>
                    <a:lnTo>
                      <a:pt x="1027" y="133"/>
                    </a:lnTo>
                    <a:lnTo>
                      <a:pt x="1025" y="131"/>
                    </a:lnTo>
                    <a:lnTo>
                      <a:pt x="1025" y="131"/>
                    </a:lnTo>
                    <a:lnTo>
                      <a:pt x="1024" y="131"/>
                    </a:lnTo>
                    <a:lnTo>
                      <a:pt x="1023" y="130"/>
                    </a:lnTo>
                    <a:lnTo>
                      <a:pt x="1023" y="130"/>
                    </a:lnTo>
                    <a:lnTo>
                      <a:pt x="1021" y="130"/>
                    </a:lnTo>
                    <a:lnTo>
                      <a:pt x="1021" y="130"/>
                    </a:lnTo>
                    <a:lnTo>
                      <a:pt x="1020" y="130"/>
                    </a:lnTo>
                    <a:lnTo>
                      <a:pt x="1020" y="129"/>
                    </a:lnTo>
                    <a:lnTo>
                      <a:pt x="1019" y="129"/>
                    </a:lnTo>
                    <a:lnTo>
                      <a:pt x="1019" y="129"/>
                    </a:lnTo>
                    <a:lnTo>
                      <a:pt x="1017" y="129"/>
                    </a:lnTo>
                    <a:lnTo>
                      <a:pt x="1017" y="129"/>
                    </a:lnTo>
                    <a:lnTo>
                      <a:pt x="1017" y="129"/>
                    </a:lnTo>
                    <a:lnTo>
                      <a:pt x="1016" y="129"/>
                    </a:lnTo>
                    <a:lnTo>
                      <a:pt x="1016" y="129"/>
                    </a:lnTo>
                    <a:lnTo>
                      <a:pt x="1016" y="129"/>
                    </a:lnTo>
                    <a:lnTo>
                      <a:pt x="1015" y="129"/>
                    </a:lnTo>
                    <a:lnTo>
                      <a:pt x="1015" y="129"/>
                    </a:lnTo>
                    <a:lnTo>
                      <a:pt x="1015" y="129"/>
                    </a:lnTo>
                    <a:lnTo>
                      <a:pt x="1013" y="130"/>
                    </a:lnTo>
                    <a:lnTo>
                      <a:pt x="1013" y="130"/>
                    </a:lnTo>
                    <a:lnTo>
                      <a:pt x="1013" y="131"/>
                    </a:lnTo>
                    <a:lnTo>
                      <a:pt x="1013" y="133"/>
                    </a:lnTo>
                    <a:lnTo>
                      <a:pt x="1013" y="134"/>
                    </a:lnTo>
                    <a:lnTo>
                      <a:pt x="1013" y="134"/>
                    </a:lnTo>
                    <a:lnTo>
                      <a:pt x="1013" y="136"/>
                    </a:lnTo>
                    <a:lnTo>
                      <a:pt x="1013" y="137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2" y="138"/>
                    </a:lnTo>
                    <a:lnTo>
                      <a:pt x="1012" y="138"/>
                    </a:lnTo>
                    <a:lnTo>
                      <a:pt x="1011" y="137"/>
                    </a:lnTo>
                    <a:lnTo>
                      <a:pt x="1011" y="136"/>
                    </a:lnTo>
                    <a:lnTo>
                      <a:pt x="1011" y="136"/>
                    </a:lnTo>
                    <a:lnTo>
                      <a:pt x="1009" y="134"/>
                    </a:lnTo>
                    <a:lnTo>
                      <a:pt x="1009" y="133"/>
                    </a:lnTo>
                    <a:lnTo>
                      <a:pt x="1009" y="131"/>
                    </a:lnTo>
                    <a:lnTo>
                      <a:pt x="1008" y="127"/>
                    </a:lnTo>
                    <a:lnTo>
                      <a:pt x="1007" y="123"/>
                    </a:lnTo>
                    <a:lnTo>
                      <a:pt x="1004" y="119"/>
                    </a:lnTo>
                    <a:lnTo>
                      <a:pt x="1001" y="117"/>
                    </a:lnTo>
                    <a:lnTo>
                      <a:pt x="997" y="113"/>
                    </a:lnTo>
                    <a:lnTo>
                      <a:pt x="994" y="110"/>
                    </a:lnTo>
                    <a:lnTo>
                      <a:pt x="990" y="107"/>
                    </a:lnTo>
                    <a:lnTo>
                      <a:pt x="988" y="106"/>
                    </a:lnTo>
                    <a:lnTo>
                      <a:pt x="984" y="103"/>
                    </a:lnTo>
                    <a:lnTo>
                      <a:pt x="981" y="102"/>
                    </a:lnTo>
                    <a:lnTo>
                      <a:pt x="978" y="101"/>
                    </a:lnTo>
                    <a:lnTo>
                      <a:pt x="976" y="98"/>
                    </a:lnTo>
                    <a:lnTo>
                      <a:pt x="973" y="97"/>
                    </a:lnTo>
                    <a:lnTo>
                      <a:pt x="970" y="95"/>
                    </a:lnTo>
                    <a:lnTo>
                      <a:pt x="968" y="92"/>
                    </a:lnTo>
                    <a:lnTo>
                      <a:pt x="965" y="91"/>
                    </a:lnTo>
                    <a:lnTo>
                      <a:pt x="962" y="90"/>
                    </a:lnTo>
                    <a:lnTo>
                      <a:pt x="961" y="88"/>
                    </a:lnTo>
                    <a:lnTo>
                      <a:pt x="958" y="87"/>
                    </a:lnTo>
                    <a:lnTo>
                      <a:pt x="956" y="86"/>
                    </a:lnTo>
                    <a:lnTo>
                      <a:pt x="954" y="86"/>
                    </a:lnTo>
                    <a:lnTo>
                      <a:pt x="951" y="84"/>
                    </a:lnTo>
                    <a:lnTo>
                      <a:pt x="949" y="84"/>
                    </a:lnTo>
                    <a:lnTo>
                      <a:pt x="946" y="84"/>
                    </a:lnTo>
                    <a:lnTo>
                      <a:pt x="945" y="84"/>
                    </a:lnTo>
                    <a:lnTo>
                      <a:pt x="943" y="86"/>
                    </a:lnTo>
                    <a:lnTo>
                      <a:pt x="942" y="86"/>
                    </a:lnTo>
                    <a:lnTo>
                      <a:pt x="941" y="87"/>
                    </a:lnTo>
                    <a:lnTo>
                      <a:pt x="939" y="88"/>
                    </a:lnTo>
                    <a:lnTo>
                      <a:pt x="938" y="90"/>
                    </a:lnTo>
                    <a:lnTo>
                      <a:pt x="937" y="91"/>
                    </a:lnTo>
                    <a:lnTo>
                      <a:pt x="937" y="92"/>
                    </a:lnTo>
                    <a:lnTo>
                      <a:pt x="935" y="94"/>
                    </a:lnTo>
                    <a:lnTo>
                      <a:pt x="935" y="95"/>
                    </a:lnTo>
                    <a:lnTo>
                      <a:pt x="934" y="97"/>
                    </a:lnTo>
                    <a:lnTo>
                      <a:pt x="934" y="98"/>
                    </a:lnTo>
                    <a:lnTo>
                      <a:pt x="934" y="99"/>
                    </a:lnTo>
                    <a:lnTo>
                      <a:pt x="934" y="101"/>
                    </a:lnTo>
                    <a:lnTo>
                      <a:pt x="934" y="102"/>
                    </a:lnTo>
                    <a:lnTo>
                      <a:pt x="934" y="105"/>
                    </a:lnTo>
                    <a:lnTo>
                      <a:pt x="934" y="106"/>
                    </a:lnTo>
                    <a:lnTo>
                      <a:pt x="934" y="107"/>
                    </a:lnTo>
                    <a:lnTo>
                      <a:pt x="934" y="109"/>
                    </a:lnTo>
                    <a:lnTo>
                      <a:pt x="935" y="110"/>
                    </a:lnTo>
                    <a:lnTo>
                      <a:pt x="935" y="113"/>
                    </a:lnTo>
                    <a:lnTo>
                      <a:pt x="935" y="114"/>
                    </a:lnTo>
                    <a:lnTo>
                      <a:pt x="935" y="115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1" y="111"/>
                    </a:lnTo>
                    <a:lnTo>
                      <a:pt x="931" y="111"/>
                    </a:lnTo>
                    <a:lnTo>
                      <a:pt x="931" y="110"/>
                    </a:lnTo>
                    <a:lnTo>
                      <a:pt x="931" y="109"/>
                    </a:lnTo>
                    <a:lnTo>
                      <a:pt x="930" y="107"/>
                    </a:lnTo>
                    <a:lnTo>
                      <a:pt x="930" y="106"/>
                    </a:lnTo>
                    <a:lnTo>
                      <a:pt x="930" y="105"/>
                    </a:lnTo>
                    <a:lnTo>
                      <a:pt x="930" y="103"/>
                    </a:lnTo>
                    <a:lnTo>
                      <a:pt x="930" y="103"/>
                    </a:lnTo>
                    <a:lnTo>
                      <a:pt x="929" y="98"/>
                    </a:lnTo>
                    <a:lnTo>
                      <a:pt x="927" y="92"/>
                    </a:lnTo>
                    <a:lnTo>
                      <a:pt x="927" y="88"/>
                    </a:lnTo>
                    <a:lnTo>
                      <a:pt x="926" y="83"/>
                    </a:lnTo>
                    <a:lnTo>
                      <a:pt x="925" y="79"/>
                    </a:lnTo>
                    <a:lnTo>
                      <a:pt x="923" y="75"/>
                    </a:lnTo>
                    <a:lnTo>
                      <a:pt x="919" y="71"/>
                    </a:lnTo>
                    <a:lnTo>
                      <a:pt x="915" y="70"/>
                    </a:lnTo>
                    <a:lnTo>
                      <a:pt x="914" y="68"/>
                    </a:lnTo>
                    <a:lnTo>
                      <a:pt x="911" y="67"/>
                    </a:lnTo>
                    <a:lnTo>
                      <a:pt x="910" y="66"/>
                    </a:lnTo>
                    <a:lnTo>
                      <a:pt x="907" y="64"/>
                    </a:lnTo>
                    <a:lnTo>
                      <a:pt x="906" y="64"/>
                    </a:lnTo>
                    <a:lnTo>
                      <a:pt x="903" y="63"/>
                    </a:lnTo>
                    <a:lnTo>
                      <a:pt x="902" y="62"/>
                    </a:lnTo>
                    <a:lnTo>
                      <a:pt x="899" y="60"/>
                    </a:lnTo>
                    <a:lnTo>
                      <a:pt x="896" y="59"/>
                    </a:lnTo>
                    <a:lnTo>
                      <a:pt x="894" y="59"/>
                    </a:lnTo>
                    <a:lnTo>
                      <a:pt x="891" y="58"/>
                    </a:lnTo>
                    <a:lnTo>
                      <a:pt x="888" y="56"/>
                    </a:lnTo>
                    <a:lnTo>
                      <a:pt x="886" y="55"/>
                    </a:lnTo>
                    <a:lnTo>
                      <a:pt x="883" y="54"/>
                    </a:lnTo>
                    <a:lnTo>
                      <a:pt x="880" y="54"/>
                    </a:lnTo>
                    <a:lnTo>
                      <a:pt x="878" y="52"/>
                    </a:lnTo>
                    <a:lnTo>
                      <a:pt x="865" y="48"/>
                    </a:lnTo>
                    <a:lnTo>
                      <a:pt x="855" y="43"/>
                    </a:lnTo>
                    <a:lnTo>
                      <a:pt x="844" y="39"/>
                    </a:lnTo>
                    <a:lnTo>
                      <a:pt x="832" y="33"/>
                    </a:lnTo>
                    <a:lnTo>
                      <a:pt x="821" y="28"/>
                    </a:lnTo>
                    <a:lnTo>
                      <a:pt x="809" y="24"/>
                    </a:lnTo>
                    <a:lnTo>
                      <a:pt x="798" y="19"/>
                    </a:lnTo>
                    <a:lnTo>
                      <a:pt x="786" y="13"/>
                    </a:lnTo>
                    <a:lnTo>
                      <a:pt x="781" y="12"/>
                    </a:lnTo>
                    <a:lnTo>
                      <a:pt x="774" y="11"/>
                    </a:lnTo>
                    <a:lnTo>
                      <a:pt x="767" y="9"/>
                    </a:lnTo>
                    <a:lnTo>
                      <a:pt x="762" y="9"/>
                    </a:lnTo>
                    <a:lnTo>
                      <a:pt x="755" y="9"/>
                    </a:lnTo>
                    <a:lnTo>
                      <a:pt x="750" y="9"/>
                    </a:lnTo>
                    <a:lnTo>
                      <a:pt x="743" y="11"/>
                    </a:lnTo>
                    <a:lnTo>
                      <a:pt x="736" y="11"/>
                    </a:lnTo>
                    <a:lnTo>
                      <a:pt x="732" y="12"/>
                    </a:lnTo>
                    <a:lnTo>
                      <a:pt x="730" y="13"/>
                    </a:lnTo>
                    <a:lnTo>
                      <a:pt x="726" y="15"/>
                    </a:lnTo>
                    <a:lnTo>
                      <a:pt x="723" y="17"/>
                    </a:lnTo>
                    <a:lnTo>
                      <a:pt x="719" y="19"/>
                    </a:lnTo>
                    <a:lnTo>
                      <a:pt x="716" y="20"/>
                    </a:lnTo>
                    <a:lnTo>
                      <a:pt x="714" y="23"/>
                    </a:lnTo>
                    <a:lnTo>
                      <a:pt x="712" y="25"/>
                    </a:lnTo>
                    <a:lnTo>
                      <a:pt x="711" y="28"/>
                    </a:lnTo>
                    <a:lnTo>
                      <a:pt x="710" y="31"/>
                    </a:lnTo>
                    <a:lnTo>
                      <a:pt x="710" y="33"/>
                    </a:lnTo>
                    <a:lnTo>
                      <a:pt x="708" y="35"/>
                    </a:lnTo>
                    <a:lnTo>
                      <a:pt x="708" y="37"/>
                    </a:lnTo>
                    <a:lnTo>
                      <a:pt x="708" y="40"/>
                    </a:lnTo>
                    <a:lnTo>
                      <a:pt x="708" y="43"/>
                    </a:lnTo>
                    <a:lnTo>
                      <a:pt x="710" y="45"/>
                    </a:lnTo>
                    <a:lnTo>
                      <a:pt x="711" y="49"/>
                    </a:lnTo>
                    <a:lnTo>
                      <a:pt x="712" y="54"/>
                    </a:lnTo>
                    <a:lnTo>
                      <a:pt x="714" y="58"/>
                    </a:lnTo>
                    <a:lnTo>
                      <a:pt x="716" y="62"/>
                    </a:lnTo>
                    <a:lnTo>
                      <a:pt x="718" y="66"/>
                    </a:lnTo>
                    <a:lnTo>
                      <a:pt x="719" y="68"/>
                    </a:lnTo>
                    <a:lnTo>
                      <a:pt x="722" y="72"/>
                    </a:lnTo>
                    <a:lnTo>
                      <a:pt x="723" y="76"/>
                    </a:lnTo>
                    <a:lnTo>
                      <a:pt x="726" y="82"/>
                    </a:lnTo>
                    <a:lnTo>
                      <a:pt x="727" y="86"/>
                    </a:lnTo>
                    <a:lnTo>
                      <a:pt x="728" y="91"/>
                    </a:lnTo>
                    <a:lnTo>
                      <a:pt x="730" y="97"/>
                    </a:lnTo>
                    <a:lnTo>
                      <a:pt x="731" y="102"/>
                    </a:lnTo>
                    <a:lnTo>
                      <a:pt x="731" y="107"/>
                    </a:lnTo>
                    <a:lnTo>
                      <a:pt x="732" y="113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1" y="118"/>
                    </a:lnTo>
                    <a:lnTo>
                      <a:pt x="731" y="118"/>
                    </a:lnTo>
                    <a:lnTo>
                      <a:pt x="731" y="115"/>
                    </a:lnTo>
                    <a:lnTo>
                      <a:pt x="730" y="113"/>
                    </a:lnTo>
                    <a:lnTo>
                      <a:pt x="728" y="110"/>
                    </a:lnTo>
                    <a:lnTo>
                      <a:pt x="728" y="107"/>
                    </a:lnTo>
                    <a:lnTo>
                      <a:pt x="728" y="105"/>
                    </a:lnTo>
                    <a:lnTo>
                      <a:pt x="727" y="102"/>
                    </a:lnTo>
                    <a:lnTo>
                      <a:pt x="727" y="99"/>
                    </a:lnTo>
                    <a:lnTo>
                      <a:pt x="726" y="97"/>
                    </a:lnTo>
                    <a:lnTo>
                      <a:pt x="723" y="87"/>
                    </a:lnTo>
                    <a:lnTo>
                      <a:pt x="719" y="78"/>
                    </a:lnTo>
                    <a:lnTo>
                      <a:pt x="714" y="68"/>
                    </a:lnTo>
                    <a:lnTo>
                      <a:pt x="710" y="60"/>
                    </a:lnTo>
                    <a:lnTo>
                      <a:pt x="706" y="51"/>
                    </a:lnTo>
                    <a:lnTo>
                      <a:pt x="704" y="41"/>
                    </a:lnTo>
                    <a:lnTo>
                      <a:pt x="704" y="37"/>
                    </a:lnTo>
                    <a:lnTo>
                      <a:pt x="704" y="33"/>
                    </a:lnTo>
                    <a:lnTo>
                      <a:pt x="706" y="28"/>
                    </a:lnTo>
                    <a:lnTo>
                      <a:pt x="708" y="24"/>
                    </a:lnTo>
                    <a:lnTo>
                      <a:pt x="708" y="24"/>
                    </a:lnTo>
                    <a:lnTo>
                      <a:pt x="708" y="23"/>
                    </a:lnTo>
                    <a:lnTo>
                      <a:pt x="710" y="23"/>
                    </a:lnTo>
                    <a:lnTo>
                      <a:pt x="710" y="21"/>
                    </a:lnTo>
                    <a:lnTo>
                      <a:pt x="710" y="21"/>
                    </a:lnTo>
                    <a:lnTo>
                      <a:pt x="710" y="21"/>
                    </a:lnTo>
                    <a:lnTo>
                      <a:pt x="711" y="20"/>
                    </a:lnTo>
                    <a:lnTo>
                      <a:pt x="711" y="20"/>
                    </a:lnTo>
                    <a:lnTo>
                      <a:pt x="711" y="19"/>
                    </a:lnTo>
                    <a:lnTo>
                      <a:pt x="711" y="16"/>
                    </a:lnTo>
                    <a:lnTo>
                      <a:pt x="711" y="15"/>
                    </a:lnTo>
                    <a:lnTo>
                      <a:pt x="710" y="13"/>
                    </a:lnTo>
                    <a:lnTo>
                      <a:pt x="708" y="11"/>
                    </a:lnTo>
                    <a:lnTo>
                      <a:pt x="707" y="9"/>
                    </a:lnTo>
                    <a:lnTo>
                      <a:pt x="707" y="8"/>
                    </a:lnTo>
                    <a:lnTo>
                      <a:pt x="706" y="6"/>
                    </a:lnTo>
                    <a:lnTo>
                      <a:pt x="700" y="4"/>
                    </a:lnTo>
                    <a:lnTo>
                      <a:pt x="695" y="2"/>
                    </a:lnTo>
                    <a:lnTo>
                      <a:pt x="691" y="1"/>
                    </a:lnTo>
                    <a:lnTo>
                      <a:pt x="685" y="0"/>
                    </a:lnTo>
                    <a:lnTo>
                      <a:pt x="681" y="0"/>
                    </a:lnTo>
                    <a:lnTo>
                      <a:pt x="676" y="0"/>
                    </a:lnTo>
                    <a:lnTo>
                      <a:pt x="671" y="0"/>
                    </a:lnTo>
                    <a:lnTo>
                      <a:pt x="665" y="1"/>
                    </a:lnTo>
                    <a:lnTo>
                      <a:pt x="661" y="2"/>
                    </a:lnTo>
                    <a:lnTo>
                      <a:pt x="656" y="2"/>
                    </a:lnTo>
                    <a:lnTo>
                      <a:pt x="650" y="4"/>
                    </a:lnTo>
                    <a:lnTo>
                      <a:pt x="645" y="5"/>
                    </a:lnTo>
                    <a:lnTo>
                      <a:pt x="641" y="5"/>
                    </a:lnTo>
                    <a:lnTo>
                      <a:pt x="636" y="6"/>
                    </a:lnTo>
                    <a:lnTo>
                      <a:pt x="632" y="9"/>
                    </a:lnTo>
                    <a:lnTo>
                      <a:pt x="626" y="11"/>
                    </a:lnTo>
                    <a:lnTo>
                      <a:pt x="626" y="12"/>
                    </a:lnTo>
                    <a:lnTo>
                      <a:pt x="625" y="12"/>
                    </a:lnTo>
                    <a:lnTo>
                      <a:pt x="625" y="12"/>
                    </a:lnTo>
                    <a:lnTo>
                      <a:pt x="625" y="13"/>
                    </a:lnTo>
                    <a:lnTo>
                      <a:pt x="624" y="13"/>
                    </a:lnTo>
                    <a:lnTo>
                      <a:pt x="624" y="15"/>
                    </a:lnTo>
                    <a:lnTo>
                      <a:pt x="622" y="15"/>
                    </a:lnTo>
                    <a:lnTo>
                      <a:pt x="622" y="16"/>
                    </a:lnTo>
                    <a:lnTo>
                      <a:pt x="622" y="20"/>
                    </a:lnTo>
                    <a:lnTo>
                      <a:pt x="624" y="24"/>
                    </a:lnTo>
                    <a:lnTo>
                      <a:pt x="624" y="28"/>
                    </a:lnTo>
                    <a:lnTo>
                      <a:pt x="624" y="32"/>
                    </a:lnTo>
                    <a:lnTo>
                      <a:pt x="625" y="36"/>
                    </a:lnTo>
                    <a:lnTo>
                      <a:pt x="625" y="40"/>
                    </a:lnTo>
                    <a:lnTo>
                      <a:pt x="626" y="44"/>
                    </a:lnTo>
                    <a:lnTo>
                      <a:pt x="628" y="48"/>
                    </a:lnTo>
                    <a:lnTo>
                      <a:pt x="629" y="52"/>
                    </a:lnTo>
                    <a:lnTo>
                      <a:pt x="629" y="55"/>
                    </a:lnTo>
                    <a:lnTo>
                      <a:pt x="630" y="59"/>
                    </a:lnTo>
                    <a:lnTo>
                      <a:pt x="632" y="62"/>
                    </a:lnTo>
                    <a:lnTo>
                      <a:pt x="633" y="64"/>
                    </a:lnTo>
                    <a:lnTo>
                      <a:pt x="634" y="68"/>
                    </a:lnTo>
                    <a:lnTo>
                      <a:pt x="636" y="71"/>
                    </a:lnTo>
                    <a:lnTo>
                      <a:pt x="636" y="74"/>
                    </a:lnTo>
                    <a:lnTo>
                      <a:pt x="640" y="83"/>
                    </a:lnTo>
                    <a:lnTo>
                      <a:pt x="644" y="94"/>
                    </a:lnTo>
                    <a:lnTo>
                      <a:pt x="648" y="103"/>
                    </a:lnTo>
                    <a:lnTo>
                      <a:pt x="650" y="113"/>
                    </a:lnTo>
                    <a:lnTo>
                      <a:pt x="655" y="122"/>
                    </a:lnTo>
                    <a:lnTo>
                      <a:pt x="659" y="133"/>
                    </a:lnTo>
                    <a:lnTo>
                      <a:pt x="663" y="142"/>
                    </a:lnTo>
                    <a:lnTo>
                      <a:pt x="667" y="152"/>
                    </a:lnTo>
                    <a:lnTo>
                      <a:pt x="669" y="160"/>
                    </a:lnTo>
                    <a:lnTo>
                      <a:pt x="672" y="169"/>
                    </a:lnTo>
                    <a:lnTo>
                      <a:pt x="675" y="177"/>
                    </a:lnTo>
                    <a:lnTo>
                      <a:pt x="677" y="187"/>
                    </a:lnTo>
                    <a:lnTo>
                      <a:pt x="680" y="195"/>
                    </a:lnTo>
                    <a:lnTo>
                      <a:pt x="683" y="203"/>
                    </a:lnTo>
                    <a:lnTo>
                      <a:pt x="687" y="212"/>
                    </a:lnTo>
                    <a:lnTo>
                      <a:pt x="689" y="220"/>
                    </a:lnTo>
                    <a:lnTo>
                      <a:pt x="692" y="232"/>
                    </a:lnTo>
                    <a:lnTo>
                      <a:pt x="696" y="244"/>
                    </a:lnTo>
                    <a:lnTo>
                      <a:pt x="699" y="256"/>
                    </a:lnTo>
                    <a:lnTo>
                      <a:pt x="703" y="269"/>
                    </a:lnTo>
                    <a:lnTo>
                      <a:pt x="706" y="281"/>
                    </a:lnTo>
                    <a:lnTo>
                      <a:pt x="708" y="293"/>
                    </a:lnTo>
                    <a:lnTo>
                      <a:pt x="711" y="305"/>
                    </a:lnTo>
                    <a:lnTo>
                      <a:pt x="714" y="317"/>
                    </a:lnTo>
                    <a:lnTo>
                      <a:pt x="714" y="320"/>
                    </a:lnTo>
                    <a:lnTo>
                      <a:pt x="715" y="322"/>
                    </a:lnTo>
                    <a:lnTo>
                      <a:pt x="715" y="325"/>
                    </a:lnTo>
                    <a:lnTo>
                      <a:pt x="715" y="329"/>
                    </a:lnTo>
                    <a:lnTo>
                      <a:pt x="716" y="332"/>
                    </a:lnTo>
                    <a:lnTo>
                      <a:pt x="716" y="334"/>
                    </a:lnTo>
                    <a:lnTo>
                      <a:pt x="716" y="337"/>
                    </a:lnTo>
                    <a:lnTo>
                      <a:pt x="715" y="340"/>
                    </a:lnTo>
                    <a:lnTo>
                      <a:pt x="715" y="340"/>
                    </a:lnTo>
                    <a:lnTo>
                      <a:pt x="714" y="338"/>
                    </a:lnTo>
                    <a:lnTo>
                      <a:pt x="714" y="338"/>
                    </a:lnTo>
                    <a:lnTo>
                      <a:pt x="712" y="337"/>
                    </a:lnTo>
                    <a:lnTo>
                      <a:pt x="712" y="336"/>
                    </a:lnTo>
                    <a:lnTo>
                      <a:pt x="712" y="334"/>
                    </a:lnTo>
                    <a:lnTo>
                      <a:pt x="711" y="333"/>
                    </a:lnTo>
                    <a:lnTo>
                      <a:pt x="711" y="333"/>
                    </a:lnTo>
                    <a:lnTo>
                      <a:pt x="710" y="326"/>
                    </a:lnTo>
                    <a:lnTo>
                      <a:pt x="710" y="321"/>
                    </a:lnTo>
                    <a:lnTo>
                      <a:pt x="708" y="316"/>
                    </a:lnTo>
                    <a:lnTo>
                      <a:pt x="707" y="309"/>
                    </a:lnTo>
                    <a:lnTo>
                      <a:pt x="706" y="304"/>
                    </a:lnTo>
                    <a:lnTo>
                      <a:pt x="704" y="297"/>
                    </a:lnTo>
                    <a:lnTo>
                      <a:pt x="703" y="291"/>
                    </a:lnTo>
                    <a:lnTo>
                      <a:pt x="702" y="286"/>
                    </a:lnTo>
                    <a:lnTo>
                      <a:pt x="699" y="278"/>
                    </a:lnTo>
                    <a:lnTo>
                      <a:pt x="698" y="269"/>
                    </a:lnTo>
                    <a:lnTo>
                      <a:pt x="695" y="261"/>
                    </a:lnTo>
                    <a:lnTo>
                      <a:pt x="692" y="252"/>
                    </a:lnTo>
                    <a:lnTo>
                      <a:pt x="691" y="244"/>
                    </a:lnTo>
                    <a:lnTo>
                      <a:pt x="688" y="236"/>
                    </a:lnTo>
                    <a:lnTo>
                      <a:pt x="685" y="228"/>
                    </a:lnTo>
                    <a:lnTo>
                      <a:pt x="683" y="220"/>
                    </a:lnTo>
                    <a:lnTo>
                      <a:pt x="680" y="213"/>
                    </a:lnTo>
                    <a:lnTo>
                      <a:pt x="677" y="207"/>
                    </a:lnTo>
                    <a:lnTo>
                      <a:pt x="676" y="200"/>
                    </a:lnTo>
                    <a:lnTo>
                      <a:pt x="673" y="192"/>
                    </a:lnTo>
                    <a:lnTo>
                      <a:pt x="671" y="185"/>
                    </a:lnTo>
                    <a:lnTo>
                      <a:pt x="669" y="179"/>
                    </a:lnTo>
                    <a:lnTo>
                      <a:pt x="667" y="172"/>
                    </a:lnTo>
                    <a:lnTo>
                      <a:pt x="664" y="165"/>
                    </a:lnTo>
                    <a:lnTo>
                      <a:pt x="661" y="161"/>
                    </a:lnTo>
                    <a:lnTo>
                      <a:pt x="660" y="156"/>
                    </a:lnTo>
                    <a:lnTo>
                      <a:pt x="657" y="152"/>
                    </a:lnTo>
                    <a:lnTo>
                      <a:pt x="656" y="146"/>
                    </a:lnTo>
                    <a:lnTo>
                      <a:pt x="655" y="142"/>
                    </a:lnTo>
                    <a:lnTo>
                      <a:pt x="653" y="137"/>
                    </a:lnTo>
                    <a:lnTo>
                      <a:pt x="650" y="133"/>
                    </a:lnTo>
                    <a:lnTo>
                      <a:pt x="649" y="127"/>
                    </a:lnTo>
                    <a:lnTo>
                      <a:pt x="648" y="126"/>
                    </a:lnTo>
                    <a:lnTo>
                      <a:pt x="648" y="125"/>
                    </a:lnTo>
                    <a:lnTo>
                      <a:pt x="646" y="122"/>
                    </a:lnTo>
                    <a:lnTo>
                      <a:pt x="646" y="121"/>
                    </a:lnTo>
                    <a:lnTo>
                      <a:pt x="645" y="119"/>
                    </a:lnTo>
                    <a:lnTo>
                      <a:pt x="645" y="117"/>
                    </a:lnTo>
                    <a:lnTo>
                      <a:pt x="644" y="115"/>
                    </a:lnTo>
                    <a:lnTo>
                      <a:pt x="642" y="114"/>
                    </a:lnTo>
                    <a:lnTo>
                      <a:pt x="640" y="105"/>
                    </a:lnTo>
                    <a:lnTo>
                      <a:pt x="637" y="95"/>
                    </a:lnTo>
                    <a:lnTo>
                      <a:pt x="633" y="86"/>
                    </a:lnTo>
                    <a:lnTo>
                      <a:pt x="630" y="76"/>
                    </a:lnTo>
                    <a:lnTo>
                      <a:pt x="626" y="68"/>
                    </a:lnTo>
                    <a:lnTo>
                      <a:pt x="624" y="59"/>
                    </a:lnTo>
                    <a:lnTo>
                      <a:pt x="621" y="49"/>
                    </a:lnTo>
                    <a:lnTo>
                      <a:pt x="618" y="40"/>
                    </a:lnTo>
                    <a:lnTo>
                      <a:pt x="618" y="39"/>
                    </a:lnTo>
                    <a:lnTo>
                      <a:pt x="618" y="37"/>
                    </a:lnTo>
                    <a:lnTo>
                      <a:pt x="618" y="36"/>
                    </a:lnTo>
                    <a:lnTo>
                      <a:pt x="617" y="36"/>
                    </a:lnTo>
                    <a:lnTo>
                      <a:pt x="617" y="35"/>
                    </a:lnTo>
                    <a:lnTo>
                      <a:pt x="617" y="33"/>
                    </a:lnTo>
                    <a:lnTo>
                      <a:pt x="617" y="32"/>
                    </a:lnTo>
                    <a:lnTo>
                      <a:pt x="617" y="31"/>
                    </a:lnTo>
                    <a:lnTo>
                      <a:pt x="617" y="29"/>
                    </a:lnTo>
                    <a:lnTo>
                      <a:pt x="616" y="28"/>
                    </a:lnTo>
                    <a:lnTo>
                      <a:pt x="616" y="25"/>
                    </a:lnTo>
                    <a:lnTo>
                      <a:pt x="614" y="24"/>
                    </a:lnTo>
                    <a:lnTo>
                      <a:pt x="614" y="21"/>
                    </a:lnTo>
                    <a:lnTo>
                      <a:pt x="614" y="20"/>
                    </a:lnTo>
                    <a:lnTo>
                      <a:pt x="614" y="19"/>
                    </a:lnTo>
                    <a:lnTo>
                      <a:pt x="614" y="16"/>
                    </a:lnTo>
                    <a:lnTo>
                      <a:pt x="614" y="15"/>
                    </a:lnTo>
                    <a:lnTo>
                      <a:pt x="614" y="13"/>
                    </a:lnTo>
                    <a:lnTo>
                      <a:pt x="614" y="12"/>
                    </a:lnTo>
                    <a:lnTo>
                      <a:pt x="613" y="12"/>
                    </a:lnTo>
                    <a:lnTo>
                      <a:pt x="613" y="11"/>
                    </a:lnTo>
                    <a:lnTo>
                      <a:pt x="612" y="9"/>
                    </a:lnTo>
                    <a:lnTo>
                      <a:pt x="612" y="8"/>
                    </a:lnTo>
                    <a:lnTo>
                      <a:pt x="610" y="6"/>
                    </a:lnTo>
                    <a:lnTo>
                      <a:pt x="607" y="6"/>
                    </a:lnTo>
                    <a:lnTo>
                      <a:pt x="606" y="5"/>
                    </a:lnTo>
                    <a:lnTo>
                      <a:pt x="603" y="5"/>
                    </a:lnTo>
                    <a:lnTo>
                      <a:pt x="601" y="6"/>
                    </a:lnTo>
                    <a:lnTo>
                      <a:pt x="598" y="6"/>
                    </a:lnTo>
                    <a:lnTo>
                      <a:pt x="595" y="6"/>
                    </a:lnTo>
                    <a:lnTo>
                      <a:pt x="593" y="6"/>
                    </a:lnTo>
                    <a:lnTo>
                      <a:pt x="590" y="6"/>
                    </a:lnTo>
                    <a:lnTo>
                      <a:pt x="590" y="6"/>
                    </a:lnTo>
                    <a:lnTo>
                      <a:pt x="589" y="6"/>
                    </a:lnTo>
                    <a:lnTo>
                      <a:pt x="589" y="8"/>
                    </a:lnTo>
                    <a:lnTo>
                      <a:pt x="587" y="8"/>
                    </a:lnTo>
                    <a:lnTo>
                      <a:pt x="586" y="8"/>
                    </a:lnTo>
                    <a:lnTo>
                      <a:pt x="586" y="8"/>
                    </a:lnTo>
                    <a:lnTo>
                      <a:pt x="585" y="8"/>
                    </a:lnTo>
                    <a:lnTo>
                      <a:pt x="585" y="8"/>
                    </a:lnTo>
                    <a:lnTo>
                      <a:pt x="577" y="9"/>
                    </a:lnTo>
                    <a:lnTo>
                      <a:pt x="568" y="12"/>
                    </a:lnTo>
                    <a:lnTo>
                      <a:pt x="560" y="15"/>
                    </a:lnTo>
                    <a:lnTo>
                      <a:pt x="552" y="16"/>
                    </a:lnTo>
                    <a:lnTo>
                      <a:pt x="546" y="19"/>
                    </a:lnTo>
                    <a:lnTo>
                      <a:pt x="538" y="21"/>
                    </a:lnTo>
                    <a:lnTo>
                      <a:pt x="530" y="23"/>
                    </a:lnTo>
                    <a:lnTo>
                      <a:pt x="521" y="24"/>
                    </a:lnTo>
                    <a:lnTo>
                      <a:pt x="516" y="25"/>
                    </a:lnTo>
                    <a:lnTo>
                      <a:pt x="509" y="27"/>
                    </a:lnTo>
                    <a:lnTo>
                      <a:pt x="504" y="28"/>
                    </a:lnTo>
                    <a:lnTo>
                      <a:pt x="499" y="29"/>
                    </a:lnTo>
                    <a:lnTo>
                      <a:pt x="493" y="29"/>
                    </a:lnTo>
                    <a:lnTo>
                      <a:pt x="487" y="31"/>
                    </a:lnTo>
                    <a:lnTo>
                      <a:pt x="481" y="32"/>
                    </a:lnTo>
                    <a:lnTo>
                      <a:pt x="476" y="33"/>
                    </a:lnTo>
                    <a:lnTo>
                      <a:pt x="469" y="36"/>
                    </a:lnTo>
                    <a:lnTo>
                      <a:pt x="461" y="37"/>
                    </a:lnTo>
                    <a:lnTo>
                      <a:pt x="453" y="39"/>
                    </a:lnTo>
                    <a:lnTo>
                      <a:pt x="446" y="41"/>
                    </a:lnTo>
                    <a:lnTo>
                      <a:pt x="438" y="44"/>
                    </a:lnTo>
                    <a:lnTo>
                      <a:pt x="431" y="47"/>
                    </a:lnTo>
                    <a:lnTo>
                      <a:pt x="425" y="51"/>
                    </a:lnTo>
                    <a:lnTo>
                      <a:pt x="419" y="55"/>
                    </a:lnTo>
                    <a:lnTo>
                      <a:pt x="425" y="56"/>
                    </a:lnTo>
                    <a:lnTo>
                      <a:pt x="430" y="56"/>
                    </a:lnTo>
                    <a:lnTo>
                      <a:pt x="435" y="59"/>
                    </a:lnTo>
                    <a:lnTo>
                      <a:pt x="441" y="60"/>
                    </a:lnTo>
                    <a:lnTo>
                      <a:pt x="446" y="63"/>
                    </a:lnTo>
                    <a:lnTo>
                      <a:pt x="450" y="66"/>
                    </a:lnTo>
                    <a:lnTo>
                      <a:pt x="456" y="70"/>
                    </a:lnTo>
                    <a:lnTo>
                      <a:pt x="460" y="74"/>
                    </a:lnTo>
                    <a:lnTo>
                      <a:pt x="460" y="74"/>
                    </a:lnTo>
                    <a:lnTo>
                      <a:pt x="460" y="74"/>
                    </a:lnTo>
                    <a:lnTo>
                      <a:pt x="460" y="74"/>
                    </a:lnTo>
                    <a:lnTo>
                      <a:pt x="460" y="74"/>
                    </a:lnTo>
                    <a:lnTo>
                      <a:pt x="460" y="74"/>
                    </a:lnTo>
                    <a:lnTo>
                      <a:pt x="458" y="74"/>
                    </a:lnTo>
                    <a:lnTo>
                      <a:pt x="458" y="75"/>
                    </a:lnTo>
                    <a:lnTo>
                      <a:pt x="458" y="75"/>
                    </a:lnTo>
                    <a:lnTo>
                      <a:pt x="457" y="74"/>
                    </a:lnTo>
                    <a:lnTo>
                      <a:pt x="456" y="74"/>
                    </a:lnTo>
                    <a:lnTo>
                      <a:pt x="454" y="72"/>
                    </a:lnTo>
                    <a:lnTo>
                      <a:pt x="454" y="72"/>
                    </a:lnTo>
                    <a:lnTo>
                      <a:pt x="453" y="71"/>
                    </a:lnTo>
                    <a:lnTo>
                      <a:pt x="452" y="70"/>
                    </a:lnTo>
                    <a:lnTo>
                      <a:pt x="450" y="70"/>
                    </a:lnTo>
                    <a:lnTo>
                      <a:pt x="449" y="68"/>
                    </a:lnTo>
                    <a:lnTo>
                      <a:pt x="446" y="67"/>
                    </a:lnTo>
                    <a:lnTo>
                      <a:pt x="444" y="66"/>
                    </a:lnTo>
                    <a:lnTo>
                      <a:pt x="442" y="66"/>
                    </a:lnTo>
                    <a:lnTo>
                      <a:pt x="439" y="64"/>
                    </a:lnTo>
                    <a:lnTo>
                      <a:pt x="437" y="63"/>
                    </a:lnTo>
                    <a:lnTo>
                      <a:pt x="435" y="63"/>
                    </a:lnTo>
                    <a:lnTo>
                      <a:pt x="433" y="62"/>
                    </a:lnTo>
                    <a:lnTo>
                      <a:pt x="430" y="60"/>
                    </a:lnTo>
                    <a:lnTo>
                      <a:pt x="427" y="60"/>
                    </a:lnTo>
                    <a:lnTo>
                      <a:pt x="426" y="60"/>
                    </a:lnTo>
                    <a:lnTo>
                      <a:pt x="423" y="60"/>
                    </a:lnTo>
                    <a:lnTo>
                      <a:pt x="422" y="60"/>
                    </a:lnTo>
                    <a:lnTo>
                      <a:pt x="419" y="60"/>
                    </a:lnTo>
                    <a:lnTo>
                      <a:pt x="418" y="60"/>
                    </a:lnTo>
                    <a:lnTo>
                      <a:pt x="415" y="62"/>
                    </a:lnTo>
                    <a:lnTo>
                      <a:pt x="413" y="62"/>
                    </a:lnTo>
                    <a:lnTo>
                      <a:pt x="405" y="63"/>
                    </a:lnTo>
                    <a:lnTo>
                      <a:pt x="395" y="66"/>
                    </a:lnTo>
                    <a:lnTo>
                      <a:pt x="387" y="68"/>
                    </a:lnTo>
                    <a:lnTo>
                      <a:pt x="379" y="71"/>
                    </a:lnTo>
                    <a:lnTo>
                      <a:pt x="371" y="75"/>
                    </a:lnTo>
                    <a:lnTo>
                      <a:pt x="364" y="79"/>
                    </a:lnTo>
                    <a:lnTo>
                      <a:pt x="356" y="82"/>
                    </a:lnTo>
                    <a:lnTo>
                      <a:pt x="348" y="86"/>
                    </a:lnTo>
                    <a:lnTo>
                      <a:pt x="340" y="91"/>
                    </a:lnTo>
                    <a:lnTo>
                      <a:pt x="333" y="94"/>
                    </a:lnTo>
                    <a:lnTo>
                      <a:pt x="325" y="98"/>
                    </a:lnTo>
                    <a:lnTo>
                      <a:pt x="317" y="101"/>
                    </a:lnTo>
                    <a:lnTo>
                      <a:pt x="309" y="105"/>
                    </a:lnTo>
                    <a:lnTo>
                      <a:pt x="301" y="107"/>
                    </a:lnTo>
                    <a:lnTo>
                      <a:pt x="293" y="111"/>
                    </a:lnTo>
                    <a:lnTo>
                      <a:pt x="286" y="115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8"/>
                    </a:lnTo>
                    <a:lnTo>
                      <a:pt x="285" y="118"/>
                    </a:lnTo>
                    <a:lnTo>
                      <a:pt x="286" y="119"/>
                    </a:lnTo>
                    <a:lnTo>
                      <a:pt x="286" y="119"/>
                    </a:lnTo>
                    <a:lnTo>
                      <a:pt x="288" y="121"/>
                    </a:lnTo>
                    <a:lnTo>
                      <a:pt x="288" y="121"/>
                    </a:lnTo>
                    <a:lnTo>
                      <a:pt x="289" y="121"/>
                    </a:lnTo>
                    <a:lnTo>
                      <a:pt x="290" y="122"/>
                    </a:lnTo>
                    <a:lnTo>
                      <a:pt x="292" y="122"/>
                    </a:lnTo>
                    <a:lnTo>
                      <a:pt x="293" y="122"/>
                    </a:lnTo>
                    <a:lnTo>
                      <a:pt x="294" y="122"/>
                    </a:lnTo>
                    <a:lnTo>
                      <a:pt x="296" y="123"/>
                    </a:lnTo>
                    <a:lnTo>
                      <a:pt x="297" y="123"/>
                    </a:lnTo>
                    <a:lnTo>
                      <a:pt x="298" y="123"/>
                    </a:lnTo>
                    <a:lnTo>
                      <a:pt x="300" y="123"/>
                    </a:lnTo>
                    <a:lnTo>
                      <a:pt x="301" y="123"/>
                    </a:lnTo>
                    <a:lnTo>
                      <a:pt x="302" y="123"/>
                    </a:lnTo>
                    <a:lnTo>
                      <a:pt x="302" y="123"/>
                    </a:lnTo>
                    <a:lnTo>
                      <a:pt x="304" y="123"/>
                    </a:lnTo>
                    <a:lnTo>
                      <a:pt x="305" y="125"/>
                    </a:lnTo>
                    <a:lnTo>
                      <a:pt x="305" y="125"/>
                    </a:lnTo>
                    <a:lnTo>
                      <a:pt x="306" y="125"/>
                    </a:lnTo>
                    <a:lnTo>
                      <a:pt x="308" y="125"/>
                    </a:lnTo>
                    <a:lnTo>
                      <a:pt x="308" y="125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6" y="127"/>
                    </a:lnTo>
                    <a:lnTo>
                      <a:pt x="304" y="127"/>
                    </a:lnTo>
                    <a:lnTo>
                      <a:pt x="302" y="127"/>
                    </a:lnTo>
                    <a:lnTo>
                      <a:pt x="300" y="127"/>
                    </a:lnTo>
                    <a:lnTo>
                      <a:pt x="297" y="127"/>
                    </a:lnTo>
                    <a:lnTo>
                      <a:pt x="294" y="127"/>
                    </a:lnTo>
                    <a:lnTo>
                      <a:pt x="292" y="126"/>
                    </a:lnTo>
                    <a:lnTo>
                      <a:pt x="289" y="126"/>
                    </a:lnTo>
                    <a:lnTo>
                      <a:pt x="286" y="126"/>
                    </a:lnTo>
                    <a:lnTo>
                      <a:pt x="282" y="126"/>
                    </a:lnTo>
                    <a:lnTo>
                      <a:pt x="280" y="126"/>
                    </a:lnTo>
                    <a:lnTo>
                      <a:pt x="276" y="126"/>
                    </a:lnTo>
                    <a:lnTo>
                      <a:pt x="272" y="127"/>
                    </a:lnTo>
                    <a:lnTo>
                      <a:pt x="269" y="129"/>
                    </a:lnTo>
                    <a:lnTo>
                      <a:pt x="265" y="130"/>
                    </a:lnTo>
                    <a:lnTo>
                      <a:pt x="262" y="131"/>
                    </a:lnTo>
                    <a:lnTo>
                      <a:pt x="259" y="133"/>
                    </a:lnTo>
                    <a:lnTo>
                      <a:pt x="257" y="134"/>
                    </a:lnTo>
                    <a:lnTo>
                      <a:pt x="254" y="136"/>
                    </a:lnTo>
                    <a:lnTo>
                      <a:pt x="253" y="137"/>
                    </a:lnTo>
                    <a:lnTo>
                      <a:pt x="250" y="137"/>
                    </a:lnTo>
                    <a:lnTo>
                      <a:pt x="247" y="138"/>
                    </a:lnTo>
                    <a:lnTo>
                      <a:pt x="245" y="140"/>
                    </a:lnTo>
                    <a:lnTo>
                      <a:pt x="243" y="141"/>
                    </a:lnTo>
                    <a:lnTo>
                      <a:pt x="233" y="148"/>
                    </a:lnTo>
                    <a:lnTo>
                      <a:pt x="222" y="154"/>
                    </a:lnTo>
                    <a:lnTo>
                      <a:pt x="211" y="161"/>
                    </a:lnTo>
                    <a:lnTo>
                      <a:pt x="202" y="168"/>
                    </a:lnTo>
                    <a:lnTo>
                      <a:pt x="191" y="174"/>
                    </a:lnTo>
                    <a:lnTo>
                      <a:pt x="181" y="183"/>
                    </a:lnTo>
                    <a:lnTo>
                      <a:pt x="175" y="191"/>
                    </a:lnTo>
                    <a:lnTo>
                      <a:pt x="168" y="200"/>
                    </a:lnTo>
                    <a:lnTo>
                      <a:pt x="171" y="201"/>
                    </a:lnTo>
                    <a:lnTo>
                      <a:pt x="172" y="201"/>
                    </a:lnTo>
                    <a:lnTo>
                      <a:pt x="175" y="201"/>
                    </a:lnTo>
                    <a:lnTo>
                      <a:pt x="177" y="200"/>
                    </a:lnTo>
                    <a:lnTo>
                      <a:pt x="180" y="200"/>
                    </a:lnTo>
                    <a:lnTo>
                      <a:pt x="181" y="199"/>
                    </a:lnTo>
                    <a:lnTo>
                      <a:pt x="184" y="197"/>
                    </a:lnTo>
                    <a:lnTo>
                      <a:pt x="186" y="197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7"/>
                    </a:lnTo>
                    <a:lnTo>
                      <a:pt x="188" y="197"/>
                    </a:lnTo>
                    <a:lnTo>
                      <a:pt x="188" y="199"/>
                    </a:lnTo>
                    <a:lnTo>
                      <a:pt x="187" y="200"/>
                    </a:lnTo>
                    <a:lnTo>
                      <a:pt x="187" y="200"/>
                    </a:lnTo>
                    <a:lnTo>
                      <a:pt x="186" y="201"/>
                    </a:lnTo>
                    <a:lnTo>
                      <a:pt x="184" y="203"/>
                    </a:lnTo>
                    <a:lnTo>
                      <a:pt x="184" y="203"/>
                    </a:lnTo>
                    <a:lnTo>
                      <a:pt x="183" y="204"/>
                    </a:lnTo>
                    <a:lnTo>
                      <a:pt x="181" y="204"/>
                    </a:lnTo>
                    <a:lnTo>
                      <a:pt x="180" y="204"/>
                    </a:lnTo>
                    <a:lnTo>
                      <a:pt x="179" y="205"/>
                    </a:lnTo>
                    <a:lnTo>
                      <a:pt x="179" y="205"/>
                    </a:lnTo>
                    <a:lnTo>
                      <a:pt x="177" y="205"/>
                    </a:lnTo>
                    <a:lnTo>
                      <a:pt x="176" y="207"/>
                    </a:lnTo>
                    <a:lnTo>
                      <a:pt x="176" y="207"/>
                    </a:lnTo>
                    <a:lnTo>
                      <a:pt x="175" y="211"/>
                    </a:lnTo>
                    <a:lnTo>
                      <a:pt x="175" y="213"/>
                    </a:lnTo>
                    <a:lnTo>
                      <a:pt x="176" y="217"/>
                    </a:lnTo>
                    <a:lnTo>
                      <a:pt x="176" y="222"/>
                    </a:lnTo>
                    <a:lnTo>
                      <a:pt x="177" y="224"/>
                    </a:lnTo>
                    <a:lnTo>
                      <a:pt x="179" y="228"/>
                    </a:lnTo>
                    <a:lnTo>
                      <a:pt x="179" y="231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79" y="235"/>
                    </a:lnTo>
                    <a:lnTo>
                      <a:pt x="177" y="232"/>
                    </a:lnTo>
                    <a:lnTo>
                      <a:pt x="176" y="228"/>
                    </a:lnTo>
                    <a:lnTo>
                      <a:pt x="175" y="224"/>
                    </a:lnTo>
                    <a:lnTo>
                      <a:pt x="173" y="222"/>
                    </a:lnTo>
                    <a:lnTo>
                      <a:pt x="173" y="217"/>
                    </a:lnTo>
                    <a:lnTo>
                      <a:pt x="172" y="213"/>
                    </a:lnTo>
                    <a:lnTo>
                      <a:pt x="171" y="209"/>
                    </a:lnTo>
                    <a:lnTo>
                      <a:pt x="171" y="207"/>
                    </a:lnTo>
                    <a:lnTo>
                      <a:pt x="163" y="204"/>
                    </a:lnTo>
                    <a:lnTo>
                      <a:pt x="152" y="208"/>
                    </a:lnTo>
                    <a:lnTo>
                      <a:pt x="141" y="213"/>
                    </a:lnTo>
                    <a:lnTo>
                      <a:pt x="130" y="220"/>
                    </a:lnTo>
                    <a:lnTo>
                      <a:pt x="122" y="228"/>
                    </a:lnTo>
                    <a:lnTo>
                      <a:pt x="114" y="238"/>
                    </a:lnTo>
                    <a:lnTo>
                      <a:pt x="108" y="247"/>
                    </a:lnTo>
                    <a:lnTo>
                      <a:pt x="102" y="256"/>
                    </a:lnTo>
                    <a:lnTo>
                      <a:pt x="97" y="267"/>
                    </a:lnTo>
                    <a:lnTo>
                      <a:pt x="95" y="271"/>
                    </a:lnTo>
                    <a:lnTo>
                      <a:pt x="94" y="275"/>
                    </a:lnTo>
                    <a:lnTo>
                      <a:pt x="93" y="279"/>
                    </a:lnTo>
                    <a:lnTo>
                      <a:pt x="91" y="283"/>
                    </a:lnTo>
                    <a:lnTo>
                      <a:pt x="89" y="287"/>
                    </a:lnTo>
                    <a:lnTo>
                      <a:pt x="89" y="291"/>
                    </a:lnTo>
                    <a:lnTo>
                      <a:pt x="87" y="295"/>
                    </a:lnTo>
                    <a:lnTo>
                      <a:pt x="86" y="299"/>
                    </a:lnTo>
                    <a:lnTo>
                      <a:pt x="86" y="301"/>
                    </a:lnTo>
                    <a:lnTo>
                      <a:pt x="86" y="301"/>
                    </a:lnTo>
                    <a:lnTo>
                      <a:pt x="86" y="302"/>
                    </a:lnTo>
                    <a:lnTo>
                      <a:pt x="85" y="304"/>
                    </a:lnTo>
                    <a:lnTo>
                      <a:pt x="85" y="304"/>
                    </a:lnTo>
                    <a:lnTo>
                      <a:pt x="85" y="305"/>
                    </a:lnTo>
                    <a:lnTo>
                      <a:pt x="85" y="305"/>
                    </a:lnTo>
                    <a:lnTo>
                      <a:pt x="85" y="305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8" y="326"/>
                    </a:lnTo>
                    <a:lnTo>
                      <a:pt x="78" y="324"/>
                    </a:lnTo>
                    <a:lnTo>
                      <a:pt x="78" y="322"/>
                    </a:lnTo>
                    <a:lnTo>
                      <a:pt x="79" y="321"/>
                    </a:lnTo>
                    <a:lnTo>
                      <a:pt x="79" y="318"/>
                    </a:lnTo>
                    <a:lnTo>
                      <a:pt x="79" y="317"/>
                    </a:lnTo>
                    <a:lnTo>
                      <a:pt x="79" y="314"/>
                    </a:lnTo>
                    <a:lnTo>
                      <a:pt x="79" y="313"/>
                    </a:lnTo>
                    <a:lnTo>
                      <a:pt x="81" y="310"/>
                    </a:lnTo>
                    <a:lnTo>
                      <a:pt x="81" y="309"/>
                    </a:lnTo>
                    <a:lnTo>
                      <a:pt x="81" y="306"/>
                    </a:lnTo>
                    <a:lnTo>
                      <a:pt x="82" y="305"/>
                    </a:lnTo>
                    <a:lnTo>
                      <a:pt x="82" y="302"/>
                    </a:lnTo>
                    <a:lnTo>
                      <a:pt x="82" y="301"/>
                    </a:lnTo>
                    <a:lnTo>
                      <a:pt x="83" y="299"/>
                    </a:lnTo>
                    <a:lnTo>
                      <a:pt x="83" y="297"/>
                    </a:lnTo>
                    <a:lnTo>
                      <a:pt x="82" y="297"/>
                    </a:lnTo>
                    <a:lnTo>
                      <a:pt x="81" y="298"/>
                    </a:lnTo>
                    <a:lnTo>
                      <a:pt x="79" y="299"/>
                    </a:lnTo>
                    <a:lnTo>
                      <a:pt x="78" y="299"/>
                    </a:lnTo>
                    <a:lnTo>
                      <a:pt x="77" y="301"/>
                    </a:lnTo>
                    <a:lnTo>
                      <a:pt x="75" y="302"/>
                    </a:lnTo>
                    <a:lnTo>
                      <a:pt x="74" y="304"/>
                    </a:lnTo>
                    <a:lnTo>
                      <a:pt x="73" y="305"/>
                    </a:lnTo>
                    <a:lnTo>
                      <a:pt x="69" y="308"/>
                    </a:lnTo>
                    <a:lnTo>
                      <a:pt x="65" y="310"/>
                    </a:lnTo>
                    <a:lnTo>
                      <a:pt x="61" y="314"/>
                    </a:lnTo>
                    <a:lnTo>
                      <a:pt x="58" y="317"/>
                    </a:lnTo>
                    <a:lnTo>
                      <a:pt x="54" y="321"/>
                    </a:lnTo>
                    <a:lnTo>
                      <a:pt x="51" y="325"/>
                    </a:lnTo>
                    <a:lnTo>
                      <a:pt x="48" y="328"/>
                    </a:lnTo>
                    <a:lnTo>
                      <a:pt x="46" y="332"/>
                    </a:lnTo>
                    <a:lnTo>
                      <a:pt x="43" y="336"/>
                    </a:lnTo>
                    <a:lnTo>
                      <a:pt x="40" y="340"/>
                    </a:lnTo>
                    <a:lnTo>
                      <a:pt x="39" y="342"/>
                    </a:lnTo>
                    <a:lnTo>
                      <a:pt x="36" y="347"/>
                    </a:lnTo>
                    <a:lnTo>
                      <a:pt x="34" y="351"/>
                    </a:lnTo>
                    <a:lnTo>
                      <a:pt x="31" y="355"/>
                    </a:lnTo>
                    <a:lnTo>
                      <a:pt x="28" y="359"/>
                    </a:lnTo>
                    <a:lnTo>
                      <a:pt x="27" y="363"/>
                    </a:lnTo>
                    <a:lnTo>
                      <a:pt x="24" y="368"/>
                    </a:lnTo>
                    <a:lnTo>
                      <a:pt x="22" y="372"/>
                    </a:lnTo>
                    <a:lnTo>
                      <a:pt x="19" y="377"/>
                    </a:lnTo>
                    <a:lnTo>
                      <a:pt x="18" y="383"/>
                    </a:lnTo>
                    <a:lnTo>
                      <a:pt x="15" y="388"/>
                    </a:lnTo>
                    <a:lnTo>
                      <a:pt x="14" y="394"/>
                    </a:lnTo>
                    <a:lnTo>
                      <a:pt x="11" y="399"/>
                    </a:lnTo>
                    <a:lnTo>
                      <a:pt x="9" y="406"/>
                    </a:lnTo>
                    <a:lnTo>
                      <a:pt x="7" y="412"/>
                    </a:lnTo>
                    <a:lnTo>
                      <a:pt x="5" y="419"/>
                    </a:lnTo>
                    <a:lnTo>
                      <a:pt x="4" y="426"/>
                    </a:lnTo>
                    <a:lnTo>
                      <a:pt x="3" y="433"/>
                    </a:lnTo>
                    <a:lnTo>
                      <a:pt x="1" y="441"/>
                    </a:lnTo>
                    <a:lnTo>
                      <a:pt x="1" y="447"/>
                    </a:lnTo>
                    <a:lnTo>
                      <a:pt x="1" y="454"/>
                    </a:lnTo>
                    <a:lnTo>
                      <a:pt x="1" y="462"/>
                    </a:lnTo>
                    <a:lnTo>
                      <a:pt x="1" y="462"/>
                    </a:lnTo>
                    <a:lnTo>
                      <a:pt x="3" y="462"/>
                    </a:lnTo>
                    <a:lnTo>
                      <a:pt x="3" y="463"/>
                    </a:lnTo>
                    <a:lnTo>
                      <a:pt x="3" y="463"/>
                    </a:lnTo>
                    <a:lnTo>
                      <a:pt x="3" y="463"/>
                    </a:lnTo>
                    <a:lnTo>
                      <a:pt x="3" y="463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3" y="465"/>
                    </a:lnTo>
                    <a:lnTo>
                      <a:pt x="5" y="463"/>
                    </a:lnTo>
                    <a:lnTo>
                      <a:pt x="8" y="462"/>
                    </a:lnTo>
                    <a:lnTo>
                      <a:pt x="11" y="461"/>
                    </a:lnTo>
                    <a:lnTo>
                      <a:pt x="14" y="459"/>
                    </a:lnTo>
                    <a:lnTo>
                      <a:pt x="16" y="458"/>
                    </a:lnTo>
                    <a:lnTo>
                      <a:pt x="19" y="458"/>
                    </a:lnTo>
                    <a:lnTo>
                      <a:pt x="22" y="457"/>
                    </a:lnTo>
                    <a:lnTo>
                      <a:pt x="24" y="457"/>
                    </a:lnTo>
                    <a:lnTo>
                      <a:pt x="26" y="457"/>
                    </a:lnTo>
                    <a:lnTo>
                      <a:pt x="27" y="457"/>
                    </a:lnTo>
                    <a:lnTo>
                      <a:pt x="28" y="457"/>
                    </a:lnTo>
                    <a:lnTo>
                      <a:pt x="30" y="457"/>
                    </a:lnTo>
                    <a:lnTo>
                      <a:pt x="31" y="457"/>
                    </a:lnTo>
                    <a:lnTo>
                      <a:pt x="32" y="455"/>
                    </a:lnTo>
                    <a:lnTo>
                      <a:pt x="32" y="455"/>
                    </a:lnTo>
                    <a:lnTo>
                      <a:pt x="34" y="455"/>
                    </a:lnTo>
                    <a:lnTo>
                      <a:pt x="38" y="455"/>
                    </a:lnTo>
                    <a:lnTo>
                      <a:pt x="40" y="457"/>
                    </a:lnTo>
                    <a:lnTo>
                      <a:pt x="43" y="457"/>
                    </a:lnTo>
                    <a:lnTo>
                      <a:pt x="46" y="457"/>
                    </a:lnTo>
                    <a:lnTo>
                      <a:pt x="48" y="457"/>
                    </a:lnTo>
                    <a:lnTo>
                      <a:pt x="51" y="458"/>
                    </a:lnTo>
                    <a:lnTo>
                      <a:pt x="54" y="458"/>
                    </a:lnTo>
                    <a:lnTo>
                      <a:pt x="57" y="459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59" y="463"/>
                    </a:lnTo>
                    <a:lnTo>
                      <a:pt x="54" y="461"/>
                    </a:lnTo>
                    <a:lnTo>
                      <a:pt x="47" y="459"/>
                    </a:lnTo>
                    <a:lnTo>
                      <a:pt x="42" y="459"/>
                    </a:lnTo>
                    <a:lnTo>
                      <a:pt x="35" y="459"/>
                    </a:lnTo>
                    <a:lnTo>
                      <a:pt x="28" y="461"/>
                    </a:lnTo>
                    <a:lnTo>
                      <a:pt x="23" y="462"/>
                    </a:lnTo>
                    <a:lnTo>
                      <a:pt x="16" y="465"/>
                    </a:lnTo>
                    <a:lnTo>
                      <a:pt x="11" y="469"/>
                    </a:lnTo>
                    <a:lnTo>
                      <a:pt x="8" y="470"/>
                    </a:lnTo>
                    <a:lnTo>
                      <a:pt x="7" y="472"/>
                    </a:lnTo>
                    <a:lnTo>
                      <a:pt x="4" y="474"/>
                    </a:lnTo>
                    <a:lnTo>
                      <a:pt x="3" y="476"/>
                    </a:lnTo>
                    <a:lnTo>
                      <a:pt x="3" y="478"/>
                    </a:lnTo>
                    <a:lnTo>
                      <a:pt x="1" y="481"/>
                    </a:lnTo>
                    <a:lnTo>
                      <a:pt x="1" y="484"/>
                    </a:lnTo>
                    <a:lnTo>
                      <a:pt x="0" y="486"/>
                    </a:lnTo>
                    <a:lnTo>
                      <a:pt x="0" y="492"/>
                    </a:lnTo>
                    <a:lnTo>
                      <a:pt x="0" y="497"/>
                    </a:lnTo>
                    <a:lnTo>
                      <a:pt x="0" y="502"/>
                    </a:lnTo>
                    <a:lnTo>
                      <a:pt x="0" y="508"/>
                    </a:lnTo>
                    <a:lnTo>
                      <a:pt x="0" y="513"/>
                    </a:lnTo>
                    <a:lnTo>
                      <a:pt x="1" y="520"/>
                    </a:lnTo>
                    <a:lnTo>
                      <a:pt x="1" y="525"/>
                    </a:lnTo>
                    <a:lnTo>
                      <a:pt x="4" y="531"/>
                    </a:lnTo>
                    <a:lnTo>
                      <a:pt x="4" y="533"/>
                    </a:lnTo>
                    <a:lnTo>
                      <a:pt x="4" y="536"/>
                    </a:lnTo>
                    <a:lnTo>
                      <a:pt x="5" y="539"/>
                    </a:lnTo>
                    <a:lnTo>
                      <a:pt x="7" y="541"/>
                    </a:lnTo>
                    <a:lnTo>
                      <a:pt x="7" y="545"/>
                    </a:lnTo>
                    <a:lnTo>
                      <a:pt x="8" y="548"/>
                    </a:lnTo>
                    <a:lnTo>
                      <a:pt x="9" y="551"/>
                    </a:lnTo>
                    <a:lnTo>
                      <a:pt x="9" y="554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1" name="Freeform 139"/>
              <p:cNvSpPr>
                <a:spLocks/>
              </p:cNvSpPr>
              <p:nvPr/>
            </p:nvSpPr>
            <p:spPr bwMode="auto">
              <a:xfrm>
                <a:off x="2464" y="1531"/>
                <a:ext cx="463" cy="199"/>
              </a:xfrm>
              <a:custGeom>
                <a:avLst/>
                <a:gdLst>
                  <a:gd name="T0" fmla="*/ 28 w 463"/>
                  <a:gd name="T1" fmla="*/ 75 h 199"/>
                  <a:gd name="T2" fmla="*/ 39 w 463"/>
                  <a:gd name="T3" fmla="*/ 92 h 199"/>
                  <a:gd name="T4" fmla="*/ 79 w 463"/>
                  <a:gd name="T5" fmla="*/ 142 h 199"/>
                  <a:gd name="T6" fmla="*/ 144 w 463"/>
                  <a:gd name="T7" fmla="*/ 184 h 199"/>
                  <a:gd name="T8" fmla="*/ 175 w 463"/>
                  <a:gd name="T9" fmla="*/ 193 h 199"/>
                  <a:gd name="T10" fmla="*/ 188 w 463"/>
                  <a:gd name="T11" fmla="*/ 196 h 199"/>
                  <a:gd name="T12" fmla="*/ 209 w 463"/>
                  <a:gd name="T13" fmla="*/ 199 h 199"/>
                  <a:gd name="T14" fmla="*/ 231 w 463"/>
                  <a:gd name="T15" fmla="*/ 199 h 199"/>
                  <a:gd name="T16" fmla="*/ 263 w 463"/>
                  <a:gd name="T17" fmla="*/ 196 h 199"/>
                  <a:gd name="T18" fmla="*/ 298 w 463"/>
                  <a:gd name="T19" fmla="*/ 189 h 199"/>
                  <a:gd name="T20" fmla="*/ 348 w 463"/>
                  <a:gd name="T21" fmla="*/ 172 h 199"/>
                  <a:gd name="T22" fmla="*/ 390 w 463"/>
                  <a:gd name="T23" fmla="*/ 144 h 199"/>
                  <a:gd name="T24" fmla="*/ 402 w 463"/>
                  <a:gd name="T25" fmla="*/ 123 h 199"/>
                  <a:gd name="T26" fmla="*/ 407 w 463"/>
                  <a:gd name="T27" fmla="*/ 109 h 199"/>
                  <a:gd name="T28" fmla="*/ 410 w 463"/>
                  <a:gd name="T29" fmla="*/ 94 h 199"/>
                  <a:gd name="T30" fmla="*/ 407 w 463"/>
                  <a:gd name="T31" fmla="*/ 80 h 199"/>
                  <a:gd name="T32" fmla="*/ 390 w 463"/>
                  <a:gd name="T33" fmla="*/ 63 h 199"/>
                  <a:gd name="T34" fmla="*/ 390 w 463"/>
                  <a:gd name="T35" fmla="*/ 63 h 199"/>
                  <a:gd name="T36" fmla="*/ 390 w 463"/>
                  <a:gd name="T37" fmla="*/ 63 h 199"/>
                  <a:gd name="T38" fmla="*/ 390 w 463"/>
                  <a:gd name="T39" fmla="*/ 62 h 199"/>
                  <a:gd name="T40" fmla="*/ 391 w 463"/>
                  <a:gd name="T41" fmla="*/ 62 h 199"/>
                  <a:gd name="T42" fmla="*/ 396 w 463"/>
                  <a:gd name="T43" fmla="*/ 64 h 199"/>
                  <a:gd name="T44" fmla="*/ 400 w 463"/>
                  <a:gd name="T45" fmla="*/ 68 h 199"/>
                  <a:gd name="T46" fmla="*/ 407 w 463"/>
                  <a:gd name="T47" fmla="*/ 74 h 199"/>
                  <a:gd name="T48" fmla="*/ 414 w 463"/>
                  <a:gd name="T49" fmla="*/ 78 h 199"/>
                  <a:gd name="T50" fmla="*/ 433 w 463"/>
                  <a:gd name="T51" fmla="*/ 76 h 199"/>
                  <a:gd name="T52" fmla="*/ 450 w 463"/>
                  <a:gd name="T53" fmla="*/ 67 h 199"/>
                  <a:gd name="T54" fmla="*/ 457 w 463"/>
                  <a:gd name="T55" fmla="*/ 56 h 199"/>
                  <a:gd name="T56" fmla="*/ 463 w 463"/>
                  <a:gd name="T57" fmla="*/ 45 h 199"/>
                  <a:gd name="T58" fmla="*/ 435 w 463"/>
                  <a:gd name="T59" fmla="*/ 39 h 199"/>
                  <a:gd name="T60" fmla="*/ 406 w 463"/>
                  <a:gd name="T61" fmla="*/ 33 h 199"/>
                  <a:gd name="T62" fmla="*/ 375 w 463"/>
                  <a:gd name="T63" fmla="*/ 29 h 199"/>
                  <a:gd name="T64" fmla="*/ 342 w 463"/>
                  <a:gd name="T65" fmla="*/ 28 h 199"/>
                  <a:gd name="T66" fmla="*/ 338 w 463"/>
                  <a:gd name="T67" fmla="*/ 28 h 199"/>
                  <a:gd name="T68" fmla="*/ 334 w 463"/>
                  <a:gd name="T69" fmla="*/ 28 h 199"/>
                  <a:gd name="T70" fmla="*/ 321 w 463"/>
                  <a:gd name="T71" fmla="*/ 27 h 199"/>
                  <a:gd name="T72" fmla="*/ 309 w 463"/>
                  <a:gd name="T73" fmla="*/ 25 h 199"/>
                  <a:gd name="T74" fmla="*/ 298 w 463"/>
                  <a:gd name="T75" fmla="*/ 32 h 199"/>
                  <a:gd name="T76" fmla="*/ 286 w 463"/>
                  <a:gd name="T77" fmla="*/ 32 h 199"/>
                  <a:gd name="T78" fmla="*/ 277 w 463"/>
                  <a:gd name="T79" fmla="*/ 32 h 199"/>
                  <a:gd name="T80" fmla="*/ 269 w 463"/>
                  <a:gd name="T81" fmla="*/ 31 h 199"/>
                  <a:gd name="T82" fmla="*/ 250 w 463"/>
                  <a:gd name="T83" fmla="*/ 28 h 199"/>
                  <a:gd name="T84" fmla="*/ 228 w 463"/>
                  <a:gd name="T85" fmla="*/ 25 h 199"/>
                  <a:gd name="T86" fmla="*/ 209 w 463"/>
                  <a:gd name="T87" fmla="*/ 23 h 199"/>
                  <a:gd name="T88" fmla="*/ 193 w 463"/>
                  <a:gd name="T89" fmla="*/ 20 h 199"/>
                  <a:gd name="T90" fmla="*/ 154 w 463"/>
                  <a:gd name="T91" fmla="*/ 16 h 199"/>
                  <a:gd name="T92" fmla="*/ 109 w 463"/>
                  <a:gd name="T93" fmla="*/ 10 h 199"/>
                  <a:gd name="T94" fmla="*/ 78 w 463"/>
                  <a:gd name="T95" fmla="*/ 8 h 199"/>
                  <a:gd name="T96" fmla="*/ 52 w 463"/>
                  <a:gd name="T97" fmla="*/ 6 h 199"/>
                  <a:gd name="T98" fmla="*/ 4 w 463"/>
                  <a:gd name="T99" fmla="*/ 16 h 199"/>
                  <a:gd name="T100" fmla="*/ 13 w 463"/>
                  <a:gd name="T101" fmla="*/ 4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3" h="199">
                    <a:moveTo>
                      <a:pt x="20" y="63"/>
                    </a:moveTo>
                    <a:lnTo>
                      <a:pt x="23" y="67"/>
                    </a:lnTo>
                    <a:lnTo>
                      <a:pt x="25" y="71"/>
                    </a:lnTo>
                    <a:lnTo>
                      <a:pt x="28" y="75"/>
                    </a:lnTo>
                    <a:lnTo>
                      <a:pt x="31" y="80"/>
                    </a:lnTo>
                    <a:lnTo>
                      <a:pt x="33" y="84"/>
                    </a:lnTo>
                    <a:lnTo>
                      <a:pt x="36" y="88"/>
                    </a:lnTo>
                    <a:lnTo>
                      <a:pt x="39" y="92"/>
                    </a:lnTo>
                    <a:lnTo>
                      <a:pt x="41" y="96"/>
                    </a:lnTo>
                    <a:lnTo>
                      <a:pt x="54" y="113"/>
                    </a:lnTo>
                    <a:lnTo>
                      <a:pt x="66" y="129"/>
                    </a:lnTo>
                    <a:lnTo>
                      <a:pt x="79" y="142"/>
                    </a:lnTo>
                    <a:lnTo>
                      <a:pt x="94" y="156"/>
                    </a:lnTo>
                    <a:lnTo>
                      <a:pt x="110" y="166"/>
                    </a:lnTo>
                    <a:lnTo>
                      <a:pt x="126" y="176"/>
                    </a:lnTo>
                    <a:lnTo>
                      <a:pt x="144" y="184"/>
                    </a:lnTo>
                    <a:lnTo>
                      <a:pt x="162" y="191"/>
                    </a:lnTo>
                    <a:lnTo>
                      <a:pt x="166" y="192"/>
                    </a:lnTo>
                    <a:lnTo>
                      <a:pt x="170" y="193"/>
                    </a:lnTo>
                    <a:lnTo>
                      <a:pt x="175" y="193"/>
                    </a:lnTo>
                    <a:lnTo>
                      <a:pt x="177" y="195"/>
                    </a:lnTo>
                    <a:lnTo>
                      <a:pt x="181" y="195"/>
                    </a:lnTo>
                    <a:lnTo>
                      <a:pt x="185" y="196"/>
                    </a:lnTo>
                    <a:lnTo>
                      <a:pt x="188" y="196"/>
                    </a:lnTo>
                    <a:lnTo>
                      <a:pt x="192" y="197"/>
                    </a:lnTo>
                    <a:lnTo>
                      <a:pt x="197" y="197"/>
                    </a:lnTo>
                    <a:lnTo>
                      <a:pt x="204" y="197"/>
                    </a:lnTo>
                    <a:lnTo>
                      <a:pt x="209" y="199"/>
                    </a:lnTo>
                    <a:lnTo>
                      <a:pt x="215" y="199"/>
                    </a:lnTo>
                    <a:lnTo>
                      <a:pt x="220" y="199"/>
                    </a:lnTo>
                    <a:lnTo>
                      <a:pt x="226" y="199"/>
                    </a:lnTo>
                    <a:lnTo>
                      <a:pt x="231" y="199"/>
                    </a:lnTo>
                    <a:lnTo>
                      <a:pt x="238" y="199"/>
                    </a:lnTo>
                    <a:lnTo>
                      <a:pt x="246" y="197"/>
                    </a:lnTo>
                    <a:lnTo>
                      <a:pt x="255" y="196"/>
                    </a:lnTo>
                    <a:lnTo>
                      <a:pt x="263" y="196"/>
                    </a:lnTo>
                    <a:lnTo>
                      <a:pt x="273" y="195"/>
                    </a:lnTo>
                    <a:lnTo>
                      <a:pt x="281" y="193"/>
                    </a:lnTo>
                    <a:lnTo>
                      <a:pt x="290" y="191"/>
                    </a:lnTo>
                    <a:lnTo>
                      <a:pt x="298" y="189"/>
                    </a:lnTo>
                    <a:lnTo>
                      <a:pt x="306" y="187"/>
                    </a:lnTo>
                    <a:lnTo>
                      <a:pt x="320" y="183"/>
                    </a:lnTo>
                    <a:lnTo>
                      <a:pt x="334" y="177"/>
                    </a:lnTo>
                    <a:lnTo>
                      <a:pt x="348" y="172"/>
                    </a:lnTo>
                    <a:lnTo>
                      <a:pt x="361" y="165"/>
                    </a:lnTo>
                    <a:lnTo>
                      <a:pt x="373" y="157"/>
                    </a:lnTo>
                    <a:lnTo>
                      <a:pt x="384" y="149"/>
                    </a:lnTo>
                    <a:lnTo>
                      <a:pt x="390" y="144"/>
                    </a:lnTo>
                    <a:lnTo>
                      <a:pt x="394" y="138"/>
                    </a:lnTo>
                    <a:lnTo>
                      <a:pt x="398" y="133"/>
                    </a:lnTo>
                    <a:lnTo>
                      <a:pt x="400" y="126"/>
                    </a:lnTo>
                    <a:lnTo>
                      <a:pt x="402" y="123"/>
                    </a:lnTo>
                    <a:lnTo>
                      <a:pt x="404" y="119"/>
                    </a:lnTo>
                    <a:lnTo>
                      <a:pt x="406" y="115"/>
                    </a:lnTo>
                    <a:lnTo>
                      <a:pt x="407" y="111"/>
                    </a:lnTo>
                    <a:lnTo>
                      <a:pt x="407" y="109"/>
                    </a:lnTo>
                    <a:lnTo>
                      <a:pt x="408" y="105"/>
                    </a:lnTo>
                    <a:lnTo>
                      <a:pt x="410" y="101"/>
                    </a:lnTo>
                    <a:lnTo>
                      <a:pt x="410" y="98"/>
                    </a:lnTo>
                    <a:lnTo>
                      <a:pt x="410" y="94"/>
                    </a:lnTo>
                    <a:lnTo>
                      <a:pt x="410" y="90"/>
                    </a:lnTo>
                    <a:lnTo>
                      <a:pt x="408" y="87"/>
                    </a:lnTo>
                    <a:lnTo>
                      <a:pt x="408" y="83"/>
                    </a:lnTo>
                    <a:lnTo>
                      <a:pt x="407" y="80"/>
                    </a:lnTo>
                    <a:lnTo>
                      <a:pt x="404" y="76"/>
                    </a:lnTo>
                    <a:lnTo>
                      <a:pt x="403" y="74"/>
                    </a:lnTo>
                    <a:lnTo>
                      <a:pt x="400" y="71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1" y="62"/>
                    </a:lnTo>
                    <a:lnTo>
                      <a:pt x="391" y="62"/>
                    </a:lnTo>
                    <a:lnTo>
                      <a:pt x="392" y="62"/>
                    </a:lnTo>
                    <a:lnTo>
                      <a:pt x="394" y="63"/>
                    </a:lnTo>
                    <a:lnTo>
                      <a:pt x="395" y="64"/>
                    </a:lnTo>
                    <a:lnTo>
                      <a:pt x="396" y="64"/>
                    </a:lnTo>
                    <a:lnTo>
                      <a:pt x="398" y="66"/>
                    </a:lnTo>
                    <a:lnTo>
                      <a:pt x="398" y="67"/>
                    </a:lnTo>
                    <a:lnTo>
                      <a:pt x="399" y="67"/>
                    </a:lnTo>
                    <a:lnTo>
                      <a:pt x="400" y="68"/>
                    </a:lnTo>
                    <a:lnTo>
                      <a:pt x="402" y="70"/>
                    </a:lnTo>
                    <a:lnTo>
                      <a:pt x="403" y="72"/>
                    </a:lnTo>
                    <a:lnTo>
                      <a:pt x="406" y="74"/>
                    </a:lnTo>
                    <a:lnTo>
                      <a:pt x="407" y="74"/>
                    </a:lnTo>
                    <a:lnTo>
                      <a:pt x="408" y="75"/>
                    </a:lnTo>
                    <a:lnTo>
                      <a:pt x="410" y="76"/>
                    </a:lnTo>
                    <a:lnTo>
                      <a:pt x="412" y="76"/>
                    </a:lnTo>
                    <a:lnTo>
                      <a:pt x="414" y="78"/>
                    </a:lnTo>
                    <a:lnTo>
                      <a:pt x="418" y="78"/>
                    </a:lnTo>
                    <a:lnTo>
                      <a:pt x="423" y="78"/>
                    </a:lnTo>
                    <a:lnTo>
                      <a:pt x="428" y="78"/>
                    </a:lnTo>
                    <a:lnTo>
                      <a:pt x="433" y="76"/>
                    </a:lnTo>
                    <a:lnTo>
                      <a:pt x="438" y="75"/>
                    </a:lnTo>
                    <a:lnTo>
                      <a:pt x="442" y="72"/>
                    </a:lnTo>
                    <a:lnTo>
                      <a:pt x="446" y="71"/>
                    </a:lnTo>
                    <a:lnTo>
                      <a:pt x="450" y="67"/>
                    </a:lnTo>
                    <a:lnTo>
                      <a:pt x="451" y="64"/>
                    </a:lnTo>
                    <a:lnTo>
                      <a:pt x="454" y="62"/>
                    </a:lnTo>
                    <a:lnTo>
                      <a:pt x="455" y="59"/>
                    </a:lnTo>
                    <a:lnTo>
                      <a:pt x="457" y="56"/>
                    </a:lnTo>
                    <a:lnTo>
                      <a:pt x="459" y="53"/>
                    </a:lnTo>
                    <a:lnTo>
                      <a:pt x="461" y="51"/>
                    </a:lnTo>
                    <a:lnTo>
                      <a:pt x="462" y="48"/>
                    </a:lnTo>
                    <a:lnTo>
                      <a:pt x="463" y="45"/>
                    </a:lnTo>
                    <a:lnTo>
                      <a:pt x="457" y="43"/>
                    </a:lnTo>
                    <a:lnTo>
                      <a:pt x="449" y="41"/>
                    </a:lnTo>
                    <a:lnTo>
                      <a:pt x="442" y="40"/>
                    </a:lnTo>
                    <a:lnTo>
                      <a:pt x="435" y="39"/>
                    </a:lnTo>
                    <a:lnTo>
                      <a:pt x="427" y="37"/>
                    </a:lnTo>
                    <a:lnTo>
                      <a:pt x="420" y="36"/>
                    </a:lnTo>
                    <a:lnTo>
                      <a:pt x="412" y="35"/>
                    </a:lnTo>
                    <a:lnTo>
                      <a:pt x="406" y="33"/>
                    </a:lnTo>
                    <a:lnTo>
                      <a:pt x="398" y="32"/>
                    </a:lnTo>
                    <a:lnTo>
                      <a:pt x="390" y="31"/>
                    </a:lnTo>
                    <a:lnTo>
                      <a:pt x="381" y="31"/>
                    </a:lnTo>
                    <a:lnTo>
                      <a:pt x="375" y="29"/>
                    </a:lnTo>
                    <a:lnTo>
                      <a:pt x="367" y="29"/>
                    </a:lnTo>
                    <a:lnTo>
                      <a:pt x="359" y="29"/>
                    </a:lnTo>
                    <a:lnTo>
                      <a:pt x="351" y="28"/>
                    </a:lnTo>
                    <a:lnTo>
                      <a:pt x="342" y="28"/>
                    </a:lnTo>
                    <a:lnTo>
                      <a:pt x="342" y="28"/>
                    </a:lnTo>
                    <a:lnTo>
                      <a:pt x="341" y="28"/>
                    </a:lnTo>
                    <a:lnTo>
                      <a:pt x="340" y="28"/>
                    </a:lnTo>
                    <a:lnTo>
                      <a:pt x="338" y="28"/>
                    </a:lnTo>
                    <a:lnTo>
                      <a:pt x="337" y="28"/>
                    </a:lnTo>
                    <a:lnTo>
                      <a:pt x="337" y="28"/>
                    </a:lnTo>
                    <a:lnTo>
                      <a:pt x="336" y="28"/>
                    </a:lnTo>
                    <a:lnTo>
                      <a:pt x="334" y="28"/>
                    </a:lnTo>
                    <a:lnTo>
                      <a:pt x="332" y="28"/>
                    </a:lnTo>
                    <a:lnTo>
                      <a:pt x="328" y="28"/>
                    </a:lnTo>
                    <a:lnTo>
                      <a:pt x="325" y="28"/>
                    </a:lnTo>
                    <a:lnTo>
                      <a:pt x="321" y="27"/>
                    </a:lnTo>
                    <a:lnTo>
                      <a:pt x="318" y="27"/>
                    </a:lnTo>
                    <a:lnTo>
                      <a:pt x="316" y="27"/>
                    </a:lnTo>
                    <a:lnTo>
                      <a:pt x="312" y="25"/>
                    </a:lnTo>
                    <a:lnTo>
                      <a:pt x="309" y="25"/>
                    </a:lnTo>
                    <a:lnTo>
                      <a:pt x="308" y="31"/>
                    </a:lnTo>
                    <a:lnTo>
                      <a:pt x="305" y="32"/>
                    </a:lnTo>
                    <a:lnTo>
                      <a:pt x="302" y="32"/>
                    </a:lnTo>
                    <a:lnTo>
                      <a:pt x="298" y="32"/>
                    </a:lnTo>
                    <a:lnTo>
                      <a:pt x="295" y="32"/>
                    </a:lnTo>
                    <a:lnTo>
                      <a:pt x="293" y="32"/>
                    </a:lnTo>
                    <a:lnTo>
                      <a:pt x="290" y="32"/>
                    </a:lnTo>
                    <a:lnTo>
                      <a:pt x="286" y="32"/>
                    </a:lnTo>
                    <a:lnTo>
                      <a:pt x="283" y="32"/>
                    </a:lnTo>
                    <a:lnTo>
                      <a:pt x="281" y="32"/>
                    </a:lnTo>
                    <a:lnTo>
                      <a:pt x="279" y="32"/>
                    </a:lnTo>
                    <a:lnTo>
                      <a:pt x="277" y="32"/>
                    </a:lnTo>
                    <a:lnTo>
                      <a:pt x="275" y="32"/>
                    </a:lnTo>
                    <a:lnTo>
                      <a:pt x="273" y="31"/>
                    </a:lnTo>
                    <a:lnTo>
                      <a:pt x="271" y="31"/>
                    </a:lnTo>
                    <a:lnTo>
                      <a:pt x="269" y="31"/>
                    </a:lnTo>
                    <a:lnTo>
                      <a:pt x="267" y="31"/>
                    </a:lnTo>
                    <a:lnTo>
                      <a:pt x="262" y="29"/>
                    </a:lnTo>
                    <a:lnTo>
                      <a:pt x="255" y="29"/>
                    </a:lnTo>
                    <a:lnTo>
                      <a:pt x="250" y="28"/>
                    </a:lnTo>
                    <a:lnTo>
                      <a:pt x="244" y="27"/>
                    </a:lnTo>
                    <a:lnTo>
                      <a:pt x="239" y="27"/>
                    </a:lnTo>
                    <a:lnTo>
                      <a:pt x="234" y="25"/>
                    </a:lnTo>
                    <a:lnTo>
                      <a:pt x="228" y="25"/>
                    </a:lnTo>
                    <a:lnTo>
                      <a:pt x="222" y="24"/>
                    </a:lnTo>
                    <a:lnTo>
                      <a:pt x="218" y="23"/>
                    </a:lnTo>
                    <a:lnTo>
                      <a:pt x="213" y="23"/>
                    </a:lnTo>
                    <a:lnTo>
                      <a:pt x="209" y="23"/>
                    </a:lnTo>
                    <a:lnTo>
                      <a:pt x="205" y="21"/>
                    </a:lnTo>
                    <a:lnTo>
                      <a:pt x="201" y="21"/>
                    </a:lnTo>
                    <a:lnTo>
                      <a:pt x="197" y="20"/>
                    </a:lnTo>
                    <a:lnTo>
                      <a:pt x="193" y="20"/>
                    </a:lnTo>
                    <a:lnTo>
                      <a:pt x="189" y="20"/>
                    </a:lnTo>
                    <a:lnTo>
                      <a:pt x="177" y="19"/>
                    </a:lnTo>
                    <a:lnTo>
                      <a:pt x="165" y="17"/>
                    </a:lnTo>
                    <a:lnTo>
                      <a:pt x="154" y="16"/>
                    </a:lnTo>
                    <a:lnTo>
                      <a:pt x="142" y="13"/>
                    </a:lnTo>
                    <a:lnTo>
                      <a:pt x="132" y="13"/>
                    </a:lnTo>
                    <a:lnTo>
                      <a:pt x="119" y="12"/>
                    </a:lnTo>
                    <a:lnTo>
                      <a:pt x="109" y="10"/>
                    </a:lnTo>
                    <a:lnTo>
                      <a:pt x="97" y="9"/>
                    </a:lnTo>
                    <a:lnTo>
                      <a:pt x="90" y="9"/>
                    </a:lnTo>
                    <a:lnTo>
                      <a:pt x="84" y="9"/>
                    </a:lnTo>
                    <a:lnTo>
                      <a:pt x="78" y="8"/>
                    </a:lnTo>
                    <a:lnTo>
                      <a:pt x="71" y="8"/>
                    </a:lnTo>
                    <a:lnTo>
                      <a:pt x="66" y="8"/>
                    </a:lnTo>
                    <a:lnTo>
                      <a:pt x="59" y="6"/>
                    </a:lnTo>
                    <a:lnTo>
                      <a:pt x="52" y="6"/>
                    </a:lnTo>
                    <a:lnTo>
                      <a:pt x="47" y="5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4" y="16"/>
                    </a:lnTo>
                    <a:lnTo>
                      <a:pt x="5" y="24"/>
                    </a:lnTo>
                    <a:lnTo>
                      <a:pt x="8" y="32"/>
                    </a:lnTo>
                    <a:lnTo>
                      <a:pt x="11" y="40"/>
                    </a:lnTo>
                    <a:lnTo>
                      <a:pt x="13" y="48"/>
                    </a:lnTo>
                    <a:lnTo>
                      <a:pt x="17" y="56"/>
                    </a:lnTo>
                    <a:lnTo>
                      <a:pt x="20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2" name="Freeform 140"/>
              <p:cNvSpPr>
                <a:spLocks/>
              </p:cNvSpPr>
              <p:nvPr/>
            </p:nvSpPr>
            <p:spPr bwMode="auto">
              <a:xfrm>
                <a:off x="2464" y="1531"/>
                <a:ext cx="463" cy="199"/>
              </a:xfrm>
              <a:custGeom>
                <a:avLst/>
                <a:gdLst>
                  <a:gd name="T0" fmla="*/ 28 w 463"/>
                  <a:gd name="T1" fmla="*/ 75 h 199"/>
                  <a:gd name="T2" fmla="*/ 39 w 463"/>
                  <a:gd name="T3" fmla="*/ 92 h 199"/>
                  <a:gd name="T4" fmla="*/ 79 w 463"/>
                  <a:gd name="T5" fmla="*/ 142 h 199"/>
                  <a:gd name="T6" fmla="*/ 144 w 463"/>
                  <a:gd name="T7" fmla="*/ 184 h 199"/>
                  <a:gd name="T8" fmla="*/ 175 w 463"/>
                  <a:gd name="T9" fmla="*/ 193 h 199"/>
                  <a:gd name="T10" fmla="*/ 188 w 463"/>
                  <a:gd name="T11" fmla="*/ 196 h 199"/>
                  <a:gd name="T12" fmla="*/ 209 w 463"/>
                  <a:gd name="T13" fmla="*/ 199 h 199"/>
                  <a:gd name="T14" fmla="*/ 231 w 463"/>
                  <a:gd name="T15" fmla="*/ 199 h 199"/>
                  <a:gd name="T16" fmla="*/ 263 w 463"/>
                  <a:gd name="T17" fmla="*/ 196 h 199"/>
                  <a:gd name="T18" fmla="*/ 298 w 463"/>
                  <a:gd name="T19" fmla="*/ 189 h 199"/>
                  <a:gd name="T20" fmla="*/ 348 w 463"/>
                  <a:gd name="T21" fmla="*/ 172 h 199"/>
                  <a:gd name="T22" fmla="*/ 390 w 463"/>
                  <a:gd name="T23" fmla="*/ 144 h 199"/>
                  <a:gd name="T24" fmla="*/ 402 w 463"/>
                  <a:gd name="T25" fmla="*/ 123 h 199"/>
                  <a:gd name="T26" fmla="*/ 407 w 463"/>
                  <a:gd name="T27" fmla="*/ 109 h 199"/>
                  <a:gd name="T28" fmla="*/ 410 w 463"/>
                  <a:gd name="T29" fmla="*/ 94 h 199"/>
                  <a:gd name="T30" fmla="*/ 407 w 463"/>
                  <a:gd name="T31" fmla="*/ 80 h 199"/>
                  <a:gd name="T32" fmla="*/ 390 w 463"/>
                  <a:gd name="T33" fmla="*/ 63 h 199"/>
                  <a:gd name="T34" fmla="*/ 390 w 463"/>
                  <a:gd name="T35" fmla="*/ 63 h 199"/>
                  <a:gd name="T36" fmla="*/ 390 w 463"/>
                  <a:gd name="T37" fmla="*/ 63 h 199"/>
                  <a:gd name="T38" fmla="*/ 390 w 463"/>
                  <a:gd name="T39" fmla="*/ 62 h 199"/>
                  <a:gd name="T40" fmla="*/ 391 w 463"/>
                  <a:gd name="T41" fmla="*/ 62 h 199"/>
                  <a:gd name="T42" fmla="*/ 396 w 463"/>
                  <a:gd name="T43" fmla="*/ 64 h 199"/>
                  <a:gd name="T44" fmla="*/ 400 w 463"/>
                  <a:gd name="T45" fmla="*/ 68 h 199"/>
                  <a:gd name="T46" fmla="*/ 407 w 463"/>
                  <a:gd name="T47" fmla="*/ 74 h 199"/>
                  <a:gd name="T48" fmla="*/ 414 w 463"/>
                  <a:gd name="T49" fmla="*/ 78 h 199"/>
                  <a:gd name="T50" fmla="*/ 433 w 463"/>
                  <a:gd name="T51" fmla="*/ 76 h 199"/>
                  <a:gd name="T52" fmla="*/ 450 w 463"/>
                  <a:gd name="T53" fmla="*/ 67 h 199"/>
                  <a:gd name="T54" fmla="*/ 457 w 463"/>
                  <a:gd name="T55" fmla="*/ 56 h 199"/>
                  <a:gd name="T56" fmla="*/ 463 w 463"/>
                  <a:gd name="T57" fmla="*/ 45 h 199"/>
                  <a:gd name="T58" fmla="*/ 435 w 463"/>
                  <a:gd name="T59" fmla="*/ 39 h 199"/>
                  <a:gd name="T60" fmla="*/ 406 w 463"/>
                  <a:gd name="T61" fmla="*/ 33 h 199"/>
                  <a:gd name="T62" fmla="*/ 375 w 463"/>
                  <a:gd name="T63" fmla="*/ 29 h 199"/>
                  <a:gd name="T64" fmla="*/ 342 w 463"/>
                  <a:gd name="T65" fmla="*/ 28 h 199"/>
                  <a:gd name="T66" fmla="*/ 338 w 463"/>
                  <a:gd name="T67" fmla="*/ 28 h 199"/>
                  <a:gd name="T68" fmla="*/ 334 w 463"/>
                  <a:gd name="T69" fmla="*/ 28 h 199"/>
                  <a:gd name="T70" fmla="*/ 321 w 463"/>
                  <a:gd name="T71" fmla="*/ 27 h 199"/>
                  <a:gd name="T72" fmla="*/ 309 w 463"/>
                  <a:gd name="T73" fmla="*/ 25 h 199"/>
                  <a:gd name="T74" fmla="*/ 298 w 463"/>
                  <a:gd name="T75" fmla="*/ 32 h 199"/>
                  <a:gd name="T76" fmla="*/ 286 w 463"/>
                  <a:gd name="T77" fmla="*/ 32 h 199"/>
                  <a:gd name="T78" fmla="*/ 277 w 463"/>
                  <a:gd name="T79" fmla="*/ 32 h 199"/>
                  <a:gd name="T80" fmla="*/ 269 w 463"/>
                  <a:gd name="T81" fmla="*/ 31 h 199"/>
                  <a:gd name="T82" fmla="*/ 250 w 463"/>
                  <a:gd name="T83" fmla="*/ 28 h 199"/>
                  <a:gd name="T84" fmla="*/ 228 w 463"/>
                  <a:gd name="T85" fmla="*/ 25 h 199"/>
                  <a:gd name="T86" fmla="*/ 209 w 463"/>
                  <a:gd name="T87" fmla="*/ 23 h 199"/>
                  <a:gd name="T88" fmla="*/ 193 w 463"/>
                  <a:gd name="T89" fmla="*/ 20 h 199"/>
                  <a:gd name="T90" fmla="*/ 154 w 463"/>
                  <a:gd name="T91" fmla="*/ 16 h 199"/>
                  <a:gd name="T92" fmla="*/ 109 w 463"/>
                  <a:gd name="T93" fmla="*/ 10 h 199"/>
                  <a:gd name="T94" fmla="*/ 78 w 463"/>
                  <a:gd name="T95" fmla="*/ 8 h 199"/>
                  <a:gd name="T96" fmla="*/ 52 w 463"/>
                  <a:gd name="T97" fmla="*/ 6 h 199"/>
                  <a:gd name="T98" fmla="*/ 4 w 463"/>
                  <a:gd name="T99" fmla="*/ 16 h 199"/>
                  <a:gd name="T100" fmla="*/ 13 w 463"/>
                  <a:gd name="T101" fmla="*/ 4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3" h="199">
                    <a:moveTo>
                      <a:pt x="20" y="63"/>
                    </a:moveTo>
                    <a:lnTo>
                      <a:pt x="23" y="67"/>
                    </a:lnTo>
                    <a:lnTo>
                      <a:pt x="25" y="71"/>
                    </a:lnTo>
                    <a:lnTo>
                      <a:pt x="28" y="75"/>
                    </a:lnTo>
                    <a:lnTo>
                      <a:pt x="31" y="80"/>
                    </a:lnTo>
                    <a:lnTo>
                      <a:pt x="33" y="84"/>
                    </a:lnTo>
                    <a:lnTo>
                      <a:pt x="36" y="88"/>
                    </a:lnTo>
                    <a:lnTo>
                      <a:pt x="39" y="92"/>
                    </a:lnTo>
                    <a:lnTo>
                      <a:pt x="41" y="96"/>
                    </a:lnTo>
                    <a:lnTo>
                      <a:pt x="54" y="113"/>
                    </a:lnTo>
                    <a:lnTo>
                      <a:pt x="66" y="129"/>
                    </a:lnTo>
                    <a:lnTo>
                      <a:pt x="79" y="142"/>
                    </a:lnTo>
                    <a:lnTo>
                      <a:pt x="94" y="156"/>
                    </a:lnTo>
                    <a:lnTo>
                      <a:pt x="110" y="166"/>
                    </a:lnTo>
                    <a:lnTo>
                      <a:pt x="126" y="176"/>
                    </a:lnTo>
                    <a:lnTo>
                      <a:pt x="144" y="184"/>
                    </a:lnTo>
                    <a:lnTo>
                      <a:pt x="162" y="191"/>
                    </a:lnTo>
                    <a:lnTo>
                      <a:pt x="166" y="192"/>
                    </a:lnTo>
                    <a:lnTo>
                      <a:pt x="170" y="193"/>
                    </a:lnTo>
                    <a:lnTo>
                      <a:pt x="175" y="193"/>
                    </a:lnTo>
                    <a:lnTo>
                      <a:pt x="177" y="195"/>
                    </a:lnTo>
                    <a:lnTo>
                      <a:pt x="181" y="195"/>
                    </a:lnTo>
                    <a:lnTo>
                      <a:pt x="185" y="196"/>
                    </a:lnTo>
                    <a:lnTo>
                      <a:pt x="188" y="196"/>
                    </a:lnTo>
                    <a:lnTo>
                      <a:pt x="192" y="197"/>
                    </a:lnTo>
                    <a:lnTo>
                      <a:pt x="197" y="197"/>
                    </a:lnTo>
                    <a:lnTo>
                      <a:pt x="204" y="197"/>
                    </a:lnTo>
                    <a:lnTo>
                      <a:pt x="209" y="199"/>
                    </a:lnTo>
                    <a:lnTo>
                      <a:pt x="215" y="199"/>
                    </a:lnTo>
                    <a:lnTo>
                      <a:pt x="220" y="199"/>
                    </a:lnTo>
                    <a:lnTo>
                      <a:pt x="226" y="199"/>
                    </a:lnTo>
                    <a:lnTo>
                      <a:pt x="231" y="199"/>
                    </a:lnTo>
                    <a:lnTo>
                      <a:pt x="238" y="199"/>
                    </a:lnTo>
                    <a:lnTo>
                      <a:pt x="246" y="197"/>
                    </a:lnTo>
                    <a:lnTo>
                      <a:pt x="255" y="196"/>
                    </a:lnTo>
                    <a:lnTo>
                      <a:pt x="263" y="196"/>
                    </a:lnTo>
                    <a:lnTo>
                      <a:pt x="273" y="195"/>
                    </a:lnTo>
                    <a:lnTo>
                      <a:pt x="281" y="193"/>
                    </a:lnTo>
                    <a:lnTo>
                      <a:pt x="290" y="191"/>
                    </a:lnTo>
                    <a:lnTo>
                      <a:pt x="298" y="189"/>
                    </a:lnTo>
                    <a:lnTo>
                      <a:pt x="306" y="187"/>
                    </a:lnTo>
                    <a:lnTo>
                      <a:pt x="320" y="183"/>
                    </a:lnTo>
                    <a:lnTo>
                      <a:pt x="334" y="177"/>
                    </a:lnTo>
                    <a:lnTo>
                      <a:pt x="348" y="172"/>
                    </a:lnTo>
                    <a:lnTo>
                      <a:pt x="361" y="165"/>
                    </a:lnTo>
                    <a:lnTo>
                      <a:pt x="373" y="157"/>
                    </a:lnTo>
                    <a:lnTo>
                      <a:pt x="384" y="149"/>
                    </a:lnTo>
                    <a:lnTo>
                      <a:pt x="390" y="144"/>
                    </a:lnTo>
                    <a:lnTo>
                      <a:pt x="394" y="138"/>
                    </a:lnTo>
                    <a:lnTo>
                      <a:pt x="398" y="133"/>
                    </a:lnTo>
                    <a:lnTo>
                      <a:pt x="400" y="126"/>
                    </a:lnTo>
                    <a:lnTo>
                      <a:pt x="402" y="123"/>
                    </a:lnTo>
                    <a:lnTo>
                      <a:pt x="404" y="119"/>
                    </a:lnTo>
                    <a:lnTo>
                      <a:pt x="406" y="115"/>
                    </a:lnTo>
                    <a:lnTo>
                      <a:pt x="407" y="111"/>
                    </a:lnTo>
                    <a:lnTo>
                      <a:pt x="407" y="109"/>
                    </a:lnTo>
                    <a:lnTo>
                      <a:pt x="408" y="105"/>
                    </a:lnTo>
                    <a:lnTo>
                      <a:pt x="410" y="101"/>
                    </a:lnTo>
                    <a:lnTo>
                      <a:pt x="410" y="98"/>
                    </a:lnTo>
                    <a:lnTo>
                      <a:pt x="410" y="94"/>
                    </a:lnTo>
                    <a:lnTo>
                      <a:pt x="410" y="90"/>
                    </a:lnTo>
                    <a:lnTo>
                      <a:pt x="408" y="87"/>
                    </a:lnTo>
                    <a:lnTo>
                      <a:pt x="408" y="83"/>
                    </a:lnTo>
                    <a:lnTo>
                      <a:pt x="407" y="80"/>
                    </a:lnTo>
                    <a:lnTo>
                      <a:pt x="404" y="76"/>
                    </a:lnTo>
                    <a:lnTo>
                      <a:pt x="403" y="74"/>
                    </a:lnTo>
                    <a:lnTo>
                      <a:pt x="400" y="71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3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91" y="62"/>
                    </a:lnTo>
                    <a:lnTo>
                      <a:pt x="391" y="62"/>
                    </a:lnTo>
                    <a:lnTo>
                      <a:pt x="392" y="62"/>
                    </a:lnTo>
                    <a:lnTo>
                      <a:pt x="394" y="63"/>
                    </a:lnTo>
                    <a:lnTo>
                      <a:pt x="395" y="64"/>
                    </a:lnTo>
                    <a:lnTo>
                      <a:pt x="396" y="64"/>
                    </a:lnTo>
                    <a:lnTo>
                      <a:pt x="398" y="66"/>
                    </a:lnTo>
                    <a:lnTo>
                      <a:pt x="398" y="67"/>
                    </a:lnTo>
                    <a:lnTo>
                      <a:pt x="399" y="67"/>
                    </a:lnTo>
                    <a:lnTo>
                      <a:pt x="400" y="68"/>
                    </a:lnTo>
                    <a:lnTo>
                      <a:pt x="402" y="70"/>
                    </a:lnTo>
                    <a:lnTo>
                      <a:pt x="403" y="72"/>
                    </a:lnTo>
                    <a:lnTo>
                      <a:pt x="406" y="74"/>
                    </a:lnTo>
                    <a:lnTo>
                      <a:pt x="407" y="74"/>
                    </a:lnTo>
                    <a:lnTo>
                      <a:pt x="408" y="75"/>
                    </a:lnTo>
                    <a:lnTo>
                      <a:pt x="410" y="76"/>
                    </a:lnTo>
                    <a:lnTo>
                      <a:pt x="412" y="76"/>
                    </a:lnTo>
                    <a:lnTo>
                      <a:pt x="414" y="78"/>
                    </a:lnTo>
                    <a:lnTo>
                      <a:pt x="418" y="78"/>
                    </a:lnTo>
                    <a:lnTo>
                      <a:pt x="423" y="78"/>
                    </a:lnTo>
                    <a:lnTo>
                      <a:pt x="428" y="78"/>
                    </a:lnTo>
                    <a:lnTo>
                      <a:pt x="433" y="76"/>
                    </a:lnTo>
                    <a:lnTo>
                      <a:pt x="438" y="75"/>
                    </a:lnTo>
                    <a:lnTo>
                      <a:pt x="442" y="72"/>
                    </a:lnTo>
                    <a:lnTo>
                      <a:pt x="446" y="71"/>
                    </a:lnTo>
                    <a:lnTo>
                      <a:pt x="450" y="67"/>
                    </a:lnTo>
                    <a:lnTo>
                      <a:pt x="451" y="64"/>
                    </a:lnTo>
                    <a:lnTo>
                      <a:pt x="454" y="62"/>
                    </a:lnTo>
                    <a:lnTo>
                      <a:pt x="455" y="59"/>
                    </a:lnTo>
                    <a:lnTo>
                      <a:pt x="457" y="56"/>
                    </a:lnTo>
                    <a:lnTo>
                      <a:pt x="459" y="53"/>
                    </a:lnTo>
                    <a:lnTo>
                      <a:pt x="461" y="51"/>
                    </a:lnTo>
                    <a:lnTo>
                      <a:pt x="462" y="48"/>
                    </a:lnTo>
                    <a:lnTo>
                      <a:pt x="463" y="45"/>
                    </a:lnTo>
                    <a:lnTo>
                      <a:pt x="457" y="43"/>
                    </a:lnTo>
                    <a:lnTo>
                      <a:pt x="449" y="41"/>
                    </a:lnTo>
                    <a:lnTo>
                      <a:pt x="442" y="40"/>
                    </a:lnTo>
                    <a:lnTo>
                      <a:pt x="435" y="39"/>
                    </a:lnTo>
                    <a:lnTo>
                      <a:pt x="427" y="37"/>
                    </a:lnTo>
                    <a:lnTo>
                      <a:pt x="420" y="36"/>
                    </a:lnTo>
                    <a:lnTo>
                      <a:pt x="412" y="35"/>
                    </a:lnTo>
                    <a:lnTo>
                      <a:pt x="406" y="33"/>
                    </a:lnTo>
                    <a:lnTo>
                      <a:pt x="398" y="32"/>
                    </a:lnTo>
                    <a:lnTo>
                      <a:pt x="390" y="31"/>
                    </a:lnTo>
                    <a:lnTo>
                      <a:pt x="381" y="31"/>
                    </a:lnTo>
                    <a:lnTo>
                      <a:pt x="375" y="29"/>
                    </a:lnTo>
                    <a:lnTo>
                      <a:pt x="367" y="29"/>
                    </a:lnTo>
                    <a:lnTo>
                      <a:pt x="359" y="29"/>
                    </a:lnTo>
                    <a:lnTo>
                      <a:pt x="351" y="28"/>
                    </a:lnTo>
                    <a:lnTo>
                      <a:pt x="342" y="28"/>
                    </a:lnTo>
                    <a:lnTo>
                      <a:pt x="342" y="28"/>
                    </a:lnTo>
                    <a:lnTo>
                      <a:pt x="341" y="28"/>
                    </a:lnTo>
                    <a:lnTo>
                      <a:pt x="340" y="28"/>
                    </a:lnTo>
                    <a:lnTo>
                      <a:pt x="338" y="28"/>
                    </a:lnTo>
                    <a:lnTo>
                      <a:pt x="337" y="28"/>
                    </a:lnTo>
                    <a:lnTo>
                      <a:pt x="337" y="28"/>
                    </a:lnTo>
                    <a:lnTo>
                      <a:pt x="336" y="28"/>
                    </a:lnTo>
                    <a:lnTo>
                      <a:pt x="334" y="28"/>
                    </a:lnTo>
                    <a:lnTo>
                      <a:pt x="332" y="28"/>
                    </a:lnTo>
                    <a:lnTo>
                      <a:pt x="328" y="28"/>
                    </a:lnTo>
                    <a:lnTo>
                      <a:pt x="325" y="28"/>
                    </a:lnTo>
                    <a:lnTo>
                      <a:pt x="321" y="27"/>
                    </a:lnTo>
                    <a:lnTo>
                      <a:pt x="318" y="27"/>
                    </a:lnTo>
                    <a:lnTo>
                      <a:pt x="316" y="27"/>
                    </a:lnTo>
                    <a:lnTo>
                      <a:pt x="312" y="25"/>
                    </a:lnTo>
                    <a:lnTo>
                      <a:pt x="309" y="25"/>
                    </a:lnTo>
                    <a:lnTo>
                      <a:pt x="308" y="31"/>
                    </a:lnTo>
                    <a:lnTo>
                      <a:pt x="305" y="32"/>
                    </a:lnTo>
                    <a:lnTo>
                      <a:pt x="302" y="32"/>
                    </a:lnTo>
                    <a:lnTo>
                      <a:pt x="298" y="32"/>
                    </a:lnTo>
                    <a:lnTo>
                      <a:pt x="295" y="32"/>
                    </a:lnTo>
                    <a:lnTo>
                      <a:pt x="293" y="32"/>
                    </a:lnTo>
                    <a:lnTo>
                      <a:pt x="290" y="32"/>
                    </a:lnTo>
                    <a:lnTo>
                      <a:pt x="286" y="32"/>
                    </a:lnTo>
                    <a:lnTo>
                      <a:pt x="283" y="32"/>
                    </a:lnTo>
                    <a:lnTo>
                      <a:pt x="281" y="32"/>
                    </a:lnTo>
                    <a:lnTo>
                      <a:pt x="279" y="32"/>
                    </a:lnTo>
                    <a:lnTo>
                      <a:pt x="277" y="32"/>
                    </a:lnTo>
                    <a:lnTo>
                      <a:pt x="275" y="32"/>
                    </a:lnTo>
                    <a:lnTo>
                      <a:pt x="273" y="31"/>
                    </a:lnTo>
                    <a:lnTo>
                      <a:pt x="271" y="31"/>
                    </a:lnTo>
                    <a:lnTo>
                      <a:pt x="269" y="31"/>
                    </a:lnTo>
                    <a:lnTo>
                      <a:pt x="267" y="31"/>
                    </a:lnTo>
                    <a:lnTo>
                      <a:pt x="262" y="29"/>
                    </a:lnTo>
                    <a:lnTo>
                      <a:pt x="255" y="29"/>
                    </a:lnTo>
                    <a:lnTo>
                      <a:pt x="250" y="28"/>
                    </a:lnTo>
                    <a:lnTo>
                      <a:pt x="244" y="27"/>
                    </a:lnTo>
                    <a:lnTo>
                      <a:pt x="239" y="27"/>
                    </a:lnTo>
                    <a:lnTo>
                      <a:pt x="234" y="25"/>
                    </a:lnTo>
                    <a:lnTo>
                      <a:pt x="228" y="25"/>
                    </a:lnTo>
                    <a:lnTo>
                      <a:pt x="222" y="24"/>
                    </a:lnTo>
                    <a:lnTo>
                      <a:pt x="218" y="23"/>
                    </a:lnTo>
                    <a:lnTo>
                      <a:pt x="213" y="23"/>
                    </a:lnTo>
                    <a:lnTo>
                      <a:pt x="209" y="23"/>
                    </a:lnTo>
                    <a:lnTo>
                      <a:pt x="205" y="21"/>
                    </a:lnTo>
                    <a:lnTo>
                      <a:pt x="201" y="21"/>
                    </a:lnTo>
                    <a:lnTo>
                      <a:pt x="197" y="20"/>
                    </a:lnTo>
                    <a:lnTo>
                      <a:pt x="193" y="20"/>
                    </a:lnTo>
                    <a:lnTo>
                      <a:pt x="189" y="20"/>
                    </a:lnTo>
                    <a:lnTo>
                      <a:pt x="177" y="19"/>
                    </a:lnTo>
                    <a:lnTo>
                      <a:pt x="165" y="17"/>
                    </a:lnTo>
                    <a:lnTo>
                      <a:pt x="154" y="16"/>
                    </a:lnTo>
                    <a:lnTo>
                      <a:pt x="142" y="13"/>
                    </a:lnTo>
                    <a:lnTo>
                      <a:pt x="132" y="13"/>
                    </a:lnTo>
                    <a:lnTo>
                      <a:pt x="119" y="12"/>
                    </a:lnTo>
                    <a:lnTo>
                      <a:pt x="109" y="10"/>
                    </a:lnTo>
                    <a:lnTo>
                      <a:pt x="97" y="9"/>
                    </a:lnTo>
                    <a:lnTo>
                      <a:pt x="90" y="9"/>
                    </a:lnTo>
                    <a:lnTo>
                      <a:pt x="84" y="9"/>
                    </a:lnTo>
                    <a:lnTo>
                      <a:pt x="78" y="8"/>
                    </a:lnTo>
                    <a:lnTo>
                      <a:pt x="71" y="8"/>
                    </a:lnTo>
                    <a:lnTo>
                      <a:pt x="66" y="8"/>
                    </a:lnTo>
                    <a:lnTo>
                      <a:pt x="59" y="6"/>
                    </a:lnTo>
                    <a:lnTo>
                      <a:pt x="52" y="6"/>
                    </a:lnTo>
                    <a:lnTo>
                      <a:pt x="47" y="5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4" y="16"/>
                    </a:lnTo>
                    <a:lnTo>
                      <a:pt x="5" y="24"/>
                    </a:lnTo>
                    <a:lnTo>
                      <a:pt x="8" y="32"/>
                    </a:lnTo>
                    <a:lnTo>
                      <a:pt x="11" y="40"/>
                    </a:lnTo>
                    <a:lnTo>
                      <a:pt x="13" y="48"/>
                    </a:lnTo>
                    <a:lnTo>
                      <a:pt x="17" y="56"/>
                    </a:lnTo>
                    <a:lnTo>
                      <a:pt x="20" y="63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3" name="Freeform 141"/>
              <p:cNvSpPr>
                <a:spLocks/>
              </p:cNvSpPr>
              <p:nvPr/>
            </p:nvSpPr>
            <p:spPr bwMode="auto">
              <a:xfrm>
                <a:off x="3116" y="977"/>
                <a:ext cx="299" cy="405"/>
              </a:xfrm>
              <a:custGeom>
                <a:avLst/>
                <a:gdLst>
                  <a:gd name="T0" fmla="*/ 73 w 299"/>
                  <a:gd name="T1" fmla="*/ 308 h 405"/>
                  <a:gd name="T2" fmla="*/ 86 w 299"/>
                  <a:gd name="T3" fmla="*/ 292 h 405"/>
                  <a:gd name="T4" fmla="*/ 104 w 299"/>
                  <a:gd name="T5" fmla="*/ 259 h 405"/>
                  <a:gd name="T6" fmla="*/ 123 w 299"/>
                  <a:gd name="T7" fmla="*/ 234 h 405"/>
                  <a:gd name="T8" fmla="*/ 145 w 299"/>
                  <a:gd name="T9" fmla="*/ 228 h 405"/>
                  <a:gd name="T10" fmla="*/ 172 w 299"/>
                  <a:gd name="T11" fmla="*/ 255 h 405"/>
                  <a:gd name="T12" fmla="*/ 205 w 299"/>
                  <a:gd name="T13" fmla="*/ 331 h 405"/>
                  <a:gd name="T14" fmla="*/ 220 w 299"/>
                  <a:gd name="T15" fmla="*/ 336 h 405"/>
                  <a:gd name="T16" fmla="*/ 255 w 299"/>
                  <a:gd name="T17" fmla="*/ 351 h 405"/>
                  <a:gd name="T18" fmla="*/ 274 w 299"/>
                  <a:gd name="T19" fmla="*/ 367 h 405"/>
                  <a:gd name="T20" fmla="*/ 288 w 299"/>
                  <a:gd name="T21" fmla="*/ 390 h 405"/>
                  <a:gd name="T22" fmla="*/ 299 w 299"/>
                  <a:gd name="T23" fmla="*/ 405 h 405"/>
                  <a:gd name="T24" fmla="*/ 299 w 299"/>
                  <a:gd name="T25" fmla="*/ 405 h 405"/>
                  <a:gd name="T26" fmla="*/ 298 w 299"/>
                  <a:gd name="T27" fmla="*/ 402 h 405"/>
                  <a:gd name="T28" fmla="*/ 288 w 299"/>
                  <a:gd name="T29" fmla="*/ 383 h 405"/>
                  <a:gd name="T30" fmla="*/ 275 w 299"/>
                  <a:gd name="T31" fmla="*/ 364 h 405"/>
                  <a:gd name="T32" fmla="*/ 262 w 299"/>
                  <a:gd name="T33" fmla="*/ 352 h 405"/>
                  <a:gd name="T34" fmla="*/ 245 w 299"/>
                  <a:gd name="T35" fmla="*/ 343 h 405"/>
                  <a:gd name="T36" fmla="*/ 229 w 299"/>
                  <a:gd name="T37" fmla="*/ 336 h 405"/>
                  <a:gd name="T38" fmla="*/ 211 w 299"/>
                  <a:gd name="T39" fmla="*/ 329 h 405"/>
                  <a:gd name="T40" fmla="*/ 196 w 299"/>
                  <a:gd name="T41" fmla="*/ 310 h 405"/>
                  <a:gd name="T42" fmla="*/ 186 w 299"/>
                  <a:gd name="T43" fmla="*/ 285 h 405"/>
                  <a:gd name="T44" fmla="*/ 150 w 299"/>
                  <a:gd name="T45" fmla="*/ 227 h 405"/>
                  <a:gd name="T46" fmla="*/ 146 w 299"/>
                  <a:gd name="T47" fmla="*/ 226 h 405"/>
                  <a:gd name="T48" fmla="*/ 145 w 299"/>
                  <a:gd name="T49" fmla="*/ 184 h 405"/>
                  <a:gd name="T50" fmla="*/ 149 w 299"/>
                  <a:gd name="T51" fmla="*/ 159 h 405"/>
                  <a:gd name="T52" fmla="*/ 153 w 299"/>
                  <a:gd name="T53" fmla="*/ 118 h 405"/>
                  <a:gd name="T54" fmla="*/ 145 w 299"/>
                  <a:gd name="T55" fmla="*/ 79 h 405"/>
                  <a:gd name="T56" fmla="*/ 139 w 299"/>
                  <a:gd name="T57" fmla="*/ 69 h 405"/>
                  <a:gd name="T58" fmla="*/ 119 w 299"/>
                  <a:gd name="T59" fmla="*/ 48 h 405"/>
                  <a:gd name="T60" fmla="*/ 55 w 299"/>
                  <a:gd name="T61" fmla="*/ 13 h 405"/>
                  <a:gd name="T62" fmla="*/ 43 w 299"/>
                  <a:gd name="T63" fmla="*/ 3 h 405"/>
                  <a:gd name="T64" fmla="*/ 41 w 299"/>
                  <a:gd name="T65" fmla="*/ 0 h 405"/>
                  <a:gd name="T66" fmla="*/ 49 w 299"/>
                  <a:gd name="T67" fmla="*/ 16 h 405"/>
                  <a:gd name="T68" fmla="*/ 45 w 299"/>
                  <a:gd name="T69" fmla="*/ 19 h 405"/>
                  <a:gd name="T70" fmla="*/ 47 w 299"/>
                  <a:gd name="T71" fmla="*/ 20 h 405"/>
                  <a:gd name="T72" fmla="*/ 59 w 299"/>
                  <a:gd name="T73" fmla="*/ 20 h 405"/>
                  <a:gd name="T74" fmla="*/ 87 w 299"/>
                  <a:gd name="T75" fmla="*/ 31 h 405"/>
                  <a:gd name="T76" fmla="*/ 138 w 299"/>
                  <a:gd name="T77" fmla="*/ 74 h 405"/>
                  <a:gd name="T78" fmla="*/ 146 w 299"/>
                  <a:gd name="T79" fmla="*/ 93 h 405"/>
                  <a:gd name="T80" fmla="*/ 149 w 299"/>
                  <a:gd name="T81" fmla="*/ 130 h 405"/>
                  <a:gd name="T82" fmla="*/ 145 w 299"/>
                  <a:gd name="T83" fmla="*/ 165 h 405"/>
                  <a:gd name="T84" fmla="*/ 141 w 299"/>
                  <a:gd name="T85" fmla="*/ 198 h 405"/>
                  <a:gd name="T86" fmla="*/ 134 w 299"/>
                  <a:gd name="T87" fmla="*/ 224 h 405"/>
                  <a:gd name="T88" fmla="*/ 115 w 299"/>
                  <a:gd name="T89" fmla="*/ 234 h 405"/>
                  <a:gd name="T90" fmla="*/ 115 w 299"/>
                  <a:gd name="T91" fmla="*/ 234 h 405"/>
                  <a:gd name="T92" fmla="*/ 103 w 299"/>
                  <a:gd name="T93" fmla="*/ 215 h 405"/>
                  <a:gd name="T94" fmla="*/ 67 w 299"/>
                  <a:gd name="T95" fmla="*/ 153 h 405"/>
                  <a:gd name="T96" fmla="*/ 67 w 299"/>
                  <a:gd name="T97" fmla="*/ 155 h 405"/>
                  <a:gd name="T98" fmla="*/ 33 w 299"/>
                  <a:gd name="T99" fmla="*/ 152 h 405"/>
                  <a:gd name="T100" fmla="*/ 4 w 299"/>
                  <a:gd name="T101" fmla="*/ 125 h 405"/>
                  <a:gd name="T102" fmla="*/ 1 w 299"/>
                  <a:gd name="T103" fmla="*/ 122 h 405"/>
                  <a:gd name="T104" fmla="*/ 4 w 299"/>
                  <a:gd name="T105" fmla="*/ 129 h 405"/>
                  <a:gd name="T106" fmla="*/ 44 w 299"/>
                  <a:gd name="T107" fmla="*/ 164 h 405"/>
                  <a:gd name="T108" fmla="*/ 57 w 299"/>
                  <a:gd name="T109" fmla="*/ 172 h 405"/>
                  <a:gd name="T110" fmla="*/ 72 w 299"/>
                  <a:gd name="T111" fmla="*/ 184 h 405"/>
                  <a:gd name="T112" fmla="*/ 102 w 299"/>
                  <a:gd name="T113" fmla="*/ 218 h 405"/>
                  <a:gd name="T114" fmla="*/ 106 w 299"/>
                  <a:gd name="T115" fmla="*/ 250 h 405"/>
                  <a:gd name="T116" fmla="*/ 95 w 299"/>
                  <a:gd name="T117" fmla="*/ 267 h 405"/>
                  <a:gd name="T118" fmla="*/ 86 w 299"/>
                  <a:gd name="T119" fmla="*/ 284 h 405"/>
                  <a:gd name="T120" fmla="*/ 79 w 299"/>
                  <a:gd name="T121" fmla="*/ 297 h 405"/>
                  <a:gd name="T122" fmla="*/ 73 w 299"/>
                  <a:gd name="T123" fmla="*/ 308 h 405"/>
                  <a:gd name="T124" fmla="*/ 73 w 299"/>
                  <a:gd name="T125" fmla="*/ 30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9" h="405">
                    <a:moveTo>
                      <a:pt x="73" y="308"/>
                    </a:move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5" y="308"/>
                    </a:lnTo>
                    <a:lnTo>
                      <a:pt x="75" y="308"/>
                    </a:lnTo>
                    <a:lnTo>
                      <a:pt x="76" y="305"/>
                    </a:lnTo>
                    <a:lnTo>
                      <a:pt x="79" y="302"/>
                    </a:lnTo>
                    <a:lnTo>
                      <a:pt x="82" y="298"/>
                    </a:lnTo>
                    <a:lnTo>
                      <a:pt x="84" y="296"/>
                    </a:lnTo>
                    <a:lnTo>
                      <a:pt x="86" y="292"/>
                    </a:lnTo>
                    <a:lnTo>
                      <a:pt x="88" y="289"/>
                    </a:lnTo>
                    <a:lnTo>
                      <a:pt x="91" y="285"/>
                    </a:lnTo>
                    <a:lnTo>
                      <a:pt x="94" y="282"/>
                    </a:lnTo>
                    <a:lnTo>
                      <a:pt x="96" y="275"/>
                    </a:lnTo>
                    <a:lnTo>
                      <a:pt x="99" y="270"/>
                    </a:lnTo>
                    <a:lnTo>
                      <a:pt x="102" y="265"/>
                    </a:lnTo>
                    <a:lnTo>
                      <a:pt x="104" y="259"/>
                    </a:lnTo>
                    <a:lnTo>
                      <a:pt x="107" y="254"/>
                    </a:lnTo>
                    <a:lnTo>
                      <a:pt x="111" y="250"/>
                    </a:lnTo>
                    <a:lnTo>
                      <a:pt x="114" y="245"/>
                    </a:lnTo>
                    <a:lnTo>
                      <a:pt x="118" y="239"/>
                    </a:lnTo>
                    <a:lnTo>
                      <a:pt x="121" y="238"/>
                    </a:lnTo>
                    <a:lnTo>
                      <a:pt x="122" y="235"/>
                    </a:lnTo>
                    <a:lnTo>
                      <a:pt x="123" y="234"/>
                    </a:lnTo>
                    <a:lnTo>
                      <a:pt x="126" y="232"/>
                    </a:lnTo>
                    <a:lnTo>
                      <a:pt x="129" y="231"/>
                    </a:lnTo>
                    <a:lnTo>
                      <a:pt x="131" y="230"/>
                    </a:lnTo>
                    <a:lnTo>
                      <a:pt x="134" y="228"/>
                    </a:lnTo>
                    <a:lnTo>
                      <a:pt x="135" y="228"/>
                    </a:lnTo>
                    <a:lnTo>
                      <a:pt x="141" y="228"/>
                    </a:lnTo>
                    <a:lnTo>
                      <a:pt x="145" y="228"/>
                    </a:lnTo>
                    <a:lnTo>
                      <a:pt x="149" y="231"/>
                    </a:lnTo>
                    <a:lnTo>
                      <a:pt x="151" y="232"/>
                    </a:lnTo>
                    <a:lnTo>
                      <a:pt x="155" y="235"/>
                    </a:lnTo>
                    <a:lnTo>
                      <a:pt x="158" y="239"/>
                    </a:lnTo>
                    <a:lnTo>
                      <a:pt x="162" y="242"/>
                    </a:lnTo>
                    <a:lnTo>
                      <a:pt x="165" y="246"/>
                    </a:lnTo>
                    <a:lnTo>
                      <a:pt x="172" y="255"/>
                    </a:lnTo>
                    <a:lnTo>
                      <a:pt x="176" y="266"/>
                    </a:lnTo>
                    <a:lnTo>
                      <a:pt x="180" y="278"/>
                    </a:lnTo>
                    <a:lnTo>
                      <a:pt x="184" y="289"/>
                    </a:lnTo>
                    <a:lnTo>
                      <a:pt x="188" y="301"/>
                    </a:lnTo>
                    <a:lnTo>
                      <a:pt x="193" y="312"/>
                    </a:lnTo>
                    <a:lnTo>
                      <a:pt x="198" y="321"/>
                    </a:lnTo>
                    <a:lnTo>
                      <a:pt x="205" y="331"/>
                    </a:lnTo>
                    <a:lnTo>
                      <a:pt x="208" y="331"/>
                    </a:lnTo>
                    <a:lnTo>
                      <a:pt x="211" y="332"/>
                    </a:lnTo>
                    <a:lnTo>
                      <a:pt x="212" y="333"/>
                    </a:lnTo>
                    <a:lnTo>
                      <a:pt x="215" y="333"/>
                    </a:lnTo>
                    <a:lnTo>
                      <a:pt x="216" y="335"/>
                    </a:lnTo>
                    <a:lnTo>
                      <a:pt x="219" y="335"/>
                    </a:lnTo>
                    <a:lnTo>
                      <a:pt x="220" y="336"/>
                    </a:lnTo>
                    <a:lnTo>
                      <a:pt x="223" y="337"/>
                    </a:lnTo>
                    <a:lnTo>
                      <a:pt x="228" y="339"/>
                    </a:lnTo>
                    <a:lnTo>
                      <a:pt x="235" y="340"/>
                    </a:lnTo>
                    <a:lnTo>
                      <a:pt x="240" y="343"/>
                    </a:lnTo>
                    <a:lnTo>
                      <a:pt x="244" y="345"/>
                    </a:lnTo>
                    <a:lnTo>
                      <a:pt x="250" y="348"/>
                    </a:lnTo>
                    <a:lnTo>
                      <a:pt x="255" y="351"/>
                    </a:lnTo>
                    <a:lnTo>
                      <a:pt x="259" y="353"/>
                    </a:lnTo>
                    <a:lnTo>
                      <a:pt x="263" y="356"/>
                    </a:lnTo>
                    <a:lnTo>
                      <a:pt x="266" y="359"/>
                    </a:lnTo>
                    <a:lnTo>
                      <a:pt x="268" y="360"/>
                    </a:lnTo>
                    <a:lnTo>
                      <a:pt x="270" y="363"/>
                    </a:lnTo>
                    <a:lnTo>
                      <a:pt x="272" y="366"/>
                    </a:lnTo>
                    <a:lnTo>
                      <a:pt x="274" y="367"/>
                    </a:lnTo>
                    <a:lnTo>
                      <a:pt x="276" y="370"/>
                    </a:lnTo>
                    <a:lnTo>
                      <a:pt x="278" y="372"/>
                    </a:lnTo>
                    <a:lnTo>
                      <a:pt x="280" y="374"/>
                    </a:lnTo>
                    <a:lnTo>
                      <a:pt x="282" y="378"/>
                    </a:lnTo>
                    <a:lnTo>
                      <a:pt x="284" y="382"/>
                    </a:lnTo>
                    <a:lnTo>
                      <a:pt x="287" y="386"/>
                    </a:lnTo>
                    <a:lnTo>
                      <a:pt x="288" y="390"/>
                    </a:lnTo>
                    <a:lnTo>
                      <a:pt x="291" y="394"/>
                    </a:lnTo>
                    <a:lnTo>
                      <a:pt x="294" y="396"/>
                    </a:lnTo>
                    <a:lnTo>
                      <a:pt x="295" y="400"/>
                    </a:lnTo>
                    <a:lnTo>
                      <a:pt x="298" y="405"/>
                    </a:lnTo>
                    <a:lnTo>
                      <a:pt x="298" y="405"/>
                    </a:lnTo>
                    <a:lnTo>
                      <a:pt x="298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8" y="402"/>
                    </a:lnTo>
                    <a:lnTo>
                      <a:pt x="297" y="399"/>
                    </a:lnTo>
                    <a:lnTo>
                      <a:pt x="295" y="396"/>
                    </a:lnTo>
                    <a:lnTo>
                      <a:pt x="294" y="394"/>
                    </a:lnTo>
                    <a:lnTo>
                      <a:pt x="293" y="391"/>
                    </a:lnTo>
                    <a:lnTo>
                      <a:pt x="291" y="388"/>
                    </a:lnTo>
                    <a:lnTo>
                      <a:pt x="290" y="386"/>
                    </a:lnTo>
                    <a:lnTo>
                      <a:pt x="288" y="383"/>
                    </a:lnTo>
                    <a:lnTo>
                      <a:pt x="287" y="380"/>
                    </a:lnTo>
                    <a:lnTo>
                      <a:pt x="284" y="378"/>
                    </a:lnTo>
                    <a:lnTo>
                      <a:pt x="283" y="375"/>
                    </a:lnTo>
                    <a:lnTo>
                      <a:pt x="282" y="372"/>
                    </a:lnTo>
                    <a:lnTo>
                      <a:pt x="279" y="370"/>
                    </a:lnTo>
                    <a:lnTo>
                      <a:pt x="278" y="367"/>
                    </a:lnTo>
                    <a:lnTo>
                      <a:pt x="275" y="364"/>
                    </a:lnTo>
                    <a:lnTo>
                      <a:pt x="274" y="362"/>
                    </a:lnTo>
                    <a:lnTo>
                      <a:pt x="271" y="360"/>
                    </a:lnTo>
                    <a:lnTo>
                      <a:pt x="270" y="357"/>
                    </a:lnTo>
                    <a:lnTo>
                      <a:pt x="267" y="356"/>
                    </a:lnTo>
                    <a:lnTo>
                      <a:pt x="266" y="355"/>
                    </a:lnTo>
                    <a:lnTo>
                      <a:pt x="264" y="353"/>
                    </a:lnTo>
                    <a:lnTo>
                      <a:pt x="262" y="352"/>
                    </a:lnTo>
                    <a:lnTo>
                      <a:pt x="260" y="351"/>
                    </a:lnTo>
                    <a:lnTo>
                      <a:pt x="259" y="349"/>
                    </a:lnTo>
                    <a:lnTo>
                      <a:pt x="256" y="348"/>
                    </a:lnTo>
                    <a:lnTo>
                      <a:pt x="254" y="347"/>
                    </a:lnTo>
                    <a:lnTo>
                      <a:pt x="251" y="345"/>
                    </a:lnTo>
                    <a:lnTo>
                      <a:pt x="248" y="344"/>
                    </a:lnTo>
                    <a:lnTo>
                      <a:pt x="245" y="343"/>
                    </a:lnTo>
                    <a:lnTo>
                      <a:pt x="243" y="341"/>
                    </a:lnTo>
                    <a:lnTo>
                      <a:pt x="240" y="340"/>
                    </a:lnTo>
                    <a:lnTo>
                      <a:pt x="237" y="339"/>
                    </a:lnTo>
                    <a:lnTo>
                      <a:pt x="235" y="339"/>
                    </a:lnTo>
                    <a:lnTo>
                      <a:pt x="233" y="337"/>
                    </a:lnTo>
                    <a:lnTo>
                      <a:pt x="231" y="337"/>
                    </a:lnTo>
                    <a:lnTo>
                      <a:pt x="229" y="336"/>
                    </a:lnTo>
                    <a:lnTo>
                      <a:pt x="228" y="336"/>
                    </a:lnTo>
                    <a:lnTo>
                      <a:pt x="225" y="335"/>
                    </a:lnTo>
                    <a:lnTo>
                      <a:pt x="224" y="335"/>
                    </a:lnTo>
                    <a:lnTo>
                      <a:pt x="223" y="333"/>
                    </a:lnTo>
                    <a:lnTo>
                      <a:pt x="219" y="332"/>
                    </a:lnTo>
                    <a:lnTo>
                      <a:pt x="215" y="331"/>
                    </a:lnTo>
                    <a:lnTo>
                      <a:pt x="211" y="329"/>
                    </a:lnTo>
                    <a:lnTo>
                      <a:pt x="208" y="328"/>
                    </a:lnTo>
                    <a:lnTo>
                      <a:pt x="204" y="325"/>
                    </a:lnTo>
                    <a:lnTo>
                      <a:pt x="201" y="323"/>
                    </a:lnTo>
                    <a:lnTo>
                      <a:pt x="198" y="320"/>
                    </a:lnTo>
                    <a:lnTo>
                      <a:pt x="197" y="316"/>
                    </a:lnTo>
                    <a:lnTo>
                      <a:pt x="196" y="313"/>
                    </a:lnTo>
                    <a:lnTo>
                      <a:pt x="196" y="310"/>
                    </a:lnTo>
                    <a:lnTo>
                      <a:pt x="194" y="308"/>
                    </a:lnTo>
                    <a:lnTo>
                      <a:pt x="193" y="305"/>
                    </a:lnTo>
                    <a:lnTo>
                      <a:pt x="192" y="302"/>
                    </a:lnTo>
                    <a:lnTo>
                      <a:pt x="192" y="300"/>
                    </a:lnTo>
                    <a:lnTo>
                      <a:pt x="190" y="297"/>
                    </a:lnTo>
                    <a:lnTo>
                      <a:pt x="189" y="294"/>
                    </a:lnTo>
                    <a:lnTo>
                      <a:pt x="186" y="285"/>
                    </a:lnTo>
                    <a:lnTo>
                      <a:pt x="182" y="275"/>
                    </a:lnTo>
                    <a:lnTo>
                      <a:pt x="178" y="266"/>
                    </a:lnTo>
                    <a:lnTo>
                      <a:pt x="174" y="258"/>
                    </a:lnTo>
                    <a:lnTo>
                      <a:pt x="170" y="249"/>
                    </a:lnTo>
                    <a:lnTo>
                      <a:pt x="165" y="241"/>
                    </a:lnTo>
                    <a:lnTo>
                      <a:pt x="158" y="234"/>
                    </a:lnTo>
                    <a:lnTo>
                      <a:pt x="150" y="227"/>
                    </a:lnTo>
                    <a:lnTo>
                      <a:pt x="149" y="227"/>
                    </a:lnTo>
                    <a:lnTo>
                      <a:pt x="149" y="227"/>
                    </a:lnTo>
                    <a:lnTo>
                      <a:pt x="147" y="227"/>
                    </a:lnTo>
                    <a:lnTo>
                      <a:pt x="147" y="226"/>
                    </a:lnTo>
                    <a:lnTo>
                      <a:pt x="146" y="226"/>
                    </a:lnTo>
                    <a:lnTo>
                      <a:pt x="146" y="226"/>
                    </a:lnTo>
                    <a:lnTo>
                      <a:pt x="146" y="226"/>
                    </a:lnTo>
                    <a:lnTo>
                      <a:pt x="145" y="224"/>
                    </a:lnTo>
                    <a:lnTo>
                      <a:pt x="145" y="218"/>
                    </a:lnTo>
                    <a:lnTo>
                      <a:pt x="143" y="211"/>
                    </a:lnTo>
                    <a:lnTo>
                      <a:pt x="143" y="204"/>
                    </a:lnTo>
                    <a:lnTo>
                      <a:pt x="143" y="198"/>
                    </a:lnTo>
                    <a:lnTo>
                      <a:pt x="145" y="191"/>
                    </a:lnTo>
                    <a:lnTo>
                      <a:pt x="145" y="184"/>
                    </a:lnTo>
                    <a:lnTo>
                      <a:pt x="146" y="177"/>
                    </a:lnTo>
                    <a:lnTo>
                      <a:pt x="147" y="171"/>
                    </a:lnTo>
                    <a:lnTo>
                      <a:pt x="147" y="168"/>
                    </a:lnTo>
                    <a:lnTo>
                      <a:pt x="147" y="165"/>
                    </a:lnTo>
                    <a:lnTo>
                      <a:pt x="149" y="163"/>
                    </a:lnTo>
                    <a:lnTo>
                      <a:pt x="149" y="161"/>
                    </a:lnTo>
                    <a:lnTo>
                      <a:pt x="149" y="159"/>
                    </a:lnTo>
                    <a:lnTo>
                      <a:pt x="150" y="156"/>
                    </a:lnTo>
                    <a:lnTo>
                      <a:pt x="150" y="153"/>
                    </a:lnTo>
                    <a:lnTo>
                      <a:pt x="150" y="150"/>
                    </a:lnTo>
                    <a:lnTo>
                      <a:pt x="151" y="142"/>
                    </a:lnTo>
                    <a:lnTo>
                      <a:pt x="153" y="134"/>
                    </a:lnTo>
                    <a:lnTo>
                      <a:pt x="153" y="126"/>
                    </a:lnTo>
                    <a:lnTo>
                      <a:pt x="153" y="118"/>
                    </a:lnTo>
                    <a:lnTo>
                      <a:pt x="153" y="109"/>
                    </a:lnTo>
                    <a:lnTo>
                      <a:pt x="151" y="101"/>
                    </a:lnTo>
                    <a:lnTo>
                      <a:pt x="149" y="91"/>
                    </a:lnTo>
                    <a:lnTo>
                      <a:pt x="146" y="83"/>
                    </a:lnTo>
                    <a:lnTo>
                      <a:pt x="145" y="82"/>
                    </a:lnTo>
                    <a:lnTo>
                      <a:pt x="145" y="81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43" y="78"/>
                    </a:lnTo>
                    <a:lnTo>
                      <a:pt x="143" y="77"/>
                    </a:lnTo>
                    <a:lnTo>
                      <a:pt x="142" y="75"/>
                    </a:lnTo>
                    <a:lnTo>
                      <a:pt x="142" y="74"/>
                    </a:lnTo>
                    <a:lnTo>
                      <a:pt x="141" y="71"/>
                    </a:lnTo>
                    <a:lnTo>
                      <a:pt x="139" y="69"/>
                    </a:lnTo>
                    <a:lnTo>
                      <a:pt x="137" y="67"/>
                    </a:lnTo>
                    <a:lnTo>
                      <a:pt x="135" y="64"/>
                    </a:lnTo>
                    <a:lnTo>
                      <a:pt x="133" y="62"/>
                    </a:lnTo>
                    <a:lnTo>
                      <a:pt x="131" y="59"/>
                    </a:lnTo>
                    <a:lnTo>
                      <a:pt x="130" y="58"/>
                    </a:lnTo>
                    <a:lnTo>
                      <a:pt x="127" y="55"/>
                    </a:lnTo>
                    <a:lnTo>
                      <a:pt x="119" y="48"/>
                    </a:lnTo>
                    <a:lnTo>
                      <a:pt x="111" y="42"/>
                    </a:lnTo>
                    <a:lnTo>
                      <a:pt x="102" y="36"/>
                    </a:lnTo>
                    <a:lnTo>
                      <a:pt x="92" y="32"/>
                    </a:lnTo>
                    <a:lnTo>
                      <a:pt x="83" y="28"/>
                    </a:lnTo>
                    <a:lnTo>
                      <a:pt x="73" y="23"/>
                    </a:lnTo>
                    <a:lnTo>
                      <a:pt x="64" y="19"/>
                    </a:lnTo>
                    <a:lnTo>
                      <a:pt x="55" y="13"/>
                    </a:lnTo>
                    <a:lnTo>
                      <a:pt x="53" y="12"/>
                    </a:lnTo>
                    <a:lnTo>
                      <a:pt x="52" y="11"/>
                    </a:lnTo>
                    <a:lnTo>
                      <a:pt x="49" y="8"/>
                    </a:lnTo>
                    <a:lnTo>
                      <a:pt x="48" y="7"/>
                    </a:lnTo>
                    <a:lnTo>
                      <a:pt x="47" y="5"/>
                    </a:lnTo>
                    <a:lnTo>
                      <a:pt x="45" y="4"/>
                    </a:lnTo>
                    <a:lnTo>
                      <a:pt x="43" y="3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49" y="16"/>
                    </a:lnTo>
                    <a:lnTo>
                      <a:pt x="48" y="16"/>
                    </a:lnTo>
                    <a:lnTo>
                      <a:pt x="47" y="17"/>
                    </a:lnTo>
                    <a:lnTo>
                      <a:pt x="45" y="17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9" y="20"/>
                    </a:lnTo>
                    <a:lnTo>
                      <a:pt x="63" y="21"/>
                    </a:lnTo>
                    <a:lnTo>
                      <a:pt x="67" y="23"/>
                    </a:lnTo>
                    <a:lnTo>
                      <a:pt x="71" y="24"/>
                    </a:lnTo>
                    <a:lnTo>
                      <a:pt x="75" y="27"/>
                    </a:lnTo>
                    <a:lnTo>
                      <a:pt x="79" y="28"/>
                    </a:lnTo>
                    <a:lnTo>
                      <a:pt x="83" y="30"/>
                    </a:lnTo>
                    <a:lnTo>
                      <a:pt x="87" y="31"/>
                    </a:lnTo>
                    <a:lnTo>
                      <a:pt x="95" y="35"/>
                    </a:lnTo>
                    <a:lnTo>
                      <a:pt x="103" y="40"/>
                    </a:lnTo>
                    <a:lnTo>
                      <a:pt x="111" y="46"/>
                    </a:lnTo>
                    <a:lnTo>
                      <a:pt x="118" y="51"/>
                    </a:lnTo>
                    <a:lnTo>
                      <a:pt x="126" y="58"/>
                    </a:lnTo>
                    <a:lnTo>
                      <a:pt x="131" y="66"/>
                    </a:lnTo>
                    <a:lnTo>
                      <a:pt x="138" y="74"/>
                    </a:lnTo>
                    <a:lnTo>
                      <a:pt x="142" y="83"/>
                    </a:lnTo>
                    <a:lnTo>
                      <a:pt x="142" y="85"/>
                    </a:lnTo>
                    <a:lnTo>
                      <a:pt x="143" y="86"/>
                    </a:lnTo>
                    <a:lnTo>
                      <a:pt x="143" y="89"/>
                    </a:lnTo>
                    <a:lnTo>
                      <a:pt x="145" y="90"/>
                    </a:lnTo>
                    <a:lnTo>
                      <a:pt x="145" y="91"/>
                    </a:lnTo>
                    <a:lnTo>
                      <a:pt x="146" y="93"/>
                    </a:lnTo>
                    <a:lnTo>
                      <a:pt x="146" y="94"/>
                    </a:lnTo>
                    <a:lnTo>
                      <a:pt x="146" y="95"/>
                    </a:lnTo>
                    <a:lnTo>
                      <a:pt x="149" y="102"/>
                    </a:lnTo>
                    <a:lnTo>
                      <a:pt x="150" y="109"/>
                    </a:lnTo>
                    <a:lnTo>
                      <a:pt x="150" y="116"/>
                    </a:lnTo>
                    <a:lnTo>
                      <a:pt x="150" y="124"/>
                    </a:lnTo>
                    <a:lnTo>
                      <a:pt x="149" y="130"/>
                    </a:lnTo>
                    <a:lnTo>
                      <a:pt x="149" y="137"/>
                    </a:lnTo>
                    <a:lnTo>
                      <a:pt x="147" y="142"/>
                    </a:lnTo>
                    <a:lnTo>
                      <a:pt x="147" y="149"/>
                    </a:lnTo>
                    <a:lnTo>
                      <a:pt x="147" y="153"/>
                    </a:lnTo>
                    <a:lnTo>
                      <a:pt x="146" y="157"/>
                    </a:lnTo>
                    <a:lnTo>
                      <a:pt x="146" y="161"/>
                    </a:lnTo>
                    <a:lnTo>
                      <a:pt x="145" y="165"/>
                    </a:lnTo>
                    <a:lnTo>
                      <a:pt x="145" y="169"/>
                    </a:lnTo>
                    <a:lnTo>
                      <a:pt x="143" y="173"/>
                    </a:lnTo>
                    <a:lnTo>
                      <a:pt x="143" y="177"/>
                    </a:lnTo>
                    <a:lnTo>
                      <a:pt x="142" y="181"/>
                    </a:lnTo>
                    <a:lnTo>
                      <a:pt x="142" y="187"/>
                    </a:lnTo>
                    <a:lnTo>
                      <a:pt x="142" y="192"/>
                    </a:lnTo>
                    <a:lnTo>
                      <a:pt x="141" y="198"/>
                    </a:lnTo>
                    <a:lnTo>
                      <a:pt x="141" y="202"/>
                    </a:lnTo>
                    <a:lnTo>
                      <a:pt x="141" y="207"/>
                    </a:lnTo>
                    <a:lnTo>
                      <a:pt x="141" y="212"/>
                    </a:lnTo>
                    <a:lnTo>
                      <a:pt x="141" y="218"/>
                    </a:lnTo>
                    <a:lnTo>
                      <a:pt x="139" y="223"/>
                    </a:lnTo>
                    <a:lnTo>
                      <a:pt x="137" y="223"/>
                    </a:lnTo>
                    <a:lnTo>
                      <a:pt x="134" y="224"/>
                    </a:lnTo>
                    <a:lnTo>
                      <a:pt x="130" y="224"/>
                    </a:lnTo>
                    <a:lnTo>
                      <a:pt x="127" y="226"/>
                    </a:lnTo>
                    <a:lnTo>
                      <a:pt x="123" y="227"/>
                    </a:lnTo>
                    <a:lnTo>
                      <a:pt x="121" y="228"/>
                    </a:lnTo>
                    <a:lnTo>
                      <a:pt x="118" y="231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2" y="231"/>
                    </a:lnTo>
                    <a:lnTo>
                      <a:pt x="111" y="228"/>
                    </a:lnTo>
                    <a:lnTo>
                      <a:pt x="110" y="226"/>
                    </a:lnTo>
                    <a:lnTo>
                      <a:pt x="108" y="223"/>
                    </a:lnTo>
                    <a:lnTo>
                      <a:pt x="107" y="220"/>
                    </a:lnTo>
                    <a:lnTo>
                      <a:pt x="104" y="218"/>
                    </a:lnTo>
                    <a:lnTo>
                      <a:pt x="103" y="215"/>
                    </a:lnTo>
                    <a:lnTo>
                      <a:pt x="102" y="214"/>
                    </a:lnTo>
                    <a:lnTo>
                      <a:pt x="91" y="204"/>
                    </a:lnTo>
                    <a:lnTo>
                      <a:pt x="84" y="195"/>
                    </a:lnTo>
                    <a:lnTo>
                      <a:pt x="78" y="184"/>
                    </a:lnTo>
                    <a:lnTo>
                      <a:pt x="72" y="175"/>
                    </a:lnTo>
                    <a:lnTo>
                      <a:pt x="69" y="164"/>
                    </a:lnTo>
                    <a:lnTo>
                      <a:pt x="67" y="153"/>
                    </a:lnTo>
                    <a:lnTo>
                      <a:pt x="65" y="142"/>
                    </a:lnTo>
                    <a:lnTo>
                      <a:pt x="67" y="130"/>
                    </a:lnTo>
                    <a:lnTo>
                      <a:pt x="67" y="136"/>
                    </a:lnTo>
                    <a:lnTo>
                      <a:pt x="68" y="141"/>
                    </a:lnTo>
                    <a:lnTo>
                      <a:pt x="68" y="145"/>
                    </a:lnTo>
                    <a:lnTo>
                      <a:pt x="67" y="150"/>
                    </a:lnTo>
                    <a:lnTo>
                      <a:pt x="67" y="155"/>
                    </a:lnTo>
                    <a:lnTo>
                      <a:pt x="65" y="160"/>
                    </a:lnTo>
                    <a:lnTo>
                      <a:pt x="64" y="165"/>
                    </a:lnTo>
                    <a:lnTo>
                      <a:pt x="63" y="169"/>
                    </a:lnTo>
                    <a:lnTo>
                      <a:pt x="55" y="165"/>
                    </a:lnTo>
                    <a:lnTo>
                      <a:pt x="48" y="161"/>
                    </a:lnTo>
                    <a:lnTo>
                      <a:pt x="40" y="157"/>
                    </a:lnTo>
                    <a:lnTo>
                      <a:pt x="33" y="152"/>
                    </a:lnTo>
                    <a:lnTo>
                      <a:pt x="25" y="148"/>
                    </a:lnTo>
                    <a:lnTo>
                      <a:pt x="18" y="141"/>
                    </a:lnTo>
                    <a:lnTo>
                      <a:pt x="12" y="134"/>
                    </a:lnTo>
                    <a:lnTo>
                      <a:pt x="5" y="128"/>
                    </a:lnTo>
                    <a:lnTo>
                      <a:pt x="5" y="126"/>
                    </a:lnTo>
                    <a:lnTo>
                      <a:pt x="4" y="126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2" y="124"/>
                    </a:lnTo>
                    <a:lnTo>
                      <a:pt x="2" y="124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0" y="122"/>
                    </a:lnTo>
                    <a:lnTo>
                      <a:pt x="4" y="129"/>
                    </a:lnTo>
                    <a:lnTo>
                      <a:pt x="9" y="134"/>
                    </a:lnTo>
                    <a:lnTo>
                      <a:pt x="14" y="141"/>
                    </a:lnTo>
                    <a:lnTo>
                      <a:pt x="20" y="146"/>
                    </a:lnTo>
                    <a:lnTo>
                      <a:pt x="26" y="150"/>
                    </a:lnTo>
                    <a:lnTo>
                      <a:pt x="32" y="156"/>
                    </a:lnTo>
                    <a:lnTo>
                      <a:pt x="39" y="160"/>
                    </a:lnTo>
                    <a:lnTo>
                      <a:pt x="44" y="164"/>
                    </a:lnTo>
                    <a:lnTo>
                      <a:pt x="47" y="165"/>
                    </a:lnTo>
                    <a:lnTo>
                      <a:pt x="48" y="167"/>
                    </a:lnTo>
                    <a:lnTo>
                      <a:pt x="49" y="167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5" y="171"/>
                    </a:lnTo>
                    <a:lnTo>
                      <a:pt x="57" y="172"/>
                    </a:lnTo>
                    <a:lnTo>
                      <a:pt x="59" y="173"/>
                    </a:lnTo>
                    <a:lnTo>
                      <a:pt x="61" y="175"/>
                    </a:lnTo>
                    <a:lnTo>
                      <a:pt x="63" y="176"/>
                    </a:lnTo>
                    <a:lnTo>
                      <a:pt x="65" y="179"/>
                    </a:lnTo>
                    <a:lnTo>
                      <a:pt x="67" y="180"/>
                    </a:lnTo>
                    <a:lnTo>
                      <a:pt x="69" y="183"/>
                    </a:lnTo>
                    <a:lnTo>
                      <a:pt x="72" y="184"/>
                    </a:lnTo>
                    <a:lnTo>
                      <a:pt x="73" y="187"/>
                    </a:lnTo>
                    <a:lnTo>
                      <a:pt x="76" y="188"/>
                    </a:lnTo>
                    <a:lnTo>
                      <a:pt x="82" y="194"/>
                    </a:lnTo>
                    <a:lnTo>
                      <a:pt x="87" y="200"/>
                    </a:lnTo>
                    <a:lnTo>
                      <a:pt x="91" y="206"/>
                    </a:lnTo>
                    <a:lnTo>
                      <a:pt x="96" y="211"/>
                    </a:lnTo>
                    <a:lnTo>
                      <a:pt x="102" y="218"/>
                    </a:lnTo>
                    <a:lnTo>
                      <a:pt x="106" y="224"/>
                    </a:lnTo>
                    <a:lnTo>
                      <a:pt x="108" y="231"/>
                    </a:lnTo>
                    <a:lnTo>
                      <a:pt x="112" y="238"/>
                    </a:lnTo>
                    <a:lnTo>
                      <a:pt x="111" y="241"/>
                    </a:lnTo>
                    <a:lnTo>
                      <a:pt x="108" y="243"/>
                    </a:lnTo>
                    <a:lnTo>
                      <a:pt x="107" y="247"/>
                    </a:lnTo>
                    <a:lnTo>
                      <a:pt x="106" y="250"/>
                    </a:lnTo>
                    <a:lnTo>
                      <a:pt x="104" y="253"/>
                    </a:lnTo>
                    <a:lnTo>
                      <a:pt x="103" y="255"/>
                    </a:lnTo>
                    <a:lnTo>
                      <a:pt x="102" y="258"/>
                    </a:lnTo>
                    <a:lnTo>
                      <a:pt x="100" y="261"/>
                    </a:lnTo>
                    <a:lnTo>
                      <a:pt x="98" y="263"/>
                    </a:lnTo>
                    <a:lnTo>
                      <a:pt x="96" y="266"/>
                    </a:lnTo>
                    <a:lnTo>
                      <a:pt x="95" y="267"/>
                    </a:lnTo>
                    <a:lnTo>
                      <a:pt x="94" y="270"/>
                    </a:lnTo>
                    <a:lnTo>
                      <a:pt x="92" y="273"/>
                    </a:lnTo>
                    <a:lnTo>
                      <a:pt x="91" y="275"/>
                    </a:lnTo>
                    <a:lnTo>
                      <a:pt x="90" y="277"/>
                    </a:lnTo>
                    <a:lnTo>
                      <a:pt x="88" y="280"/>
                    </a:lnTo>
                    <a:lnTo>
                      <a:pt x="87" y="282"/>
                    </a:lnTo>
                    <a:lnTo>
                      <a:pt x="86" y="284"/>
                    </a:lnTo>
                    <a:lnTo>
                      <a:pt x="86" y="286"/>
                    </a:lnTo>
                    <a:lnTo>
                      <a:pt x="84" y="288"/>
                    </a:lnTo>
                    <a:lnTo>
                      <a:pt x="83" y="289"/>
                    </a:lnTo>
                    <a:lnTo>
                      <a:pt x="82" y="292"/>
                    </a:lnTo>
                    <a:lnTo>
                      <a:pt x="82" y="293"/>
                    </a:lnTo>
                    <a:lnTo>
                      <a:pt x="80" y="294"/>
                    </a:lnTo>
                    <a:lnTo>
                      <a:pt x="79" y="297"/>
                    </a:lnTo>
                    <a:lnTo>
                      <a:pt x="79" y="298"/>
                    </a:lnTo>
                    <a:lnTo>
                      <a:pt x="78" y="300"/>
                    </a:lnTo>
                    <a:lnTo>
                      <a:pt x="76" y="301"/>
                    </a:lnTo>
                    <a:lnTo>
                      <a:pt x="76" y="302"/>
                    </a:lnTo>
                    <a:lnTo>
                      <a:pt x="75" y="304"/>
                    </a:lnTo>
                    <a:lnTo>
                      <a:pt x="75" y="306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4" name="Freeform 142"/>
              <p:cNvSpPr>
                <a:spLocks/>
              </p:cNvSpPr>
              <p:nvPr/>
            </p:nvSpPr>
            <p:spPr bwMode="auto">
              <a:xfrm>
                <a:off x="3116" y="977"/>
                <a:ext cx="299" cy="405"/>
              </a:xfrm>
              <a:custGeom>
                <a:avLst/>
                <a:gdLst>
                  <a:gd name="T0" fmla="*/ 73 w 299"/>
                  <a:gd name="T1" fmla="*/ 308 h 405"/>
                  <a:gd name="T2" fmla="*/ 86 w 299"/>
                  <a:gd name="T3" fmla="*/ 292 h 405"/>
                  <a:gd name="T4" fmla="*/ 104 w 299"/>
                  <a:gd name="T5" fmla="*/ 259 h 405"/>
                  <a:gd name="T6" fmla="*/ 123 w 299"/>
                  <a:gd name="T7" fmla="*/ 234 h 405"/>
                  <a:gd name="T8" fmla="*/ 145 w 299"/>
                  <a:gd name="T9" fmla="*/ 228 h 405"/>
                  <a:gd name="T10" fmla="*/ 172 w 299"/>
                  <a:gd name="T11" fmla="*/ 255 h 405"/>
                  <a:gd name="T12" fmla="*/ 205 w 299"/>
                  <a:gd name="T13" fmla="*/ 331 h 405"/>
                  <a:gd name="T14" fmla="*/ 220 w 299"/>
                  <a:gd name="T15" fmla="*/ 336 h 405"/>
                  <a:gd name="T16" fmla="*/ 255 w 299"/>
                  <a:gd name="T17" fmla="*/ 351 h 405"/>
                  <a:gd name="T18" fmla="*/ 274 w 299"/>
                  <a:gd name="T19" fmla="*/ 367 h 405"/>
                  <a:gd name="T20" fmla="*/ 288 w 299"/>
                  <a:gd name="T21" fmla="*/ 390 h 405"/>
                  <a:gd name="T22" fmla="*/ 299 w 299"/>
                  <a:gd name="T23" fmla="*/ 405 h 405"/>
                  <a:gd name="T24" fmla="*/ 299 w 299"/>
                  <a:gd name="T25" fmla="*/ 405 h 405"/>
                  <a:gd name="T26" fmla="*/ 298 w 299"/>
                  <a:gd name="T27" fmla="*/ 402 h 405"/>
                  <a:gd name="T28" fmla="*/ 288 w 299"/>
                  <a:gd name="T29" fmla="*/ 383 h 405"/>
                  <a:gd name="T30" fmla="*/ 275 w 299"/>
                  <a:gd name="T31" fmla="*/ 364 h 405"/>
                  <a:gd name="T32" fmla="*/ 262 w 299"/>
                  <a:gd name="T33" fmla="*/ 352 h 405"/>
                  <a:gd name="T34" fmla="*/ 245 w 299"/>
                  <a:gd name="T35" fmla="*/ 343 h 405"/>
                  <a:gd name="T36" fmla="*/ 229 w 299"/>
                  <a:gd name="T37" fmla="*/ 336 h 405"/>
                  <a:gd name="T38" fmla="*/ 211 w 299"/>
                  <a:gd name="T39" fmla="*/ 329 h 405"/>
                  <a:gd name="T40" fmla="*/ 196 w 299"/>
                  <a:gd name="T41" fmla="*/ 310 h 405"/>
                  <a:gd name="T42" fmla="*/ 186 w 299"/>
                  <a:gd name="T43" fmla="*/ 285 h 405"/>
                  <a:gd name="T44" fmla="*/ 150 w 299"/>
                  <a:gd name="T45" fmla="*/ 227 h 405"/>
                  <a:gd name="T46" fmla="*/ 146 w 299"/>
                  <a:gd name="T47" fmla="*/ 226 h 405"/>
                  <a:gd name="T48" fmla="*/ 145 w 299"/>
                  <a:gd name="T49" fmla="*/ 184 h 405"/>
                  <a:gd name="T50" fmla="*/ 149 w 299"/>
                  <a:gd name="T51" fmla="*/ 159 h 405"/>
                  <a:gd name="T52" fmla="*/ 153 w 299"/>
                  <a:gd name="T53" fmla="*/ 118 h 405"/>
                  <a:gd name="T54" fmla="*/ 145 w 299"/>
                  <a:gd name="T55" fmla="*/ 79 h 405"/>
                  <a:gd name="T56" fmla="*/ 139 w 299"/>
                  <a:gd name="T57" fmla="*/ 69 h 405"/>
                  <a:gd name="T58" fmla="*/ 119 w 299"/>
                  <a:gd name="T59" fmla="*/ 48 h 405"/>
                  <a:gd name="T60" fmla="*/ 55 w 299"/>
                  <a:gd name="T61" fmla="*/ 13 h 405"/>
                  <a:gd name="T62" fmla="*/ 43 w 299"/>
                  <a:gd name="T63" fmla="*/ 3 h 405"/>
                  <a:gd name="T64" fmla="*/ 41 w 299"/>
                  <a:gd name="T65" fmla="*/ 0 h 405"/>
                  <a:gd name="T66" fmla="*/ 49 w 299"/>
                  <a:gd name="T67" fmla="*/ 16 h 405"/>
                  <a:gd name="T68" fmla="*/ 45 w 299"/>
                  <a:gd name="T69" fmla="*/ 19 h 405"/>
                  <a:gd name="T70" fmla="*/ 47 w 299"/>
                  <a:gd name="T71" fmla="*/ 20 h 405"/>
                  <a:gd name="T72" fmla="*/ 59 w 299"/>
                  <a:gd name="T73" fmla="*/ 20 h 405"/>
                  <a:gd name="T74" fmla="*/ 87 w 299"/>
                  <a:gd name="T75" fmla="*/ 31 h 405"/>
                  <a:gd name="T76" fmla="*/ 138 w 299"/>
                  <a:gd name="T77" fmla="*/ 74 h 405"/>
                  <a:gd name="T78" fmla="*/ 146 w 299"/>
                  <a:gd name="T79" fmla="*/ 93 h 405"/>
                  <a:gd name="T80" fmla="*/ 149 w 299"/>
                  <a:gd name="T81" fmla="*/ 130 h 405"/>
                  <a:gd name="T82" fmla="*/ 145 w 299"/>
                  <a:gd name="T83" fmla="*/ 165 h 405"/>
                  <a:gd name="T84" fmla="*/ 141 w 299"/>
                  <a:gd name="T85" fmla="*/ 198 h 405"/>
                  <a:gd name="T86" fmla="*/ 134 w 299"/>
                  <a:gd name="T87" fmla="*/ 224 h 405"/>
                  <a:gd name="T88" fmla="*/ 115 w 299"/>
                  <a:gd name="T89" fmla="*/ 234 h 405"/>
                  <a:gd name="T90" fmla="*/ 115 w 299"/>
                  <a:gd name="T91" fmla="*/ 234 h 405"/>
                  <a:gd name="T92" fmla="*/ 103 w 299"/>
                  <a:gd name="T93" fmla="*/ 215 h 405"/>
                  <a:gd name="T94" fmla="*/ 67 w 299"/>
                  <a:gd name="T95" fmla="*/ 153 h 405"/>
                  <a:gd name="T96" fmla="*/ 67 w 299"/>
                  <a:gd name="T97" fmla="*/ 155 h 405"/>
                  <a:gd name="T98" fmla="*/ 33 w 299"/>
                  <a:gd name="T99" fmla="*/ 152 h 405"/>
                  <a:gd name="T100" fmla="*/ 4 w 299"/>
                  <a:gd name="T101" fmla="*/ 125 h 405"/>
                  <a:gd name="T102" fmla="*/ 1 w 299"/>
                  <a:gd name="T103" fmla="*/ 122 h 405"/>
                  <a:gd name="T104" fmla="*/ 4 w 299"/>
                  <a:gd name="T105" fmla="*/ 129 h 405"/>
                  <a:gd name="T106" fmla="*/ 44 w 299"/>
                  <a:gd name="T107" fmla="*/ 164 h 405"/>
                  <a:gd name="T108" fmla="*/ 57 w 299"/>
                  <a:gd name="T109" fmla="*/ 172 h 405"/>
                  <a:gd name="T110" fmla="*/ 72 w 299"/>
                  <a:gd name="T111" fmla="*/ 184 h 405"/>
                  <a:gd name="T112" fmla="*/ 102 w 299"/>
                  <a:gd name="T113" fmla="*/ 218 h 405"/>
                  <a:gd name="T114" fmla="*/ 106 w 299"/>
                  <a:gd name="T115" fmla="*/ 250 h 405"/>
                  <a:gd name="T116" fmla="*/ 95 w 299"/>
                  <a:gd name="T117" fmla="*/ 267 h 405"/>
                  <a:gd name="T118" fmla="*/ 86 w 299"/>
                  <a:gd name="T119" fmla="*/ 284 h 405"/>
                  <a:gd name="T120" fmla="*/ 79 w 299"/>
                  <a:gd name="T121" fmla="*/ 297 h 405"/>
                  <a:gd name="T122" fmla="*/ 73 w 299"/>
                  <a:gd name="T123" fmla="*/ 308 h 405"/>
                  <a:gd name="T124" fmla="*/ 73 w 299"/>
                  <a:gd name="T125" fmla="*/ 30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9" h="405">
                    <a:moveTo>
                      <a:pt x="73" y="308"/>
                    </a:move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5" y="308"/>
                    </a:lnTo>
                    <a:lnTo>
                      <a:pt x="75" y="308"/>
                    </a:lnTo>
                    <a:lnTo>
                      <a:pt x="76" y="305"/>
                    </a:lnTo>
                    <a:lnTo>
                      <a:pt x="79" y="302"/>
                    </a:lnTo>
                    <a:lnTo>
                      <a:pt x="82" y="298"/>
                    </a:lnTo>
                    <a:lnTo>
                      <a:pt x="84" y="296"/>
                    </a:lnTo>
                    <a:lnTo>
                      <a:pt x="86" y="292"/>
                    </a:lnTo>
                    <a:lnTo>
                      <a:pt x="88" y="289"/>
                    </a:lnTo>
                    <a:lnTo>
                      <a:pt x="91" y="285"/>
                    </a:lnTo>
                    <a:lnTo>
                      <a:pt x="94" y="282"/>
                    </a:lnTo>
                    <a:lnTo>
                      <a:pt x="96" y="275"/>
                    </a:lnTo>
                    <a:lnTo>
                      <a:pt x="99" y="270"/>
                    </a:lnTo>
                    <a:lnTo>
                      <a:pt x="102" y="265"/>
                    </a:lnTo>
                    <a:lnTo>
                      <a:pt x="104" y="259"/>
                    </a:lnTo>
                    <a:lnTo>
                      <a:pt x="107" y="254"/>
                    </a:lnTo>
                    <a:lnTo>
                      <a:pt x="111" y="250"/>
                    </a:lnTo>
                    <a:lnTo>
                      <a:pt x="114" y="245"/>
                    </a:lnTo>
                    <a:lnTo>
                      <a:pt x="118" y="239"/>
                    </a:lnTo>
                    <a:lnTo>
                      <a:pt x="121" y="238"/>
                    </a:lnTo>
                    <a:lnTo>
                      <a:pt x="122" y="235"/>
                    </a:lnTo>
                    <a:lnTo>
                      <a:pt x="123" y="234"/>
                    </a:lnTo>
                    <a:lnTo>
                      <a:pt x="126" y="232"/>
                    </a:lnTo>
                    <a:lnTo>
                      <a:pt x="129" y="231"/>
                    </a:lnTo>
                    <a:lnTo>
                      <a:pt x="131" y="230"/>
                    </a:lnTo>
                    <a:lnTo>
                      <a:pt x="134" y="228"/>
                    </a:lnTo>
                    <a:lnTo>
                      <a:pt x="135" y="228"/>
                    </a:lnTo>
                    <a:lnTo>
                      <a:pt x="141" y="228"/>
                    </a:lnTo>
                    <a:lnTo>
                      <a:pt x="145" y="228"/>
                    </a:lnTo>
                    <a:lnTo>
                      <a:pt x="149" y="231"/>
                    </a:lnTo>
                    <a:lnTo>
                      <a:pt x="151" y="232"/>
                    </a:lnTo>
                    <a:lnTo>
                      <a:pt x="155" y="235"/>
                    </a:lnTo>
                    <a:lnTo>
                      <a:pt x="158" y="239"/>
                    </a:lnTo>
                    <a:lnTo>
                      <a:pt x="162" y="242"/>
                    </a:lnTo>
                    <a:lnTo>
                      <a:pt x="165" y="246"/>
                    </a:lnTo>
                    <a:lnTo>
                      <a:pt x="172" y="255"/>
                    </a:lnTo>
                    <a:lnTo>
                      <a:pt x="176" y="266"/>
                    </a:lnTo>
                    <a:lnTo>
                      <a:pt x="180" y="278"/>
                    </a:lnTo>
                    <a:lnTo>
                      <a:pt x="184" y="289"/>
                    </a:lnTo>
                    <a:lnTo>
                      <a:pt x="188" y="301"/>
                    </a:lnTo>
                    <a:lnTo>
                      <a:pt x="193" y="312"/>
                    </a:lnTo>
                    <a:lnTo>
                      <a:pt x="198" y="321"/>
                    </a:lnTo>
                    <a:lnTo>
                      <a:pt x="205" y="331"/>
                    </a:lnTo>
                    <a:lnTo>
                      <a:pt x="208" y="331"/>
                    </a:lnTo>
                    <a:lnTo>
                      <a:pt x="211" y="332"/>
                    </a:lnTo>
                    <a:lnTo>
                      <a:pt x="212" y="333"/>
                    </a:lnTo>
                    <a:lnTo>
                      <a:pt x="215" y="333"/>
                    </a:lnTo>
                    <a:lnTo>
                      <a:pt x="216" y="335"/>
                    </a:lnTo>
                    <a:lnTo>
                      <a:pt x="219" y="335"/>
                    </a:lnTo>
                    <a:lnTo>
                      <a:pt x="220" y="336"/>
                    </a:lnTo>
                    <a:lnTo>
                      <a:pt x="223" y="337"/>
                    </a:lnTo>
                    <a:lnTo>
                      <a:pt x="228" y="339"/>
                    </a:lnTo>
                    <a:lnTo>
                      <a:pt x="235" y="340"/>
                    </a:lnTo>
                    <a:lnTo>
                      <a:pt x="240" y="343"/>
                    </a:lnTo>
                    <a:lnTo>
                      <a:pt x="244" y="345"/>
                    </a:lnTo>
                    <a:lnTo>
                      <a:pt x="250" y="348"/>
                    </a:lnTo>
                    <a:lnTo>
                      <a:pt x="255" y="351"/>
                    </a:lnTo>
                    <a:lnTo>
                      <a:pt x="259" y="353"/>
                    </a:lnTo>
                    <a:lnTo>
                      <a:pt x="263" y="356"/>
                    </a:lnTo>
                    <a:lnTo>
                      <a:pt x="266" y="359"/>
                    </a:lnTo>
                    <a:lnTo>
                      <a:pt x="268" y="360"/>
                    </a:lnTo>
                    <a:lnTo>
                      <a:pt x="270" y="363"/>
                    </a:lnTo>
                    <a:lnTo>
                      <a:pt x="272" y="366"/>
                    </a:lnTo>
                    <a:lnTo>
                      <a:pt x="274" y="367"/>
                    </a:lnTo>
                    <a:lnTo>
                      <a:pt x="276" y="370"/>
                    </a:lnTo>
                    <a:lnTo>
                      <a:pt x="278" y="372"/>
                    </a:lnTo>
                    <a:lnTo>
                      <a:pt x="280" y="374"/>
                    </a:lnTo>
                    <a:lnTo>
                      <a:pt x="282" y="378"/>
                    </a:lnTo>
                    <a:lnTo>
                      <a:pt x="284" y="382"/>
                    </a:lnTo>
                    <a:lnTo>
                      <a:pt x="287" y="386"/>
                    </a:lnTo>
                    <a:lnTo>
                      <a:pt x="288" y="390"/>
                    </a:lnTo>
                    <a:lnTo>
                      <a:pt x="291" y="394"/>
                    </a:lnTo>
                    <a:lnTo>
                      <a:pt x="294" y="396"/>
                    </a:lnTo>
                    <a:lnTo>
                      <a:pt x="295" y="400"/>
                    </a:lnTo>
                    <a:lnTo>
                      <a:pt x="298" y="405"/>
                    </a:lnTo>
                    <a:lnTo>
                      <a:pt x="298" y="405"/>
                    </a:lnTo>
                    <a:lnTo>
                      <a:pt x="298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298" y="402"/>
                    </a:lnTo>
                    <a:lnTo>
                      <a:pt x="297" y="399"/>
                    </a:lnTo>
                    <a:lnTo>
                      <a:pt x="295" y="396"/>
                    </a:lnTo>
                    <a:lnTo>
                      <a:pt x="294" y="394"/>
                    </a:lnTo>
                    <a:lnTo>
                      <a:pt x="293" y="391"/>
                    </a:lnTo>
                    <a:lnTo>
                      <a:pt x="291" y="388"/>
                    </a:lnTo>
                    <a:lnTo>
                      <a:pt x="290" y="386"/>
                    </a:lnTo>
                    <a:lnTo>
                      <a:pt x="288" y="383"/>
                    </a:lnTo>
                    <a:lnTo>
                      <a:pt x="287" y="380"/>
                    </a:lnTo>
                    <a:lnTo>
                      <a:pt x="284" y="378"/>
                    </a:lnTo>
                    <a:lnTo>
                      <a:pt x="283" y="375"/>
                    </a:lnTo>
                    <a:lnTo>
                      <a:pt x="282" y="372"/>
                    </a:lnTo>
                    <a:lnTo>
                      <a:pt x="279" y="370"/>
                    </a:lnTo>
                    <a:lnTo>
                      <a:pt x="278" y="367"/>
                    </a:lnTo>
                    <a:lnTo>
                      <a:pt x="275" y="364"/>
                    </a:lnTo>
                    <a:lnTo>
                      <a:pt x="274" y="362"/>
                    </a:lnTo>
                    <a:lnTo>
                      <a:pt x="271" y="360"/>
                    </a:lnTo>
                    <a:lnTo>
                      <a:pt x="270" y="357"/>
                    </a:lnTo>
                    <a:lnTo>
                      <a:pt x="267" y="356"/>
                    </a:lnTo>
                    <a:lnTo>
                      <a:pt x="266" y="355"/>
                    </a:lnTo>
                    <a:lnTo>
                      <a:pt x="264" y="353"/>
                    </a:lnTo>
                    <a:lnTo>
                      <a:pt x="262" y="352"/>
                    </a:lnTo>
                    <a:lnTo>
                      <a:pt x="260" y="351"/>
                    </a:lnTo>
                    <a:lnTo>
                      <a:pt x="259" y="349"/>
                    </a:lnTo>
                    <a:lnTo>
                      <a:pt x="256" y="348"/>
                    </a:lnTo>
                    <a:lnTo>
                      <a:pt x="254" y="347"/>
                    </a:lnTo>
                    <a:lnTo>
                      <a:pt x="251" y="345"/>
                    </a:lnTo>
                    <a:lnTo>
                      <a:pt x="248" y="344"/>
                    </a:lnTo>
                    <a:lnTo>
                      <a:pt x="245" y="343"/>
                    </a:lnTo>
                    <a:lnTo>
                      <a:pt x="243" y="341"/>
                    </a:lnTo>
                    <a:lnTo>
                      <a:pt x="240" y="340"/>
                    </a:lnTo>
                    <a:lnTo>
                      <a:pt x="237" y="339"/>
                    </a:lnTo>
                    <a:lnTo>
                      <a:pt x="235" y="339"/>
                    </a:lnTo>
                    <a:lnTo>
                      <a:pt x="233" y="337"/>
                    </a:lnTo>
                    <a:lnTo>
                      <a:pt x="231" y="337"/>
                    </a:lnTo>
                    <a:lnTo>
                      <a:pt x="229" y="336"/>
                    </a:lnTo>
                    <a:lnTo>
                      <a:pt x="228" y="336"/>
                    </a:lnTo>
                    <a:lnTo>
                      <a:pt x="225" y="335"/>
                    </a:lnTo>
                    <a:lnTo>
                      <a:pt x="224" y="335"/>
                    </a:lnTo>
                    <a:lnTo>
                      <a:pt x="223" y="333"/>
                    </a:lnTo>
                    <a:lnTo>
                      <a:pt x="219" y="332"/>
                    </a:lnTo>
                    <a:lnTo>
                      <a:pt x="215" y="331"/>
                    </a:lnTo>
                    <a:lnTo>
                      <a:pt x="211" y="329"/>
                    </a:lnTo>
                    <a:lnTo>
                      <a:pt x="208" y="328"/>
                    </a:lnTo>
                    <a:lnTo>
                      <a:pt x="204" y="325"/>
                    </a:lnTo>
                    <a:lnTo>
                      <a:pt x="201" y="323"/>
                    </a:lnTo>
                    <a:lnTo>
                      <a:pt x="198" y="320"/>
                    </a:lnTo>
                    <a:lnTo>
                      <a:pt x="197" y="316"/>
                    </a:lnTo>
                    <a:lnTo>
                      <a:pt x="196" y="313"/>
                    </a:lnTo>
                    <a:lnTo>
                      <a:pt x="196" y="310"/>
                    </a:lnTo>
                    <a:lnTo>
                      <a:pt x="194" y="308"/>
                    </a:lnTo>
                    <a:lnTo>
                      <a:pt x="193" y="305"/>
                    </a:lnTo>
                    <a:lnTo>
                      <a:pt x="192" y="302"/>
                    </a:lnTo>
                    <a:lnTo>
                      <a:pt x="192" y="300"/>
                    </a:lnTo>
                    <a:lnTo>
                      <a:pt x="190" y="297"/>
                    </a:lnTo>
                    <a:lnTo>
                      <a:pt x="189" y="294"/>
                    </a:lnTo>
                    <a:lnTo>
                      <a:pt x="186" y="285"/>
                    </a:lnTo>
                    <a:lnTo>
                      <a:pt x="182" y="275"/>
                    </a:lnTo>
                    <a:lnTo>
                      <a:pt x="178" y="266"/>
                    </a:lnTo>
                    <a:lnTo>
                      <a:pt x="174" y="258"/>
                    </a:lnTo>
                    <a:lnTo>
                      <a:pt x="170" y="249"/>
                    </a:lnTo>
                    <a:lnTo>
                      <a:pt x="165" y="241"/>
                    </a:lnTo>
                    <a:lnTo>
                      <a:pt x="158" y="234"/>
                    </a:lnTo>
                    <a:lnTo>
                      <a:pt x="150" y="227"/>
                    </a:lnTo>
                    <a:lnTo>
                      <a:pt x="149" y="227"/>
                    </a:lnTo>
                    <a:lnTo>
                      <a:pt x="149" y="227"/>
                    </a:lnTo>
                    <a:lnTo>
                      <a:pt x="147" y="227"/>
                    </a:lnTo>
                    <a:lnTo>
                      <a:pt x="147" y="226"/>
                    </a:lnTo>
                    <a:lnTo>
                      <a:pt x="146" y="226"/>
                    </a:lnTo>
                    <a:lnTo>
                      <a:pt x="146" y="226"/>
                    </a:lnTo>
                    <a:lnTo>
                      <a:pt x="146" y="226"/>
                    </a:lnTo>
                    <a:lnTo>
                      <a:pt x="145" y="224"/>
                    </a:lnTo>
                    <a:lnTo>
                      <a:pt x="145" y="218"/>
                    </a:lnTo>
                    <a:lnTo>
                      <a:pt x="143" y="211"/>
                    </a:lnTo>
                    <a:lnTo>
                      <a:pt x="143" y="204"/>
                    </a:lnTo>
                    <a:lnTo>
                      <a:pt x="143" y="198"/>
                    </a:lnTo>
                    <a:lnTo>
                      <a:pt x="145" y="191"/>
                    </a:lnTo>
                    <a:lnTo>
                      <a:pt x="145" y="184"/>
                    </a:lnTo>
                    <a:lnTo>
                      <a:pt x="146" y="177"/>
                    </a:lnTo>
                    <a:lnTo>
                      <a:pt x="147" y="171"/>
                    </a:lnTo>
                    <a:lnTo>
                      <a:pt x="147" y="168"/>
                    </a:lnTo>
                    <a:lnTo>
                      <a:pt x="147" y="165"/>
                    </a:lnTo>
                    <a:lnTo>
                      <a:pt x="149" y="163"/>
                    </a:lnTo>
                    <a:lnTo>
                      <a:pt x="149" y="161"/>
                    </a:lnTo>
                    <a:lnTo>
                      <a:pt x="149" y="159"/>
                    </a:lnTo>
                    <a:lnTo>
                      <a:pt x="150" y="156"/>
                    </a:lnTo>
                    <a:lnTo>
                      <a:pt x="150" y="153"/>
                    </a:lnTo>
                    <a:lnTo>
                      <a:pt x="150" y="150"/>
                    </a:lnTo>
                    <a:lnTo>
                      <a:pt x="151" y="142"/>
                    </a:lnTo>
                    <a:lnTo>
                      <a:pt x="153" y="134"/>
                    </a:lnTo>
                    <a:lnTo>
                      <a:pt x="153" y="126"/>
                    </a:lnTo>
                    <a:lnTo>
                      <a:pt x="153" y="118"/>
                    </a:lnTo>
                    <a:lnTo>
                      <a:pt x="153" y="109"/>
                    </a:lnTo>
                    <a:lnTo>
                      <a:pt x="151" y="101"/>
                    </a:lnTo>
                    <a:lnTo>
                      <a:pt x="149" y="91"/>
                    </a:lnTo>
                    <a:lnTo>
                      <a:pt x="146" y="83"/>
                    </a:lnTo>
                    <a:lnTo>
                      <a:pt x="145" y="82"/>
                    </a:lnTo>
                    <a:lnTo>
                      <a:pt x="145" y="81"/>
                    </a:lnTo>
                    <a:lnTo>
                      <a:pt x="145" y="79"/>
                    </a:lnTo>
                    <a:lnTo>
                      <a:pt x="143" y="78"/>
                    </a:lnTo>
                    <a:lnTo>
                      <a:pt x="143" y="78"/>
                    </a:lnTo>
                    <a:lnTo>
                      <a:pt x="143" y="77"/>
                    </a:lnTo>
                    <a:lnTo>
                      <a:pt x="142" y="75"/>
                    </a:lnTo>
                    <a:lnTo>
                      <a:pt x="142" y="74"/>
                    </a:lnTo>
                    <a:lnTo>
                      <a:pt x="141" y="71"/>
                    </a:lnTo>
                    <a:lnTo>
                      <a:pt x="139" y="69"/>
                    </a:lnTo>
                    <a:lnTo>
                      <a:pt x="137" y="67"/>
                    </a:lnTo>
                    <a:lnTo>
                      <a:pt x="135" y="64"/>
                    </a:lnTo>
                    <a:lnTo>
                      <a:pt x="133" y="62"/>
                    </a:lnTo>
                    <a:lnTo>
                      <a:pt x="131" y="59"/>
                    </a:lnTo>
                    <a:lnTo>
                      <a:pt x="130" y="58"/>
                    </a:lnTo>
                    <a:lnTo>
                      <a:pt x="127" y="55"/>
                    </a:lnTo>
                    <a:lnTo>
                      <a:pt x="119" y="48"/>
                    </a:lnTo>
                    <a:lnTo>
                      <a:pt x="111" y="42"/>
                    </a:lnTo>
                    <a:lnTo>
                      <a:pt x="102" y="36"/>
                    </a:lnTo>
                    <a:lnTo>
                      <a:pt x="92" y="32"/>
                    </a:lnTo>
                    <a:lnTo>
                      <a:pt x="83" y="28"/>
                    </a:lnTo>
                    <a:lnTo>
                      <a:pt x="73" y="23"/>
                    </a:lnTo>
                    <a:lnTo>
                      <a:pt x="64" y="19"/>
                    </a:lnTo>
                    <a:lnTo>
                      <a:pt x="55" y="13"/>
                    </a:lnTo>
                    <a:lnTo>
                      <a:pt x="53" y="12"/>
                    </a:lnTo>
                    <a:lnTo>
                      <a:pt x="52" y="11"/>
                    </a:lnTo>
                    <a:lnTo>
                      <a:pt x="49" y="8"/>
                    </a:lnTo>
                    <a:lnTo>
                      <a:pt x="48" y="7"/>
                    </a:lnTo>
                    <a:lnTo>
                      <a:pt x="47" y="5"/>
                    </a:lnTo>
                    <a:lnTo>
                      <a:pt x="45" y="4"/>
                    </a:lnTo>
                    <a:lnTo>
                      <a:pt x="43" y="3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41" y="1"/>
                    </a:lnTo>
                    <a:lnTo>
                      <a:pt x="41" y="1"/>
                    </a:lnTo>
                    <a:lnTo>
                      <a:pt x="53" y="15"/>
                    </a:lnTo>
                    <a:lnTo>
                      <a:pt x="53" y="16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49" y="16"/>
                    </a:lnTo>
                    <a:lnTo>
                      <a:pt x="48" y="16"/>
                    </a:lnTo>
                    <a:lnTo>
                      <a:pt x="47" y="17"/>
                    </a:lnTo>
                    <a:lnTo>
                      <a:pt x="45" y="17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5" y="20"/>
                    </a:lnTo>
                    <a:lnTo>
                      <a:pt x="47" y="20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1" y="20"/>
                    </a:lnTo>
                    <a:lnTo>
                      <a:pt x="52" y="20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9" y="20"/>
                    </a:lnTo>
                    <a:lnTo>
                      <a:pt x="63" y="21"/>
                    </a:lnTo>
                    <a:lnTo>
                      <a:pt x="67" y="23"/>
                    </a:lnTo>
                    <a:lnTo>
                      <a:pt x="71" y="24"/>
                    </a:lnTo>
                    <a:lnTo>
                      <a:pt x="75" y="27"/>
                    </a:lnTo>
                    <a:lnTo>
                      <a:pt x="79" y="28"/>
                    </a:lnTo>
                    <a:lnTo>
                      <a:pt x="83" y="30"/>
                    </a:lnTo>
                    <a:lnTo>
                      <a:pt x="87" y="31"/>
                    </a:lnTo>
                    <a:lnTo>
                      <a:pt x="95" y="35"/>
                    </a:lnTo>
                    <a:lnTo>
                      <a:pt x="103" y="40"/>
                    </a:lnTo>
                    <a:lnTo>
                      <a:pt x="111" y="46"/>
                    </a:lnTo>
                    <a:lnTo>
                      <a:pt x="118" y="51"/>
                    </a:lnTo>
                    <a:lnTo>
                      <a:pt x="126" y="58"/>
                    </a:lnTo>
                    <a:lnTo>
                      <a:pt x="131" y="66"/>
                    </a:lnTo>
                    <a:lnTo>
                      <a:pt x="138" y="74"/>
                    </a:lnTo>
                    <a:lnTo>
                      <a:pt x="142" y="83"/>
                    </a:lnTo>
                    <a:lnTo>
                      <a:pt x="142" y="85"/>
                    </a:lnTo>
                    <a:lnTo>
                      <a:pt x="143" y="86"/>
                    </a:lnTo>
                    <a:lnTo>
                      <a:pt x="143" y="89"/>
                    </a:lnTo>
                    <a:lnTo>
                      <a:pt x="145" y="90"/>
                    </a:lnTo>
                    <a:lnTo>
                      <a:pt x="145" y="91"/>
                    </a:lnTo>
                    <a:lnTo>
                      <a:pt x="146" y="93"/>
                    </a:lnTo>
                    <a:lnTo>
                      <a:pt x="146" y="94"/>
                    </a:lnTo>
                    <a:lnTo>
                      <a:pt x="146" y="95"/>
                    </a:lnTo>
                    <a:lnTo>
                      <a:pt x="149" y="102"/>
                    </a:lnTo>
                    <a:lnTo>
                      <a:pt x="150" y="109"/>
                    </a:lnTo>
                    <a:lnTo>
                      <a:pt x="150" y="116"/>
                    </a:lnTo>
                    <a:lnTo>
                      <a:pt x="150" y="124"/>
                    </a:lnTo>
                    <a:lnTo>
                      <a:pt x="149" y="130"/>
                    </a:lnTo>
                    <a:lnTo>
                      <a:pt x="149" y="137"/>
                    </a:lnTo>
                    <a:lnTo>
                      <a:pt x="147" y="142"/>
                    </a:lnTo>
                    <a:lnTo>
                      <a:pt x="147" y="149"/>
                    </a:lnTo>
                    <a:lnTo>
                      <a:pt x="147" y="153"/>
                    </a:lnTo>
                    <a:lnTo>
                      <a:pt x="146" y="157"/>
                    </a:lnTo>
                    <a:lnTo>
                      <a:pt x="146" y="161"/>
                    </a:lnTo>
                    <a:lnTo>
                      <a:pt x="145" y="165"/>
                    </a:lnTo>
                    <a:lnTo>
                      <a:pt x="145" y="169"/>
                    </a:lnTo>
                    <a:lnTo>
                      <a:pt x="143" y="173"/>
                    </a:lnTo>
                    <a:lnTo>
                      <a:pt x="143" y="177"/>
                    </a:lnTo>
                    <a:lnTo>
                      <a:pt x="142" y="181"/>
                    </a:lnTo>
                    <a:lnTo>
                      <a:pt x="142" y="187"/>
                    </a:lnTo>
                    <a:lnTo>
                      <a:pt x="142" y="192"/>
                    </a:lnTo>
                    <a:lnTo>
                      <a:pt x="141" y="198"/>
                    </a:lnTo>
                    <a:lnTo>
                      <a:pt x="141" y="202"/>
                    </a:lnTo>
                    <a:lnTo>
                      <a:pt x="141" y="207"/>
                    </a:lnTo>
                    <a:lnTo>
                      <a:pt x="141" y="212"/>
                    </a:lnTo>
                    <a:lnTo>
                      <a:pt x="141" y="218"/>
                    </a:lnTo>
                    <a:lnTo>
                      <a:pt x="139" y="223"/>
                    </a:lnTo>
                    <a:lnTo>
                      <a:pt x="137" y="223"/>
                    </a:lnTo>
                    <a:lnTo>
                      <a:pt x="134" y="224"/>
                    </a:lnTo>
                    <a:lnTo>
                      <a:pt x="130" y="224"/>
                    </a:lnTo>
                    <a:lnTo>
                      <a:pt x="127" y="226"/>
                    </a:lnTo>
                    <a:lnTo>
                      <a:pt x="123" y="227"/>
                    </a:lnTo>
                    <a:lnTo>
                      <a:pt x="121" y="228"/>
                    </a:lnTo>
                    <a:lnTo>
                      <a:pt x="118" y="231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5" y="234"/>
                    </a:lnTo>
                    <a:lnTo>
                      <a:pt x="112" y="231"/>
                    </a:lnTo>
                    <a:lnTo>
                      <a:pt x="111" y="228"/>
                    </a:lnTo>
                    <a:lnTo>
                      <a:pt x="110" y="226"/>
                    </a:lnTo>
                    <a:lnTo>
                      <a:pt x="108" y="223"/>
                    </a:lnTo>
                    <a:lnTo>
                      <a:pt x="107" y="220"/>
                    </a:lnTo>
                    <a:lnTo>
                      <a:pt x="104" y="218"/>
                    </a:lnTo>
                    <a:lnTo>
                      <a:pt x="103" y="215"/>
                    </a:lnTo>
                    <a:lnTo>
                      <a:pt x="102" y="214"/>
                    </a:lnTo>
                    <a:lnTo>
                      <a:pt x="91" y="204"/>
                    </a:lnTo>
                    <a:lnTo>
                      <a:pt x="84" y="195"/>
                    </a:lnTo>
                    <a:lnTo>
                      <a:pt x="78" y="184"/>
                    </a:lnTo>
                    <a:lnTo>
                      <a:pt x="72" y="175"/>
                    </a:lnTo>
                    <a:lnTo>
                      <a:pt x="69" y="164"/>
                    </a:lnTo>
                    <a:lnTo>
                      <a:pt x="67" y="153"/>
                    </a:lnTo>
                    <a:lnTo>
                      <a:pt x="65" y="142"/>
                    </a:lnTo>
                    <a:lnTo>
                      <a:pt x="67" y="130"/>
                    </a:lnTo>
                    <a:lnTo>
                      <a:pt x="67" y="136"/>
                    </a:lnTo>
                    <a:lnTo>
                      <a:pt x="68" y="141"/>
                    </a:lnTo>
                    <a:lnTo>
                      <a:pt x="68" y="145"/>
                    </a:lnTo>
                    <a:lnTo>
                      <a:pt x="67" y="150"/>
                    </a:lnTo>
                    <a:lnTo>
                      <a:pt x="67" y="155"/>
                    </a:lnTo>
                    <a:lnTo>
                      <a:pt x="65" y="160"/>
                    </a:lnTo>
                    <a:lnTo>
                      <a:pt x="64" y="165"/>
                    </a:lnTo>
                    <a:lnTo>
                      <a:pt x="63" y="169"/>
                    </a:lnTo>
                    <a:lnTo>
                      <a:pt x="55" y="165"/>
                    </a:lnTo>
                    <a:lnTo>
                      <a:pt x="48" y="161"/>
                    </a:lnTo>
                    <a:lnTo>
                      <a:pt x="40" y="157"/>
                    </a:lnTo>
                    <a:lnTo>
                      <a:pt x="33" y="152"/>
                    </a:lnTo>
                    <a:lnTo>
                      <a:pt x="25" y="148"/>
                    </a:lnTo>
                    <a:lnTo>
                      <a:pt x="18" y="141"/>
                    </a:lnTo>
                    <a:lnTo>
                      <a:pt x="12" y="134"/>
                    </a:lnTo>
                    <a:lnTo>
                      <a:pt x="5" y="128"/>
                    </a:lnTo>
                    <a:lnTo>
                      <a:pt x="5" y="126"/>
                    </a:lnTo>
                    <a:lnTo>
                      <a:pt x="4" y="126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2" y="124"/>
                    </a:lnTo>
                    <a:lnTo>
                      <a:pt x="2" y="124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1" y="122"/>
                    </a:lnTo>
                    <a:lnTo>
                      <a:pt x="0" y="122"/>
                    </a:lnTo>
                    <a:lnTo>
                      <a:pt x="4" y="129"/>
                    </a:lnTo>
                    <a:lnTo>
                      <a:pt x="9" y="134"/>
                    </a:lnTo>
                    <a:lnTo>
                      <a:pt x="14" y="141"/>
                    </a:lnTo>
                    <a:lnTo>
                      <a:pt x="20" y="146"/>
                    </a:lnTo>
                    <a:lnTo>
                      <a:pt x="26" y="150"/>
                    </a:lnTo>
                    <a:lnTo>
                      <a:pt x="32" y="156"/>
                    </a:lnTo>
                    <a:lnTo>
                      <a:pt x="39" y="160"/>
                    </a:lnTo>
                    <a:lnTo>
                      <a:pt x="44" y="164"/>
                    </a:lnTo>
                    <a:lnTo>
                      <a:pt x="47" y="165"/>
                    </a:lnTo>
                    <a:lnTo>
                      <a:pt x="48" y="167"/>
                    </a:lnTo>
                    <a:lnTo>
                      <a:pt x="49" y="167"/>
                    </a:lnTo>
                    <a:lnTo>
                      <a:pt x="52" y="168"/>
                    </a:lnTo>
                    <a:lnTo>
                      <a:pt x="53" y="169"/>
                    </a:lnTo>
                    <a:lnTo>
                      <a:pt x="55" y="171"/>
                    </a:lnTo>
                    <a:lnTo>
                      <a:pt x="57" y="172"/>
                    </a:lnTo>
                    <a:lnTo>
                      <a:pt x="59" y="173"/>
                    </a:lnTo>
                    <a:lnTo>
                      <a:pt x="61" y="175"/>
                    </a:lnTo>
                    <a:lnTo>
                      <a:pt x="63" y="176"/>
                    </a:lnTo>
                    <a:lnTo>
                      <a:pt x="65" y="179"/>
                    </a:lnTo>
                    <a:lnTo>
                      <a:pt x="67" y="180"/>
                    </a:lnTo>
                    <a:lnTo>
                      <a:pt x="69" y="183"/>
                    </a:lnTo>
                    <a:lnTo>
                      <a:pt x="72" y="184"/>
                    </a:lnTo>
                    <a:lnTo>
                      <a:pt x="73" y="187"/>
                    </a:lnTo>
                    <a:lnTo>
                      <a:pt x="76" y="188"/>
                    </a:lnTo>
                    <a:lnTo>
                      <a:pt x="82" y="194"/>
                    </a:lnTo>
                    <a:lnTo>
                      <a:pt x="87" y="200"/>
                    </a:lnTo>
                    <a:lnTo>
                      <a:pt x="91" y="206"/>
                    </a:lnTo>
                    <a:lnTo>
                      <a:pt x="96" y="211"/>
                    </a:lnTo>
                    <a:lnTo>
                      <a:pt x="102" y="218"/>
                    </a:lnTo>
                    <a:lnTo>
                      <a:pt x="106" y="224"/>
                    </a:lnTo>
                    <a:lnTo>
                      <a:pt x="108" y="231"/>
                    </a:lnTo>
                    <a:lnTo>
                      <a:pt x="112" y="238"/>
                    </a:lnTo>
                    <a:lnTo>
                      <a:pt x="111" y="241"/>
                    </a:lnTo>
                    <a:lnTo>
                      <a:pt x="108" y="243"/>
                    </a:lnTo>
                    <a:lnTo>
                      <a:pt x="107" y="247"/>
                    </a:lnTo>
                    <a:lnTo>
                      <a:pt x="106" y="250"/>
                    </a:lnTo>
                    <a:lnTo>
                      <a:pt x="104" y="253"/>
                    </a:lnTo>
                    <a:lnTo>
                      <a:pt x="103" y="255"/>
                    </a:lnTo>
                    <a:lnTo>
                      <a:pt x="102" y="258"/>
                    </a:lnTo>
                    <a:lnTo>
                      <a:pt x="100" y="261"/>
                    </a:lnTo>
                    <a:lnTo>
                      <a:pt x="98" y="263"/>
                    </a:lnTo>
                    <a:lnTo>
                      <a:pt x="96" y="266"/>
                    </a:lnTo>
                    <a:lnTo>
                      <a:pt x="95" y="267"/>
                    </a:lnTo>
                    <a:lnTo>
                      <a:pt x="94" y="270"/>
                    </a:lnTo>
                    <a:lnTo>
                      <a:pt x="92" y="273"/>
                    </a:lnTo>
                    <a:lnTo>
                      <a:pt x="91" y="275"/>
                    </a:lnTo>
                    <a:lnTo>
                      <a:pt x="90" y="277"/>
                    </a:lnTo>
                    <a:lnTo>
                      <a:pt x="88" y="280"/>
                    </a:lnTo>
                    <a:lnTo>
                      <a:pt x="87" y="282"/>
                    </a:lnTo>
                    <a:lnTo>
                      <a:pt x="86" y="284"/>
                    </a:lnTo>
                    <a:lnTo>
                      <a:pt x="86" y="286"/>
                    </a:lnTo>
                    <a:lnTo>
                      <a:pt x="84" y="288"/>
                    </a:lnTo>
                    <a:lnTo>
                      <a:pt x="83" y="289"/>
                    </a:lnTo>
                    <a:lnTo>
                      <a:pt x="82" y="292"/>
                    </a:lnTo>
                    <a:lnTo>
                      <a:pt x="82" y="293"/>
                    </a:lnTo>
                    <a:lnTo>
                      <a:pt x="80" y="294"/>
                    </a:lnTo>
                    <a:lnTo>
                      <a:pt x="79" y="297"/>
                    </a:lnTo>
                    <a:lnTo>
                      <a:pt x="79" y="298"/>
                    </a:lnTo>
                    <a:lnTo>
                      <a:pt x="78" y="300"/>
                    </a:lnTo>
                    <a:lnTo>
                      <a:pt x="76" y="301"/>
                    </a:lnTo>
                    <a:lnTo>
                      <a:pt x="76" y="302"/>
                    </a:lnTo>
                    <a:lnTo>
                      <a:pt x="75" y="304"/>
                    </a:lnTo>
                    <a:lnTo>
                      <a:pt x="75" y="306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  <a:lnTo>
                      <a:pt x="73" y="308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5" name="Freeform 143"/>
              <p:cNvSpPr>
                <a:spLocks/>
              </p:cNvSpPr>
              <p:nvPr/>
            </p:nvSpPr>
            <p:spPr bwMode="auto">
              <a:xfrm>
                <a:off x="3327" y="1082"/>
                <a:ext cx="219" cy="329"/>
              </a:xfrm>
              <a:custGeom>
                <a:avLst/>
                <a:gdLst>
                  <a:gd name="T0" fmla="*/ 108 w 219"/>
                  <a:gd name="T1" fmla="*/ 227 h 329"/>
                  <a:gd name="T2" fmla="*/ 108 w 219"/>
                  <a:gd name="T3" fmla="*/ 227 h 329"/>
                  <a:gd name="T4" fmla="*/ 108 w 219"/>
                  <a:gd name="T5" fmla="*/ 227 h 329"/>
                  <a:gd name="T6" fmla="*/ 110 w 219"/>
                  <a:gd name="T7" fmla="*/ 226 h 329"/>
                  <a:gd name="T8" fmla="*/ 114 w 219"/>
                  <a:gd name="T9" fmla="*/ 199 h 329"/>
                  <a:gd name="T10" fmla="*/ 119 w 219"/>
                  <a:gd name="T11" fmla="*/ 161 h 329"/>
                  <a:gd name="T12" fmla="*/ 119 w 219"/>
                  <a:gd name="T13" fmla="*/ 150 h 329"/>
                  <a:gd name="T14" fmla="*/ 119 w 219"/>
                  <a:gd name="T15" fmla="*/ 150 h 329"/>
                  <a:gd name="T16" fmla="*/ 125 w 219"/>
                  <a:gd name="T17" fmla="*/ 156 h 329"/>
                  <a:gd name="T18" fmla="*/ 131 w 219"/>
                  <a:gd name="T19" fmla="*/ 162 h 329"/>
                  <a:gd name="T20" fmla="*/ 165 w 219"/>
                  <a:gd name="T21" fmla="*/ 192 h 329"/>
                  <a:gd name="T22" fmla="*/ 188 w 219"/>
                  <a:gd name="T23" fmla="*/ 246 h 329"/>
                  <a:gd name="T24" fmla="*/ 189 w 219"/>
                  <a:gd name="T25" fmla="*/ 278 h 329"/>
                  <a:gd name="T26" fmla="*/ 193 w 219"/>
                  <a:gd name="T27" fmla="*/ 300 h 329"/>
                  <a:gd name="T28" fmla="*/ 204 w 219"/>
                  <a:gd name="T29" fmla="*/ 316 h 329"/>
                  <a:gd name="T30" fmla="*/ 215 w 219"/>
                  <a:gd name="T31" fmla="*/ 328 h 329"/>
                  <a:gd name="T32" fmla="*/ 219 w 219"/>
                  <a:gd name="T33" fmla="*/ 329 h 329"/>
                  <a:gd name="T34" fmla="*/ 219 w 219"/>
                  <a:gd name="T35" fmla="*/ 328 h 329"/>
                  <a:gd name="T36" fmla="*/ 208 w 219"/>
                  <a:gd name="T37" fmla="*/ 317 h 329"/>
                  <a:gd name="T38" fmla="*/ 197 w 219"/>
                  <a:gd name="T39" fmla="*/ 298 h 329"/>
                  <a:gd name="T40" fmla="*/ 193 w 219"/>
                  <a:gd name="T41" fmla="*/ 282 h 329"/>
                  <a:gd name="T42" fmla="*/ 192 w 219"/>
                  <a:gd name="T43" fmla="*/ 266 h 329"/>
                  <a:gd name="T44" fmla="*/ 190 w 219"/>
                  <a:gd name="T45" fmla="*/ 240 h 329"/>
                  <a:gd name="T46" fmla="*/ 182 w 219"/>
                  <a:gd name="T47" fmla="*/ 214 h 329"/>
                  <a:gd name="T48" fmla="*/ 173 w 219"/>
                  <a:gd name="T49" fmla="*/ 197 h 329"/>
                  <a:gd name="T50" fmla="*/ 165 w 219"/>
                  <a:gd name="T51" fmla="*/ 187 h 329"/>
                  <a:gd name="T52" fmla="*/ 149 w 219"/>
                  <a:gd name="T53" fmla="*/ 172 h 329"/>
                  <a:gd name="T54" fmla="*/ 130 w 219"/>
                  <a:gd name="T55" fmla="*/ 154 h 329"/>
                  <a:gd name="T56" fmla="*/ 112 w 219"/>
                  <a:gd name="T57" fmla="*/ 127 h 329"/>
                  <a:gd name="T58" fmla="*/ 92 w 219"/>
                  <a:gd name="T59" fmla="*/ 101 h 329"/>
                  <a:gd name="T60" fmla="*/ 72 w 219"/>
                  <a:gd name="T61" fmla="*/ 86 h 329"/>
                  <a:gd name="T62" fmla="*/ 57 w 219"/>
                  <a:gd name="T63" fmla="*/ 71 h 329"/>
                  <a:gd name="T64" fmla="*/ 48 w 219"/>
                  <a:gd name="T65" fmla="*/ 62 h 329"/>
                  <a:gd name="T66" fmla="*/ 43 w 219"/>
                  <a:gd name="T67" fmla="*/ 55 h 329"/>
                  <a:gd name="T68" fmla="*/ 36 w 219"/>
                  <a:gd name="T69" fmla="*/ 47 h 329"/>
                  <a:gd name="T70" fmla="*/ 28 w 219"/>
                  <a:gd name="T71" fmla="*/ 37 h 329"/>
                  <a:gd name="T72" fmla="*/ 16 w 219"/>
                  <a:gd name="T73" fmla="*/ 23 h 329"/>
                  <a:gd name="T74" fmla="*/ 4 w 219"/>
                  <a:gd name="T75" fmla="*/ 4 h 329"/>
                  <a:gd name="T76" fmla="*/ 1 w 219"/>
                  <a:gd name="T77" fmla="*/ 0 h 329"/>
                  <a:gd name="T78" fmla="*/ 0 w 219"/>
                  <a:gd name="T79" fmla="*/ 0 h 329"/>
                  <a:gd name="T80" fmla="*/ 0 w 219"/>
                  <a:gd name="T81" fmla="*/ 0 h 329"/>
                  <a:gd name="T82" fmla="*/ 0 w 219"/>
                  <a:gd name="T83" fmla="*/ 0 h 329"/>
                  <a:gd name="T84" fmla="*/ 2 w 219"/>
                  <a:gd name="T85" fmla="*/ 7 h 329"/>
                  <a:gd name="T86" fmla="*/ 8 w 219"/>
                  <a:gd name="T87" fmla="*/ 13 h 329"/>
                  <a:gd name="T88" fmla="*/ 14 w 219"/>
                  <a:gd name="T89" fmla="*/ 24 h 329"/>
                  <a:gd name="T90" fmla="*/ 21 w 219"/>
                  <a:gd name="T91" fmla="*/ 33 h 329"/>
                  <a:gd name="T92" fmla="*/ 25 w 219"/>
                  <a:gd name="T93" fmla="*/ 39 h 329"/>
                  <a:gd name="T94" fmla="*/ 28 w 219"/>
                  <a:gd name="T95" fmla="*/ 43 h 329"/>
                  <a:gd name="T96" fmla="*/ 33 w 219"/>
                  <a:gd name="T97" fmla="*/ 50 h 329"/>
                  <a:gd name="T98" fmla="*/ 39 w 219"/>
                  <a:gd name="T99" fmla="*/ 58 h 329"/>
                  <a:gd name="T100" fmla="*/ 52 w 219"/>
                  <a:gd name="T101" fmla="*/ 72 h 329"/>
                  <a:gd name="T102" fmla="*/ 69 w 219"/>
                  <a:gd name="T103" fmla="*/ 89 h 329"/>
                  <a:gd name="T104" fmla="*/ 80 w 219"/>
                  <a:gd name="T105" fmla="*/ 97 h 329"/>
                  <a:gd name="T106" fmla="*/ 87 w 219"/>
                  <a:gd name="T107" fmla="*/ 103 h 329"/>
                  <a:gd name="T108" fmla="*/ 96 w 219"/>
                  <a:gd name="T109" fmla="*/ 111 h 329"/>
                  <a:gd name="T110" fmla="*/ 104 w 219"/>
                  <a:gd name="T111" fmla="*/ 119 h 329"/>
                  <a:gd name="T112" fmla="*/ 108 w 219"/>
                  <a:gd name="T113" fmla="*/ 127 h 329"/>
                  <a:gd name="T114" fmla="*/ 111 w 219"/>
                  <a:gd name="T115" fmla="*/ 133 h 329"/>
                  <a:gd name="T116" fmla="*/ 115 w 219"/>
                  <a:gd name="T117" fmla="*/ 170 h 329"/>
                  <a:gd name="T118" fmla="*/ 110 w 219"/>
                  <a:gd name="T119" fmla="*/ 215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329">
                    <a:moveTo>
                      <a:pt x="108" y="226"/>
                    </a:moveTo>
                    <a:lnTo>
                      <a:pt x="108" y="226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6"/>
                    </a:lnTo>
                    <a:lnTo>
                      <a:pt x="110" y="226"/>
                    </a:lnTo>
                    <a:lnTo>
                      <a:pt x="110" y="227"/>
                    </a:lnTo>
                    <a:lnTo>
                      <a:pt x="111" y="218"/>
                    </a:lnTo>
                    <a:lnTo>
                      <a:pt x="112" y="208"/>
                    </a:lnTo>
                    <a:lnTo>
                      <a:pt x="114" y="199"/>
                    </a:lnTo>
                    <a:lnTo>
                      <a:pt x="116" y="189"/>
                    </a:lnTo>
                    <a:lnTo>
                      <a:pt x="118" y="180"/>
                    </a:lnTo>
                    <a:lnTo>
                      <a:pt x="119" y="170"/>
                    </a:lnTo>
                    <a:lnTo>
                      <a:pt x="119" y="161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20" y="152"/>
                    </a:lnTo>
                    <a:lnTo>
                      <a:pt x="123" y="154"/>
                    </a:lnTo>
                    <a:lnTo>
                      <a:pt x="125" y="156"/>
                    </a:lnTo>
                    <a:lnTo>
                      <a:pt x="126" y="157"/>
                    </a:lnTo>
                    <a:lnTo>
                      <a:pt x="127" y="158"/>
                    </a:lnTo>
                    <a:lnTo>
                      <a:pt x="130" y="161"/>
                    </a:lnTo>
                    <a:lnTo>
                      <a:pt x="131" y="162"/>
                    </a:lnTo>
                    <a:lnTo>
                      <a:pt x="133" y="164"/>
                    </a:lnTo>
                    <a:lnTo>
                      <a:pt x="145" y="172"/>
                    </a:lnTo>
                    <a:lnTo>
                      <a:pt x="155" y="181"/>
                    </a:lnTo>
                    <a:lnTo>
                      <a:pt x="165" y="192"/>
                    </a:lnTo>
                    <a:lnTo>
                      <a:pt x="173" y="204"/>
                    </a:lnTo>
                    <a:lnTo>
                      <a:pt x="180" y="218"/>
                    </a:lnTo>
                    <a:lnTo>
                      <a:pt x="184" y="231"/>
                    </a:lnTo>
                    <a:lnTo>
                      <a:pt x="188" y="246"/>
                    </a:lnTo>
                    <a:lnTo>
                      <a:pt x="189" y="261"/>
                    </a:lnTo>
                    <a:lnTo>
                      <a:pt x="189" y="266"/>
                    </a:lnTo>
                    <a:lnTo>
                      <a:pt x="189" y="271"/>
                    </a:lnTo>
                    <a:lnTo>
                      <a:pt x="189" y="278"/>
                    </a:lnTo>
                    <a:lnTo>
                      <a:pt x="190" y="283"/>
                    </a:lnTo>
                    <a:lnTo>
                      <a:pt x="190" y="289"/>
                    </a:lnTo>
                    <a:lnTo>
                      <a:pt x="192" y="294"/>
                    </a:lnTo>
                    <a:lnTo>
                      <a:pt x="193" y="300"/>
                    </a:lnTo>
                    <a:lnTo>
                      <a:pt x="196" y="305"/>
                    </a:lnTo>
                    <a:lnTo>
                      <a:pt x="198" y="309"/>
                    </a:lnTo>
                    <a:lnTo>
                      <a:pt x="201" y="312"/>
                    </a:lnTo>
                    <a:lnTo>
                      <a:pt x="204" y="316"/>
                    </a:lnTo>
                    <a:lnTo>
                      <a:pt x="206" y="318"/>
                    </a:lnTo>
                    <a:lnTo>
                      <a:pt x="209" y="322"/>
                    </a:lnTo>
                    <a:lnTo>
                      <a:pt x="212" y="325"/>
                    </a:lnTo>
                    <a:lnTo>
                      <a:pt x="215" y="328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8"/>
                    </a:lnTo>
                    <a:lnTo>
                      <a:pt x="219" y="328"/>
                    </a:lnTo>
                    <a:lnTo>
                      <a:pt x="219" y="328"/>
                    </a:lnTo>
                    <a:lnTo>
                      <a:pt x="215" y="325"/>
                    </a:lnTo>
                    <a:lnTo>
                      <a:pt x="211" y="321"/>
                    </a:lnTo>
                    <a:lnTo>
                      <a:pt x="208" y="317"/>
                    </a:lnTo>
                    <a:lnTo>
                      <a:pt x="205" y="313"/>
                    </a:lnTo>
                    <a:lnTo>
                      <a:pt x="201" y="308"/>
                    </a:lnTo>
                    <a:lnTo>
                      <a:pt x="200" y="304"/>
                    </a:lnTo>
                    <a:lnTo>
                      <a:pt x="197" y="298"/>
                    </a:lnTo>
                    <a:lnTo>
                      <a:pt x="196" y="294"/>
                    </a:lnTo>
                    <a:lnTo>
                      <a:pt x="194" y="290"/>
                    </a:lnTo>
                    <a:lnTo>
                      <a:pt x="194" y="286"/>
                    </a:lnTo>
                    <a:lnTo>
                      <a:pt x="193" y="282"/>
                    </a:lnTo>
                    <a:lnTo>
                      <a:pt x="193" y="278"/>
                    </a:lnTo>
                    <a:lnTo>
                      <a:pt x="192" y="274"/>
                    </a:lnTo>
                    <a:lnTo>
                      <a:pt x="192" y="270"/>
                    </a:lnTo>
                    <a:lnTo>
                      <a:pt x="192" y="266"/>
                    </a:lnTo>
                    <a:lnTo>
                      <a:pt x="192" y="262"/>
                    </a:lnTo>
                    <a:lnTo>
                      <a:pt x="192" y="255"/>
                    </a:lnTo>
                    <a:lnTo>
                      <a:pt x="192" y="247"/>
                    </a:lnTo>
                    <a:lnTo>
                      <a:pt x="190" y="240"/>
                    </a:lnTo>
                    <a:lnTo>
                      <a:pt x="189" y="234"/>
                    </a:lnTo>
                    <a:lnTo>
                      <a:pt x="186" y="227"/>
                    </a:lnTo>
                    <a:lnTo>
                      <a:pt x="185" y="220"/>
                    </a:lnTo>
                    <a:lnTo>
                      <a:pt x="182" y="214"/>
                    </a:lnTo>
                    <a:lnTo>
                      <a:pt x="178" y="207"/>
                    </a:lnTo>
                    <a:lnTo>
                      <a:pt x="177" y="204"/>
                    </a:lnTo>
                    <a:lnTo>
                      <a:pt x="174" y="200"/>
                    </a:lnTo>
                    <a:lnTo>
                      <a:pt x="173" y="197"/>
                    </a:lnTo>
                    <a:lnTo>
                      <a:pt x="172" y="195"/>
                    </a:lnTo>
                    <a:lnTo>
                      <a:pt x="169" y="192"/>
                    </a:lnTo>
                    <a:lnTo>
                      <a:pt x="168" y="189"/>
                    </a:lnTo>
                    <a:lnTo>
                      <a:pt x="165" y="187"/>
                    </a:lnTo>
                    <a:lnTo>
                      <a:pt x="163" y="184"/>
                    </a:lnTo>
                    <a:lnTo>
                      <a:pt x="158" y="180"/>
                    </a:lnTo>
                    <a:lnTo>
                      <a:pt x="154" y="176"/>
                    </a:lnTo>
                    <a:lnTo>
                      <a:pt x="149" y="172"/>
                    </a:lnTo>
                    <a:lnTo>
                      <a:pt x="143" y="168"/>
                    </a:lnTo>
                    <a:lnTo>
                      <a:pt x="139" y="164"/>
                    </a:lnTo>
                    <a:lnTo>
                      <a:pt x="134" y="158"/>
                    </a:lnTo>
                    <a:lnTo>
                      <a:pt x="130" y="154"/>
                    </a:lnTo>
                    <a:lnTo>
                      <a:pt x="125" y="150"/>
                    </a:lnTo>
                    <a:lnTo>
                      <a:pt x="120" y="142"/>
                    </a:lnTo>
                    <a:lnTo>
                      <a:pt x="116" y="134"/>
                    </a:lnTo>
                    <a:lnTo>
                      <a:pt x="112" y="127"/>
                    </a:lnTo>
                    <a:lnTo>
                      <a:pt x="108" y="119"/>
                    </a:lnTo>
                    <a:lnTo>
                      <a:pt x="103" y="113"/>
                    </a:lnTo>
                    <a:lnTo>
                      <a:pt x="98" y="106"/>
                    </a:lnTo>
                    <a:lnTo>
                      <a:pt x="92" y="101"/>
                    </a:lnTo>
                    <a:lnTo>
                      <a:pt x="84" y="97"/>
                    </a:lnTo>
                    <a:lnTo>
                      <a:pt x="80" y="93"/>
                    </a:lnTo>
                    <a:lnTo>
                      <a:pt x="76" y="90"/>
                    </a:lnTo>
                    <a:lnTo>
                      <a:pt x="72" y="86"/>
                    </a:lnTo>
                    <a:lnTo>
                      <a:pt x="68" y="82"/>
                    </a:lnTo>
                    <a:lnTo>
                      <a:pt x="64" y="79"/>
                    </a:lnTo>
                    <a:lnTo>
                      <a:pt x="60" y="75"/>
                    </a:lnTo>
                    <a:lnTo>
                      <a:pt x="57" y="71"/>
                    </a:lnTo>
                    <a:lnTo>
                      <a:pt x="53" y="67"/>
                    </a:lnTo>
                    <a:lnTo>
                      <a:pt x="52" y="66"/>
                    </a:lnTo>
                    <a:lnTo>
                      <a:pt x="49" y="64"/>
                    </a:lnTo>
                    <a:lnTo>
                      <a:pt x="48" y="62"/>
                    </a:lnTo>
                    <a:lnTo>
                      <a:pt x="47" y="60"/>
                    </a:lnTo>
                    <a:lnTo>
                      <a:pt x="45" y="59"/>
                    </a:lnTo>
                    <a:lnTo>
                      <a:pt x="44" y="58"/>
                    </a:lnTo>
                    <a:lnTo>
                      <a:pt x="43" y="55"/>
                    </a:lnTo>
                    <a:lnTo>
                      <a:pt x="41" y="54"/>
                    </a:lnTo>
                    <a:lnTo>
                      <a:pt x="39" y="51"/>
                    </a:lnTo>
                    <a:lnTo>
                      <a:pt x="37" y="50"/>
                    </a:lnTo>
                    <a:lnTo>
                      <a:pt x="36" y="47"/>
                    </a:lnTo>
                    <a:lnTo>
                      <a:pt x="33" y="44"/>
                    </a:lnTo>
                    <a:lnTo>
                      <a:pt x="32" y="41"/>
                    </a:lnTo>
                    <a:lnTo>
                      <a:pt x="30" y="40"/>
                    </a:lnTo>
                    <a:lnTo>
                      <a:pt x="28" y="37"/>
                    </a:lnTo>
                    <a:lnTo>
                      <a:pt x="26" y="35"/>
                    </a:lnTo>
                    <a:lnTo>
                      <a:pt x="22" y="31"/>
                    </a:lnTo>
                    <a:lnTo>
                      <a:pt x="20" y="27"/>
                    </a:lnTo>
                    <a:lnTo>
                      <a:pt x="16" y="23"/>
                    </a:lnTo>
                    <a:lnTo>
                      <a:pt x="13" y="17"/>
                    </a:lnTo>
                    <a:lnTo>
                      <a:pt x="10" y="13"/>
                    </a:lnTo>
                    <a:lnTo>
                      <a:pt x="6" y="9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8" y="13"/>
                    </a:lnTo>
                    <a:lnTo>
                      <a:pt x="9" y="16"/>
                    </a:lnTo>
                    <a:lnTo>
                      <a:pt x="10" y="19"/>
                    </a:lnTo>
                    <a:lnTo>
                      <a:pt x="12" y="21"/>
                    </a:lnTo>
                    <a:lnTo>
                      <a:pt x="14" y="24"/>
                    </a:lnTo>
                    <a:lnTo>
                      <a:pt x="16" y="27"/>
                    </a:lnTo>
                    <a:lnTo>
                      <a:pt x="18" y="29"/>
                    </a:lnTo>
                    <a:lnTo>
                      <a:pt x="20" y="31"/>
                    </a:lnTo>
                    <a:lnTo>
                      <a:pt x="21" y="33"/>
                    </a:lnTo>
                    <a:lnTo>
                      <a:pt x="22" y="36"/>
                    </a:lnTo>
                    <a:lnTo>
                      <a:pt x="24" y="37"/>
                    </a:lnTo>
                    <a:lnTo>
                      <a:pt x="25" y="37"/>
                    </a:lnTo>
                    <a:lnTo>
                      <a:pt x="25" y="39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8" y="43"/>
                    </a:lnTo>
                    <a:lnTo>
                      <a:pt x="29" y="43"/>
                    </a:lnTo>
                    <a:lnTo>
                      <a:pt x="30" y="45"/>
                    </a:lnTo>
                    <a:lnTo>
                      <a:pt x="32" y="47"/>
                    </a:lnTo>
                    <a:lnTo>
                      <a:pt x="33" y="50"/>
                    </a:lnTo>
                    <a:lnTo>
                      <a:pt x="34" y="51"/>
                    </a:lnTo>
                    <a:lnTo>
                      <a:pt x="36" y="54"/>
                    </a:lnTo>
                    <a:lnTo>
                      <a:pt x="37" y="55"/>
                    </a:lnTo>
                    <a:lnTo>
                      <a:pt x="39" y="58"/>
                    </a:lnTo>
                    <a:lnTo>
                      <a:pt x="40" y="59"/>
                    </a:lnTo>
                    <a:lnTo>
                      <a:pt x="44" y="64"/>
                    </a:lnTo>
                    <a:lnTo>
                      <a:pt x="48" y="68"/>
                    </a:lnTo>
                    <a:lnTo>
                      <a:pt x="52" y="72"/>
                    </a:lnTo>
                    <a:lnTo>
                      <a:pt x="56" y="76"/>
                    </a:lnTo>
                    <a:lnTo>
                      <a:pt x="61" y="80"/>
                    </a:lnTo>
                    <a:lnTo>
                      <a:pt x="65" y="84"/>
                    </a:lnTo>
                    <a:lnTo>
                      <a:pt x="69" y="89"/>
                    </a:lnTo>
                    <a:lnTo>
                      <a:pt x="73" y="93"/>
                    </a:lnTo>
                    <a:lnTo>
                      <a:pt x="76" y="94"/>
                    </a:lnTo>
                    <a:lnTo>
                      <a:pt x="77" y="95"/>
                    </a:lnTo>
                    <a:lnTo>
                      <a:pt x="80" y="97"/>
                    </a:lnTo>
                    <a:lnTo>
                      <a:pt x="82" y="98"/>
                    </a:lnTo>
                    <a:lnTo>
                      <a:pt x="84" y="101"/>
                    </a:lnTo>
                    <a:lnTo>
                      <a:pt x="86" y="102"/>
                    </a:lnTo>
                    <a:lnTo>
                      <a:pt x="87" y="103"/>
                    </a:lnTo>
                    <a:lnTo>
                      <a:pt x="90" y="105"/>
                    </a:lnTo>
                    <a:lnTo>
                      <a:pt x="91" y="107"/>
                    </a:lnTo>
                    <a:lnTo>
                      <a:pt x="94" y="109"/>
                    </a:lnTo>
                    <a:lnTo>
                      <a:pt x="96" y="111"/>
                    </a:lnTo>
                    <a:lnTo>
                      <a:pt x="98" y="113"/>
                    </a:lnTo>
                    <a:lnTo>
                      <a:pt x="100" y="115"/>
                    </a:lnTo>
                    <a:lnTo>
                      <a:pt x="103" y="118"/>
                    </a:lnTo>
                    <a:lnTo>
                      <a:pt x="104" y="119"/>
                    </a:lnTo>
                    <a:lnTo>
                      <a:pt x="106" y="122"/>
                    </a:lnTo>
                    <a:lnTo>
                      <a:pt x="107" y="123"/>
                    </a:lnTo>
                    <a:lnTo>
                      <a:pt x="108" y="126"/>
                    </a:lnTo>
                    <a:lnTo>
                      <a:pt x="108" y="127"/>
                    </a:lnTo>
                    <a:lnTo>
                      <a:pt x="110" y="129"/>
                    </a:lnTo>
                    <a:lnTo>
                      <a:pt x="111" y="130"/>
                    </a:lnTo>
                    <a:lnTo>
                      <a:pt x="111" y="132"/>
                    </a:lnTo>
                    <a:lnTo>
                      <a:pt x="111" y="133"/>
                    </a:lnTo>
                    <a:lnTo>
                      <a:pt x="112" y="136"/>
                    </a:lnTo>
                    <a:lnTo>
                      <a:pt x="115" y="148"/>
                    </a:lnTo>
                    <a:lnTo>
                      <a:pt x="115" y="158"/>
                    </a:lnTo>
                    <a:lnTo>
                      <a:pt x="115" y="170"/>
                    </a:lnTo>
                    <a:lnTo>
                      <a:pt x="114" y="181"/>
                    </a:lnTo>
                    <a:lnTo>
                      <a:pt x="112" y="192"/>
                    </a:lnTo>
                    <a:lnTo>
                      <a:pt x="111" y="204"/>
                    </a:lnTo>
                    <a:lnTo>
                      <a:pt x="110" y="215"/>
                    </a:lnTo>
                    <a:lnTo>
                      <a:pt x="108" y="2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6" name="Freeform 144"/>
              <p:cNvSpPr>
                <a:spLocks/>
              </p:cNvSpPr>
              <p:nvPr/>
            </p:nvSpPr>
            <p:spPr bwMode="auto">
              <a:xfrm>
                <a:off x="3327" y="1082"/>
                <a:ext cx="219" cy="329"/>
              </a:xfrm>
              <a:custGeom>
                <a:avLst/>
                <a:gdLst>
                  <a:gd name="T0" fmla="*/ 108 w 219"/>
                  <a:gd name="T1" fmla="*/ 227 h 329"/>
                  <a:gd name="T2" fmla="*/ 108 w 219"/>
                  <a:gd name="T3" fmla="*/ 227 h 329"/>
                  <a:gd name="T4" fmla="*/ 108 w 219"/>
                  <a:gd name="T5" fmla="*/ 227 h 329"/>
                  <a:gd name="T6" fmla="*/ 110 w 219"/>
                  <a:gd name="T7" fmla="*/ 226 h 329"/>
                  <a:gd name="T8" fmla="*/ 114 w 219"/>
                  <a:gd name="T9" fmla="*/ 199 h 329"/>
                  <a:gd name="T10" fmla="*/ 119 w 219"/>
                  <a:gd name="T11" fmla="*/ 161 h 329"/>
                  <a:gd name="T12" fmla="*/ 119 w 219"/>
                  <a:gd name="T13" fmla="*/ 150 h 329"/>
                  <a:gd name="T14" fmla="*/ 119 w 219"/>
                  <a:gd name="T15" fmla="*/ 150 h 329"/>
                  <a:gd name="T16" fmla="*/ 125 w 219"/>
                  <a:gd name="T17" fmla="*/ 156 h 329"/>
                  <a:gd name="T18" fmla="*/ 131 w 219"/>
                  <a:gd name="T19" fmla="*/ 162 h 329"/>
                  <a:gd name="T20" fmla="*/ 165 w 219"/>
                  <a:gd name="T21" fmla="*/ 192 h 329"/>
                  <a:gd name="T22" fmla="*/ 188 w 219"/>
                  <a:gd name="T23" fmla="*/ 246 h 329"/>
                  <a:gd name="T24" fmla="*/ 189 w 219"/>
                  <a:gd name="T25" fmla="*/ 278 h 329"/>
                  <a:gd name="T26" fmla="*/ 193 w 219"/>
                  <a:gd name="T27" fmla="*/ 300 h 329"/>
                  <a:gd name="T28" fmla="*/ 204 w 219"/>
                  <a:gd name="T29" fmla="*/ 316 h 329"/>
                  <a:gd name="T30" fmla="*/ 215 w 219"/>
                  <a:gd name="T31" fmla="*/ 328 h 329"/>
                  <a:gd name="T32" fmla="*/ 219 w 219"/>
                  <a:gd name="T33" fmla="*/ 329 h 329"/>
                  <a:gd name="T34" fmla="*/ 219 w 219"/>
                  <a:gd name="T35" fmla="*/ 328 h 329"/>
                  <a:gd name="T36" fmla="*/ 208 w 219"/>
                  <a:gd name="T37" fmla="*/ 317 h 329"/>
                  <a:gd name="T38" fmla="*/ 197 w 219"/>
                  <a:gd name="T39" fmla="*/ 298 h 329"/>
                  <a:gd name="T40" fmla="*/ 193 w 219"/>
                  <a:gd name="T41" fmla="*/ 282 h 329"/>
                  <a:gd name="T42" fmla="*/ 192 w 219"/>
                  <a:gd name="T43" fmla="*/ 266 h 329"/>
                  <a:gd name="T44" fmla="*/ 190 w 219"/>
                  <a:gd name="T45" fmla="*/ 240 h 329"/>
                  <a:gd name="T46" fmla="*/ 182 w 219"/>
                  <a:gd name="T47" fmla="*/ 214 h 329"/>
                  <a:gd name="T48" fmla="*/ 173 w 219"/>
                  <a:gd name="T49" fmla="*/ 197 h 329"/>
                  <a:gd name="T50" fmla="*/ 165 w 219"/>
                  <a:gd name="T51" fmla="*/ 187 h 329"/>
                  <a:gd name="T52" fmla="*/ 149 w 219"/>
                  <a:gd name="T53" fmla="*/ 172 h 329"/>
                  <a:gd name="T54" fmla="*/ 130 w 219"/>
                  <a:gd name="T55" fmla="*/ 154 h 329"/>
                  <a:gd name="T56" fmla="*/ 112 w 219"/>
                  <a:gd name="T57" fmla="*/ 127 h 329"/>
                  <a:gd name="T58" fmla="*/ 92 w 219"/>
                  <a:gd name="T59" fmla="*/ 101 h 329"/>
                  <a:gd name="T60" fmla="*/ 72 w 219"/>
                  <a:gd name="T61" fmla="*/ 86 h 329"/>
                  <a:gd name="T62" fmla="*/ 57 w 219"/>
                  <a:gd name="T63" fmla="*/ 71 h 329"/>
                  <a:gd name="T64" fmla="*/ 48 w 219"/>
                  <a:gd name="T65" fmla="*/ 62 h 329"/>
                  <a:gd name="T66" fmla="*/ 43 w 219"/>
                  <a:gd name="T67" fmla="*/ 55 h 329"/>
                  <a:gd name="T68" fmla="*/ 36 w 219"/>
                  <a:gd name="T69" fmla="*/ 47 h 329"/>
                  <a:gd name="T70" fmla="*/ 28 w 219"/>
                  <a:gd name="T71" fmla="*/ 37 h 329"/>
                  <a:gd name="T72" fmla="*/ 16 w 219"/>
                  <a:gd name="T73" fmla="*/ 23 h 329"/>
                  <a:gd name="T74" fmla="*/ 4 w 219"/>
                  <a:gd name="T75" fmla="*/ 4 h 329"/>
                  <a:gd name="T76" fmla="*/ 1 w 219"/>
                  <a:gd name="T77" fmla="*/ 0 h 329"/>
                  <a:gd name="T78" fmla="*/ 0 w 219"/>
                  <a:gd name="T79" fmla="*/ 0 h 329"/>
                  <a:gd name="T80" fmla="*/ 0 w 219"/>
                  <a:gd name="T81" fmla="*/ 0 h 329"/>
                  <a:gd name="T82" fmla="*/ 0 w 219"/>
                  <a:gd name="T83" fmla="*/ 0 h 329"/>
                  <a:gd name="T84" fmla="*/ 2 w 219"/>
                  <a:gd name="T85" fmla="*/ 7 h 329"/>
                  <a:gd name="T86" fmla="*/ 8 w 219"/>
                  <a:gd name="T87" fmla="*/ 13 h 329"/>
                  <a:gd name="T88" fmla="*/ 14 w 219"/>
                  <a:gd name="T89" fmla="*/ 24 h 329"/>
                  <a:gd name="T90" fmla="*/ 21 w 219"/>
                  <a:gd name="T91" fmla="*/ 33 h 329"/>
                  <a:gd name="T92" fmla="*/ 25 w 219"/>
                  <a:gd name="T93" fmla="*/ 39 h 329"/>
                  <a:gd name="T94" fmla="*/ 28 w 219"/>
                  <a:gd name="T95" fmla="*/ 43 h 329"/>
                  <a:gd name="T96" fmla="*/ 33 w 219"/>
                  <a:gd name="T97" fmla="*/ 50 h 329"/>
                  <a:gd name="T98" fmla="*/ 39 w 219"/>
                  <a:gd name="T99" fmla="*/ 58 h 329"/>
                  <a:gd name="T100" fmla="*/ 52 w 219"/>
                  <a:gd name="T101" fmla="*/ 72 h 329"/>
                  <a:gd name="T102" fmla="*/ 69 w 219"/>
                  <a:gd name="T103" fmla="*/ 89 h 329"/>
                  <a:gd name="T104" fmla="*/ 80 w 219"/>
                  <a:gd name="T105" fmla="*/ 97 h 329"/>
                  <a:gd name="T106" fmla="*/ 87 w 219"/>
                  <a:gd name="T107" fmla="*/ 103 h 329"/>
                  <a:gd name="T108" fmla="*/ 96 w 219"/>
                  <a:gd name="T109" fmla="*/ 111 h 329"/>
                  <a:gd name="T110" fmla="*/ 104 w 219"/>
                  <a:gd name="T111" fmla="*/ 119 h 329"/>
                  <a:gd name="T112" fmla="*/ 108 w 219"/>
                  <a:gd name="T113" fmla="*/ 127 h 329"/>
                  <a:gd name="T114" fmla="*/ 111 w 219"/>
                  <a:gd name="T115" fmla="*/ 133 h 329"/>
                  <a:gd name="T116" fmla="*/ 115 w 219"/>
                  <a:gd name="T117" fmla="*/ 170 h 329"/>
                  <a:gd name="T118" fmla="*/ 110 w 219"/>
                  <a:gd name="T119" fmla="*/ 215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329">
                    <a:moveTo>
                      <a:pt x="108" y="226"/>
                    </a:moveTo>
                    <a:lnTo>
                      <a:pt x="108" y="226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7"/>
                    </a:lnTo>
                    <a:lnTo>
                      <a:pt x="108" y="226"/>
                    </a:lnTo>
                    <a:lnTo>
                      <a:pt x="110" y="226"/>
                    </a:lnTo>
                    <a:lnTo>
                      <a:pt x="110" y="227"/>
                    </a:lnTo>
                    <a:lnTo>
                      <a:pt x="111" y="218"/>
                    </a:lnTo>
                    <a:lnTo>
                      <a:pt x="112" y="208"/>
                    </a:lnTo>
                    <a:lnTo>
                      <a:pt x="114" y="199"/>
                    </a:lnTo>
                    <a:lnTo>
                      <a:pt x="116" y="189"/>
                    </a:lnTo>
                    <a:lnTo>
                      <a:pt x="118" y="180"/>
                    </a:lnTo>
                    <a:lnTo>
                      <a:pt x="119" y="170"/>
                    </a:lnTo>
                    <a:lnTo>
                      <a:pt x="119" y="161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19" y="150"/>
                    </a:lnTo>
                    <a:lnTo>
                      <a:pt x="120" y="152"/>
                    </a:lnTo>
                    <a:lnTo>
                      <a:pt x="123" y="154"/>
                    </a:lnTo>
                    <a:lnTo>
                      <a:pt x="125" y="156"/>
                    </a:lnTo>
                    <a:lnTo>
                      <a:pt x="126" y="157"/>
                    </a:lnTo>
                    <a:lnTo>
                      <a:pt x="127" y="158"/>
                    </a:lnTo>
                    <a:lnTo>
                      <a:pt x="130" y="161"/>
                    </a:lnTo>
                    <a:lnTo>
                      <a:pt x="131" y="162"/>
                    </a:lnTo>
                    <a:lnTo>
                      <a:pt x="133" y="164"/>
                    </a:lnTo>
                    <a:lnTo>
                      <a:pt x="145" y="172"/>
                    </a:lnTo>
                    <a:lnTo>
                      <a:pt x="155" y="181"/>
                    </a:lnTo>
                    <a:lnTo>
                      <a:pt x="165" y="192"/>
                    </a:lnTo>
                    <a:lnTo>
                      <a:pt x="173" y="204"/>
                    </a:lnTo>
                    <a:lnTo>
                      <a:pt x="180" y="218"/>
                    </a:lnTo>
                    <a:lnTo>
                      <a:pt x="184" y="231"/>
                    </a:lnTo>
                    <a:lnTo>
                      <a:pt x="188" y="246"/>
                    </a:lnTo>
                    <a:lnTo>
                      <a:pt x="189" y="261"/>
                    </a:lnTo>
                    <a:lnTo>
                      <a:pt x="189" y="266"/>
                    </a:lnTo>
                    <a:lnTo>
                      <a:pt x="189" y="271"/>
                    </a:lnTo>
                    <a:lnTo>
                      <a:pt x="189" y="278"/>
                    </a:lnTo>
                    <a:lnTo>
                      <a:pt x="190" y="283"/>
                    </a:lnTo>
                    <a:lnTo>
                      <a:pt x="190" y="289"/>
                    </a:lnTo>
                    <a:lnTo>
                      <a:pt x="192" y="294"/>
                    </a:lnTo>
                    <a:lnTo>
                      <a:pt x="193" y="300"/>
                    </a:lnTo>
                    <a:lnTo>
                      <a:pt x="196" y="305"/>
                    </a:lnTo>
                    <a:lnTo>
                      <a:pt x="198" y="309"/>
                    </a:lnTo>
                    <a:lnTo>
                      <a:pt x="201" y="312"/>
                    </a:lnTo>
                    <a:lnTo>
                      <a:pt x="204" y="316"/>
                    </a:lnTo>
                    <a:lnTo>
                      <a:pt x="206" y="318"/>
                    </a:lnTo>
                    <a:lnTo>
                      <a:pt x="209" y="322"/>
                    </a:lnTo>
                    <a:lnTo>
                      <a:pt x="212" y="325"/>
                    </a:lnTo>
                    <a:lnTo>
                      <a:pt x="215" y="328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8"/>
                    </a:lnTo>
                    <a:lnTo>
                      <a:pt x="219" y="328"/>
                    </a:lnTo>
                    <a:lnTo>
                      <a:pt x="219" y="328"/>
                    </a:lnTo>
                    <a:lnTo>
                      <a:pt x="215" y="325"/>
                    </a:lnTo>
                    <a:lnTo>
                      <a:pt x="211" y="321"/>
                    </a:lnTo>
                    <a:lnTo>
                      <a:pt x="208" y="317"/>
                    </a:lnTo>
                    <a:lnTo>
                      <a:pt x="205" y="313"/>
                    </a:lnTo>
                    <a:lnTo>
                      <a:pt x="201" y="308"/>
                    </a:lnTo>
                    <a:lnTo>
                      <a:pt x="200" y="304"/>
                    </a:lnTo>
                    <a:lnTo>
                      <a:pt x="197" y="298"/>
                    </a:lnTo>
                    <a:lnTo>
                      <a:pt x="196" y="294"/>
                    </a:lnTo>
                    <a:lnTo>
                      <a:pt x="194" y="290"/>
                    </a:lnTo>
                    <a:lnTo>
                      <a:pt x="194" y="286"/>
                    </a:lnTo>
                    <a:lnTo>
                      <a:pt x="193" y="282"/>
                    </a:lnTo>
                    <a:lnTo>
                      <a:pt x="193" y="278"/>
                    </a:lnTo>
                    <a:lnTo>
                      <a:pt x="192" y="274"/>
                    </a:lnTo>
                    <a:lnTo>
                      <a:pt x="192" y="270"/>
                    </a:lnTo>
                    <a:lnTo>
                      <a:pt x="192" y="266"/>
                    </a:lnTo>
                    <a:lnTo>
                      <a:pt x="192" y="262"/>
                    </a:lnTo>
                    <a:lnTo>
                      <a:pt x="192" y="255"/>
                    </a:lnTo>
                    <a:lnTo>
                      <a:pt x="192" y="247"/>
                    </a:lnTo>
                    <a:lnTo>
                      <a:pt x="190" y="240"/>
                    </a:lnTo>
                    <a:lnTo>
                      <a:pt x="189" y="234"/>
                    </a:lnTo>
                    <a:lnTo>
                      <a:pt x="186" y="227"/>
                    </a:lnTo>
                    <a:lnTo>
                      <a:pt x="185" y="220"/>
                    </a:lnTo>
                    <a:lnTo>
                      <a:pt x="182" y="214"/>
                    </a:lnTo>
                    <a:lnTo>
                      <a:pt x="178" y="207"/>
                    </a:lnTo>
                    <a:lnTo>
                      <a:pt x="177" y="204"/>
                    </a:lnTo>
                    <a:lnTo>
                      <a:pt x="174" y="200"/>
                    </a:lnTo>
                    <a:lnTo>
                      <a:pt x="173" y="197"/>
                    </a:lnTo>
                    <a:lnTo>
                      <a:pt x="172" y="195"/>
                    </a:lnTo>
                    <a:lnTo>
                      <a:pt x="169" y="192"/>
                    </a:lnTo>
                    <a:lnTo>
                      <a:pt x="168" y="189"/>
                    </a:lnTo>
                    <a:lnTo>
                      <a:pt x="165" y="187"/>
                    </a:lnTo>
                    <a:lnTo>
                      <a:pt x="163" y="184"/>
                    </a:lnTo>
                    <a:lnTo>
                      <a:pt x="158" y="180"/>
                    </a:lnTo>
                    <a:lnTo>
                      <a:pt x="154" y="176"/>
                    </a:lnTo>
                    <a:lnTo>
                      <a:pt x="149" y="172"/>
                    </a:lnTo>
                    <a:lnTo>
                      <a:pt x="143" y="168"/>
                    </a:lnTo>
                    <a:lnTo>
                      <a:pt x="139" y="164"/>
                    </a:lnTo>
                    <a:lnTo>
                      <a:pt x="134" y="158"/>
                    </a:lnTo>
                    <a:lnTo>
                      <a:pt x="130" y="154"/>
                    </a:lnTo>
                    <a:lnTo>
                      <a:pt x="125" y="150"/>
                    </a:lnTo>
                    <a:lnTo>
                      <a:pt x="120" y="142"/>
                    </a:lnTo>
                    <a:lnTo>
                      <a:pt x="116" y="134"/>
                    </a:lnTo>
                    <a:lnTo>
                      <a:pt x="112" y="127"/>
                    </a:lnTo>
                    <a:lnTo>
                      <a:pt x="108" y="119"/>
                    </a:lnTo>
                    <a:lnTo>
                      <a:pt x="103" y="113"/>
                    </a:lnTo>
                    <a:lnTo>
                      <a:pt x="98" y="106"/>
                    </a:lnTo>
                    <a:lnTo>
                      <a:pt x="92" y="101"/>
                    </a:lnTo>
                    <a:lnTo>
                      <a:pt x="84" y="97"/>
                    </a:lnTo>
                    <a:lnTo>
                      <a:pt x="80" y="93"/>
                    </a:lnTo>
                    <a:lnTo>
                      <a:pt x="76" y="90"/>
                    </a:lnTo>
                    <a:lnTo>
                      <a:pt x="72" y="86"/>
                    </a:lnTo>
                    <a:lnTo>
                      <a:pt x="68" y="82"/>
                    </a:lnTo>
                    <a:lnTo>
                      <a:pt x="64" y="79"/>
                    </a:lnTo>
                    <a:lnTo>
                      <a:pt x="60" y="75"/>
                    </a:lnTo>
                    <a:lnTo>
                      <a:pt x="57" y="71"/>
                    </a:lnTo>
                    <a:lnTo>
                      <a:pt x="53" y="67"/>
                    </a:lnTo>
                    <a:lnTo>
                      <a:pt x="52" y="66"/>
                    </a:lnTo>
                    <a:lnTo>
                      <a:pt x="49" y="64"/>
                    </a:lnTo>
                    <a:lnTo>
                      <a:pt x="48" y="62"/>
                    </a:lnTo>
                    <a:lnTo>
                      <a:pt x="47" y="60"/>
                    </a:lnTo>
                    <a:lnTo>
                      <a:pt x="45" y="59"/>
                    </a:lnTo>
                    <a:lnTo>
                      <a:pt x="44" y="58"/>
                    </a:lnTo>
                    <a:lnTo>
                      <a:pt x="43" y="55"/>
                    </a:lnTo>
                    <a:lnTo>
                      <a:pt x="41" y="54"/>
                    </a:lnTo>
                    <a:lnTo>
                      <a:pt x="39" y="51"/>
                    </a:lnTo>
                    <a:lnTo>
                      <a:pt x="37" y="50"/>
                    </a:lnTo>
                    <a:lnTo>
                      <a:pt x="36" y="47"/>
                    </a:lnTo>
                    <a:lnTo>
                      <a:pt x="33" y="44"/>
                    </a:lnTo>
                    <a:lnTo>
                      <a:pt x="32" y="41"/>
                    </a:lnTo>
                    <a:lnTo>
                      <a:pt x="30" y="40"/>
                    </a:lnTo>
                    <a:lnTo>
                      <a:pt x="28" y="37"/>
                    </a:lnTo>
                    <a:lnTo>
                      <a:pt x="26" y="35"/>
                    </a:lnTo>
                    <a:lnTo>
                      <a:pt x="22" y="31"/>
                    </a:lnTo>
                    <a:lnTo>
                      <a:pt x="20" y="27"/>
                    </a:lnTo>
                    <a:lnTo>
                      <a:pt x="16" y="23"/>
                    </a:lnTo>
                    <a:lnTo>
                      <a:pt x="13" y="17"/>
                    </a:lnTo>
                    <a:lnTo>
                      <a:pt x="10" y="13"/>
                    </a:lnTo>
                    <a:lnTo>
                      <a:pt x="6" y="9"/>
                    </a:lnTo>
                    <a:lnTo>
                      <a:pt x="4" y="4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4" y="8"/>
                    </a:lnTo>
                    <a:lnTo>
                      <a:pt x="5" y="11"/>
                    </a:lnTo>
                    <a:lnTo>
                      <a:pt x="6" y="12"/>
                    </a:lnTo>
                    <a:lnTo>
                      <a:pt x="8" y="13"/>
                    </a:lnTo>
                    <a:lnTo>
                      <a:pt x="9" y="16"/>
                    </a:lnTo>
                    <a:lnTo>
                      <a:pt x="10" y="19"/>
                    </a:lnTo>
                    <a:lnTo>
                      <a:pt x="12" y="21"/>
                    </a:lnTo>
                    <a:lnTo>
                      <a:pt x="14" y="24"/>
                    </a:lnTo>
                    <a:lnTo>
                      <a:pt x="16" y="27"/>
                    </a:lnTo>
                    <a:lnTo>
                      <a:pt x="18" y="29"/>
                    </a:lnTo>
                    <a:lnTo>
                      <a:pt x="20" y="31"/>
                    </a:lnTo>
                    <a:lnTo>
                      <a:pt x="21" y="33"/>
                    </a:lnTo>
                    <a:lnTo>
                      <a:pt x="22" y="36"/>
                    </a:lnTo>
                    <a:lnTo>
                      <a:pt x="24" y="37"/>
                    </a:lnTo>
                    <a:lnTo>
                      <a:pt x="25" y="37"/>
                    </a:lnTo>
                    <a:lnTo>
                      <a:pt x="25" y="39"/>
                    </a:lnTo>
                    <a:lnTo>
                      <a:pt x="26" y="40"/>
                    </a:lnTo>
                    <a:lnTo>
                      <a:pt x="26" y="40"/>
                    </a:lnTo>
                    <a:lnTo>
                      <a:pt x="28" y="41"/>
                    </a:lnTo>
                    <a:lnTo>
                      <a:pt x="28" y="43"/>
                    </a:lnTo>
                    <a:lnTo>
                      <a:pt x="29" y="43"/>
                    </a:lnTo>
                    <a:lnTo>
                      <a:pt x="30" y="45"/>
                    </a:lnTo>
                    <a:lnTo>
                      <a:pt x="32" y="47"/>
                    </a:lnTo>
                    <a:lnTo>
                      <a:pt x="33" y="50"/>
                    </a:lnTo>
                    <a:lnTo>
                      <a:pt x="34" y="51"/>
                    </a:lnTo>
                    <a:lnTo>
                      <a:pt x="36" y="54"/>
                    </a:lnTo>
                    <a:lnTo>
                      <a:pt x="37" y="55"/>
                    </a:lnTo>
                    <a:lnTo>
                      <a:pt x="39" y="58"/>
                    </a:lnTo>
                    <a:lnTo>
                      <a:pt x="40" y="59"/>
                    </a:lnTo>
                    <a:lnTo>
                      <a:pt x="44" y="64"/>
                    </a:lnTo>
                    <a:lnTo>
                      <a:pt x="48" y="68"/>
                    </a:lnTo>
                    <a:lnTo>
                      <a:pt x="52" y="72"/>
                    </a:lnTo>
                    <a:lnTo>
                      <a:pt x="56" y="76"/>
                    </a:lnTo>
                    <a:lnTo>
                      <a:pt x="61" y="80"/>
                    </a:lnTo>
                    <a:lnTo>
                      <a:pt x="65" y="84"/>
                    </a:lnTo>
                    <a:lnTo>
                      <a:pt x="69" y="89"/>
                    </a:lnTo>
                    <a:lnTo>
                      <a:pt x="73" y="93"/>
                    </a:lnTo>
                    <a:lnTo>
                      <a:pt x="76" y="94"/>
                    </a:lnTo>
                    <a:lnTo>
                      <a:pt x="77" y="95"/>
                    </a:lnTo>
                    <a:lnTo>
                      <a:pt x="80" y="97"/>
                    </a:lnTo>
                    <a:lnTo>
                      <a:pt x="82" y="98"/>
                    </a:lnTo>
                    <a:lnTo>
                      <a:pt x="84" y="101"/>
                    </a:lnTo>
                    <a:lnTo>
                      <a:pt x="86" y="102"/>
                    </a:lnTo>
                    <a:lnTo>
                      <a:pt x="87" y="103"/>
                    </a:lnTo>
                    <a:lnTo>
                      <a:pt x="90" y="105"/>
                    </a:lnTo>
                    <a:lnTo>
                      <a:pt x="91" y="107"/>
                    </a:lnTo>
                    <a:lnTo>
                      <a:pt x="94" y="109"/>
                    </a:lnTo>
                    <a:lnTo>
                      <a:pt x="96" y="111"/>
                    </a:lnTo>
                    <a:lnTo>
                      <a:pt x="98" y="113"/>
                    </a:lnTo>
                    <a:lnTo>
                      <a:pt x="100" y="115"/>
                    </a:lnTo>
                    <a:lnTo>
                      <a:pt x="103" y="118"/>
                    </a:lnTo>
                    <a:lnTo>
                      <a:pt x="104" y="119"/>
                    </a:lnTo>
                    <a:lnTo>
                      <a:pt x="106" y="122"/>
                    </a:lnTo>
                    <a:lnTo>
                      <a:pt x="107" y="123"/>
                    </a:lnTo>
                    <a:lnTo>
                      <a:pt x="108" y="126"/>
                    </a:lnTo>
                    <a:lnTo>
                      <a:pt x="108" y="127"/>
                    </a:lnTo>
                    <a:lnTo>
                      <a:pt x="110" y="129"/>
                    </a:lnTo>
                    <a:lnTo>
                      <a:pt x="111" y="130"/>
                    </a:lnTo>
                    <a:lnTo>
                      <a:pt x="111" y="132"/>
                    </a:lnTo>
                    <a:lnTo>
                      <a:pt x="111" y="133"/>
                    </a:lnTo>
                    <a:lnTo>
                      <a:pt x="112" y="136"/>
                    </a:lnTo>
                    <a:lnTo>
                      <a:pt x="115" y="148"/>
                    </a:lnTo>
                    <a:lnTo>
                      <a:pt x="115" y="158"/>
                    </a:lnTo>
                    <a:lnTo>
                      <a:pt x="115" y="170"/>
                    </a:lnTo>
                    <a:lnTo>
                      <a:pt x="114" y="181"/>
                    </a:lnTo>
                    <a:lnTo>
                      <a:pt x="112" y="192"/>
                    </a:lnTo>
                    <a:lnTo>
                      <a:pt x="111" y="204"/>
                    </a:lnTo>
                    <a:lnTo>
                      <a:pt x="110" y="215"/>
                    </a:lnTo>
                    <a:lnTo>
                      <a:pt x="108" y="226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7" name="Freeform 145"/>
              <p:cNvSpPr>
                <a:spLocks/>
              </p:cNvSpPr>
              <p:nvPr/>
            </p:nvSpPr>
            <p:spPr bwMode="auto">
              <a:xfrm>
                <a:off x="2892" y="1047"/>
                <a:ext cx="130" cy="160"/>
              </a:xfrm>
              <a:custGeom>
                <a:avLst/>
                <a:gdLst>
                  <a:gd name="T0" fmla="*/ 34 w 130"/>
                  <a:gd name="T1" fmla="*/ 128 h 160"/>
                  <a:gd name="T2" fmla="*/ 39 w 130"/>
                  <a:gd name="T3" fmla="*/ 129 h 160"/>
                  <a:gd name="T4" fmla="*/ 64 w 130"/>
                  <a:gd name="T5" fmla="*/ 137 h 160"/>
                  <a:gd name="T6" fmla="*/ 95 w 130"/>
                  <a:gd name="T7" fmla="*/ 142 h 160"/>
                  <a:gd name="T8" fmla="*/ 113 w 130"/>
                  <a:gd name="T9" fmla="*/ 149 h 160"/>
                  <a:gd name="T10" fmla="*/ 125 w 130"/>
                  <a:gd name="T11" fmla="*/ 157 h 160"/>
                  <a:gd name="T12" fmla="*/ 130 w 130"/>
                  <a:gd name="T13" fmla="*/ 158 h 160"/>
                  <a:gd name="T14" fmla="*/ 128 w 130"/>
                  <a:gd name="T15" fmla="*/ 156 h 160"/>
                  <a:gd name="T16" fmla="*/ 119 w 130"/>
                  <a:gd name="T17" fmla="*/ 149 h 160"/>
                  <a:gd name="T18" fmla="*/ 105 w 130"/>
                  <a:gd name="T19" fmla="*/ 142 h 160"/>
                  <a:gd name="T20" fmla="*/ 96 w 130"/>
                  <a:gd name="T21" fmla="*/ 132 h 160"/>
                  <a:gd name="T22" fmla="*/ 89 w 130"/>
                  <a:gd name="T23" fmla="*/ 119 h 160"/>
                  <a:gd name="T24" fmla="*/ 74 w 130"/>
                  <a:gd name="T25" fmla="*/ 102 h 160"/>
                  <a:gd name="T26" fmla="*/ 57 w 130"/>
                  <a:gd name="T27" fmla="*/ 83 h 160"/>
                  <a:gd name="T28" fmla="*/ 39 w 130"/>
                  <a:gd name="T29" fmla="*/ 64 h 160"/>
                  <a:gd name="T30" fmla="*/ 26 w 130"/>
                  <a:gd name="T31" fmla="*/ 44 h 160"/>
                  <a:gd name="T32" fmla="*/ 27 w 130"/>
                  <a:gd name="T33" fmla="*/ 29 h 160"/>
                  <a:gd name="T34" fmla="*/ 31 w 130"/>
                  <a:gd name="T35" fmla="*/ 21 h 160"/>
                  <a:gd name="T36" fmla="*/ 37 w 130"/>
                  <a:gd name="T37" fmla="*/ 15 h 160"/>
                  <a:gd name="T38" fmla="*/ 43 w 130"/>
                  <a:gd name="T39" fmla="*/ 8 h 160"/>
                  <a:gd name="T40" fmla="*/ 49 w 130"/>
                  <a:gd name="T41" fmla="*/ 5 h 160"/>
                  <a:gd name="T42" fmla="*/ 52 w 130"/>
                  <a:gd name="T43" fmla="*/ 3 h 160"/>
                  <a:gd name="T44" fmla="*/ 53 w 130"/>
                  <a:gd name="T45" fmla="*/ 1 h 160"/>
                  <a:gd name="T46" fmla="*/ 53 w 130"/>
                  <a:gd name="T47" fmla="*/ 1 h 160"/>
                  <a:gd name="T48" fmla="*/ 53 w 130"/>
                  <a:gd name="T49" fmla="*/ 1 h 160"/>
                  <a:gd name="T50" fmla="*/ 53 w 130"/>
                  <a:gd name="T51" fmla="*/ 0 h 160"/>
                  <a:gd name="T52" fmla="*/ 38 w 130"/>
                  <a:gd name="T53" fmla="*/ 9 h 160"/>
                  <a:gd name="T54" fmla="*/ 26 w 130"/>
                  <a:gd name="T55" fmla="*/ 25 h 160"/>
                  <a:gd name="T56" fmla="*/ 23 w 130"/>
                  <a:gd name="T57" fmla="*/ 31 h 160"/>
                  <a:gd name="T58" fmla="*/ 22 w 130"/>
                  <a:gd name="T59" fmla="*/ 32 h 160"/>
                  <a:gd name="T60" fmla="*/ 22 w 130"/>
                  <a:gd name="T61" fmla="*/ 33 h 160"/>
                  <a:gd name="T62" fmla="*/ 22 w 130"/>
                  <a:gd name="T63" fmla="*/ 33 h 160"/>
                  <a:gd name="T64" fmla="*/ 17 w 130"/>
                  <a:gd name="T65" fmla="*/ 20 h 160"/>
                  <a:gd name="T66" fmla="*/ 6 w 130"/>
                  <a:gd name="T67" fmla="*/ 4 h 160"/>
                  <a:gd name="T68" fmla="*/ 9 w 130"/>
                  <a:gd name="T69" fmla="*/ 11 h 160"/>
                  <a:gd name="T70" fmla="*/ 19 w 130"/>
                  <a:gd name="T71" fmla="*/ 37 h 160"/>
                  <a:gd name="T72" fmla="*/ 30 w 130"/>
                  <a:gd name="T73" fmla="*/ 59 h 160"/>
                  <a:gd name="T74" fmla="*/ 42 w 130"/>
                  <a:gd name="T75" fmla="*/ 72 h 160"/>
                  <a:gd name="T76" fmla="*/ 50 w 130"/>
                  <a:gd name="T77" fmla="*/ 80 h 160"/>
                  <a:gd name="T78" fmla="*/ 54 w 130"/>
                  <a:gd name="T79" fmla="*/ 85 h 160"/>
                  <a:gd name="T80" fmla="*/ 58 w 130"/>
                  <a:gd name="T81" fmla="*/ 89 h 160"/>
                  <a:gd name="T82" fmla="*/ 62 w 130"/>
                  <a:gd name="T83" fmla="*/ 93 h 160"/>
                  <a:gd name="T84" fmla="*/ 74 w 130"/>
                  <a:gd name="T85" fmla="*/ 106 h 160"/>
                  <a:gd name="T86" fmla="*/ 91 w 130"/>
                  <a:gd name="T87" fmla="*/ 126 h 160"/>
                  <a:gd name="T88" fmla="*/ 96 w 130"/>
                  <a:gd name="T89" fmla="*/ 138 h 160"/>
                  <a:gd name="T90" fmla="*/ 95 w 130"/>
                  <a:gd name="T91" fmla="*/ 140 h 160"/>
                  <a:gd name="T92" fmla="*/ 87 w 130"/>
                  <a:gd name="T93" fmla="*/ 137 h 160"/>
                  <a:gd name="T94" fmla="*/ 70 w 130"/>
                  <a:gd name="T95" fmla="*/ 133 h 160"/>
                  <a:gd name="T96" fmla="*/ 56 w 130"/>
                  <a:gd name="T97" fmla="*/ 130 h 160"/>
                  <a:gd name="T98" fmla="*/ 38 w 130"/>
                  <a:gd name="T99" fmla="*/ 126 h 160"/>
                  <a:gd name="T100" fmla="*/ 30 w 130"/>
                  <a:gd name="T101" fmla="*/ 125 h 160"/>
                  <a:gd name="T102" fmla="*/ 30 w 130"/>
                  <a:gd name="T103" fmla="*/ 12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0" h="160">
                    <a:moveTo>
                      <a:pt x="30" y="125"/>
                    </a:moveTo>
                    <a:lnTo>
                      <a:pt x="31" y="126"/>
                    </a:lnTo>
                    <a:lnTo>
                      <a:pt x="33" y="126"/>
                    </a:lnTo>
                    <a:lnTo>
                      <a:pt x="34" y="128"/>
                    </a:lnTo>
                    <a:lnTo>
                      <a:pt x="35" y="128"/>
                    </a:lnTo>
                    <a:lnTo>
                      <a:pt x="37" y="128"/>
                    </a:lnTo>
                    <a:lnTo>
                      <a:pt x="38" y="129"/>
                    </a:lnTo>
                    <a:lnTo>
                      <a:pt x="39" y="129"/>
                    </a:lnTo>
                    <a:lnTo>
                      <a:pt x="41" y="130"/>
                    </a:lnTo>
                    <a:lnTo>
                      <a:pt x="49" y="133"/>
                    </a:lnTo>
                    <a:lnTo>
                      <a:pt x="56" y="134"/>
                    </a:lnTo>
                    <a:lnTo>
                      <a:pt x="64" y="137"/>
                    </a:lnTo>
                    <a:lnTo>
                      <a:pt x="72" y="138"/>
                    </a:lnTo>
                    <a:lnTo>
                      <a:pt x="78" y="138"/>
                    </a:lnTo>
                    <a:lnTo>
                      <a:pt x="87" y="140"/>
                    </a:lnTo>
                    <a:lnTo>
                      <a:pt x="95" y="142"/>
                    </a:lnTo>
                    <a:lnTo>
                      <a:pt x="101" y="144"/>
                    </a:lnTo>
                    <a:lnTo>
                      <a:pt x="105" y="145"/>
                    </a:lnTo>
                    <a:lnTo>
                      <a:pt x="109" y="148"/>
                    </a:lnTo>
                    <a:lnTo>
                      <a:pt x="113" y="149"/>
                    </a:lnTo>
                    <a:lnTo>
                      <a:pt x="116" y="150"/>
                    </a:lnTo>
                    <a:lnTo>
                      <a:pt x="120" y="153"/>
                    </a:lnTo>
                    <a:lnTo>
                      <a:pt x="123" y="154"/>
                    </a:lnTo>
                    <a:lnTo>
                      <a:pt x="125" y="157"/>
                    </a:lnTo>
                    <a:lnTo>
                      <a:pt x="130" y="160"/>
                    </a:lnTo>
                    <a:lnTo>
                      <a:pt x="130" y="160"/>
                    </a:lnTo>
                    <a:lnTo>
                      <a:pt x="130" y="160"/>
                    </a:lnTo>
                    <a:lnTo>
                      <a:pt x="130" y="158"/>
                    </a:lnTo>
                    <a:lnTo>
                      <a:pt x="130" y="158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28" y="156"/>
                    </a:lnTo>
                    <a:lnTo>
                      <a:pt x="128" y="156"/>
                    </a:lnTo>
                    <a:lnTo>
                      <a:pt x="125" y="153"/>
                    </a:lnTo>
                    <a:lnTo>
                      <a:pt x="121" y="152"/>
                    </a:lnTo>
                    <a:lnTo>
                      <a:pt x="119" y="149"/>
                    </a:lnTo>
                    <a:lnTo>
                      <a:pt x="115" y="148"/>
                    </a:lnTo>
                    <a:lnTo>
                      <a:pt x="112" y="145"/>
                    </a:lnTo>
                    <a:lnTo>
                      <a:pt x="108" y="144"/>
                    </a:lnTo>
                    <a:lnTo>
                      <a:pt x="105" y="142"/>
                    </a:lnTo>
                    <a:lnTo>
                      <a:pt x="101" y="141"/>
                    </a:lnTo>
                    <a:lnTo>
                      <a:pt x="100" y="137"/>
                    </a:lnTo>
                    <a:lnTo>
                      <a:pt x="97" y="134"/>
                    </a:lnTo>
                    <a:lnTo>
                      <a:pt x="96" y="132"/>
                    </a:lnTo>
                    <a:lnTo>
                      <a:pt x="95" y="129"/>
                    </a:lnTo>
                    <a:lnTo>
                      <a:pt x="93" y="125"/>
                    </a:lnTo>
                    <a:lnTo>
                      <a:pt x="92" y="122"/>
                    </a:lnTo>
                    <a:lnTo>
                      <a:pt x="89" y="119"/>
                    </a:lnTo>
                    <a:lnTo>
                      <a:pt x="88" y="117"/>
                    </a:lnTo>
                    <a:lnTo>
                      <a:pt x="84" y="111"/>
                    </a:lnTo>
                    <a:lnTo>
                      <a:pt x="80" y="106"/>
                    </a:lnTo>
                    <a:lnTo>
                      <a:pt x="74" y="102"/>
                    </a:lnTo>
                    <a:lnTo>
                      <a:pt x="70" y="97"/>
                    </a:lnTo>
                    <a:lnTo>
                      <a:pt x="66" y="93"/>
                    </a:lnTo>
                    <a:lnTo>
                      <a:pt x="62" y="89"/>
                    </a:lnTo>
                    <a:lnTo>
                      <a:pt x="57" y="83"/>
                    </a:lnTo>
                    <a:lnTo>
                      <a:pt x="53" y="79"/>
                    </a:lnTo>
                    <a:lnTo>
                      <a:pt x="49" y="74"/>
                    </a:lnTo>
                    <a:lnTo>
                      <a:pt x="43" y="70"/>
                    </a:lnTo>
                    <a:lnTo>
                      <a:pt x="39" y="64"/>
                    </a:lnTo>
                    <a:lnTo>
                      <a:pt x="34" y="60"/>
                    </a:lnTo>
                    <a:lnTo>
                      <a:pt x="30" y="55"/>
                    </a:lnTo>
                    <a:lnTo>
                      <a:pt x="27" y="50"/>
                    </a:lnTo>
                    <a:lnTo>
                      <a:pt x="26" y="44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6" y="32"/>
                    </a:lnTo>
                    <a:lnTo>
                      <a:pt x="27" y="29"/>
                    </a:lnTo>
                    <a:lnTo>
                      <a:pt x="29" y="28"/>
                    </a:lnTo>
                    <a:lnTo>
                      <a:pt x="30" y="25"/>
                    </a:lnTo>
                    <a:lnTo>
                      <a:pt x="31" y="24"/>
                    </a:lnTo>
                    <a:lnTo>
                      <a:pt x="31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5" y="16"/>
                    </a:lnTo>
                    <a:lnTo>
                      <a:pt x="37" y="15"/>
                    </a:lnTo>
                    <a:lnTo>
                      <a:pt x="39" y="13"/>
                    </a:lnTo>
                    <a:lnTo>
                      <a:pt x="41" y="11"/>
                    </a:lnTo>
                    <a:lnTo>
                      <a:pt x="42" y="9"/>
                    </a:lnTo>
                    <a:lnTo>
                      <a:pt x="43" y="8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8" y="3"/>
                    </a:lnTo>
                    <a:lnTo>
                      <a:pt x="42" y="5"/>
                    </a:lnTo>
                    <a:lnTo>
                      <a:pt x="38" y="9"/>
                    </a:lnTo>
                    <a:lnTo>
                      <a:pt x="34" y="12"/>
                    </a:lnTo>
                    <a:lnTo>
                      <a:pt x="31" y="16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1" y="28"/>
                    </a:lnTo>
                    <a:lnTo>
                      <a:pt x="18" y="24"/>
                    </a:lnTo>
                    <a:lnTo>
                      <a:pt x="17" y="20"/>
                    </a:lnTo>
                    <a:lnTo>
                      <a:pt x="14" y="16"/>
                    </a:lnTo>
                    <a:lnTo>
                      <a:pt x="11" y="12"/>
                    </a:lnTo>
                    <a:lnTo>
                      <a:pt x="9" y="8"/>
                    </a:lnTo>
                    <a:lnTo>
                      <a:pt x="6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9" y="11"/>
                    </a:lnTo>
                    <a:lnTo>
                      <a:pt x="13" y="17"/>
                    </a:lnTo>
                    <a:lnTo>
                      <a:pt x="15" y="24"/>
                    </a:lnTo>
                    <a:lnTo>
                      <a:pt x="18" y="31"/>
                    </a:lnTo>
                    <a:lnTo>
                      <a:pt x="19" y="37"/>
                    </a:lnTo>
                    <a:lnTo>
                      <a:pt x="22" y="44"/>
                    </a:lnTo>
                    <a:lnTo>
                      <a:pt x="25" y="51"/>
                    </a:lnTo>
                    <a:lnTo>
                      <a:pt x="27" y="55"/>
                    </a:lnTo>
                    <a:lnTo>
                      <a:pt x="30" y="59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8" y="68"/>
                    </a:lnTo>
                    <a:lnTo>
                      <a:pt x="42" y="72"/>
                    </a:lnTo>
                    <a:lnTo>
                      <a:pt x="45" y="75"/>
                    </a:lnTo>
                    <a:lnTo>
                      <a:pt x="48" y="78"/>
                    </a:lnTo>
                    <a:lnTo>
                      <a:pt x="49" y="79"/>
                    </a:lnTo>
                    <a:lnTo>
                      <a:pt x="50" y="80"/>
                    </a:lnTo>
                    <a:lnTo>
                      <a:pt x="52" y="82"/>
                    </a:lnTo>
                    <a:lnTo>
                      <a:pt x="52" y="83"/>
                    </a:lnTo>
                    <a:lnTo>
                      <a:pt x="53" y="83"/>
                    </a:lnTo>
                    <a:lnTo>
                      <a:pt x="54" y="85"/>
                    </a:lnTo>
                    <a:lnTo>
                      <a:pt x="56" y="86"/>
                    </a:lnTo>
                    <a:lnTo>
                      <a:pt x="56" y="87"/>
                    </a:lnTo>
                    <a:lnTo>
                      <a:pt x="57" y="89"/>
                    </a:lnTo>
                    <a:lnTo>
                      <a:pt x="58" y="89"/>
                    </a:lnTo>
                    <a:lnTo>
                      <a:pt x="60" y="90"/>
                    </a:lnTo>
                    <a:lnTo>
                      <a:pt x="61" y="91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64" y="94"/>
                    </a:lnTo>
                    <a:lnTo>
                      <a:pt x="65" y="95"/>
                    </a:lnTo>
                    <a:lnTo>
                      <a:pt x="69" y="101"/>
                    </a:lnTo>
                    <a:lnTo>
                      <a:pt x="74" y="106"/>
                    </a:lnTo>
                    <a:lnTo>
                      <a:pt x="78" y="110"/>
                    </a:lnTo>
                    <a:lnTo>
                      <a:pt x="82" y="115"/>
                    </a:lnTo>
                    <a:lnTo>
                      <a:pt x="87" y="121"/>
                    </a:lnTo>
                    <a:lnTo>
                      <a:pt x="91" y="126"/>
                    </a:lnTo>
                    <a:lnTo>
                      <a:pt x="93" y="132"/>
                    </a:lnTo>
                    <a:lnTo>
                      <a:pt x="96" y="138"/>
                    </a:lnTo>
                    <a:lnTo>
                      <a:pt x="96" y="138"/>
                    </a:lnTo>
                    <a:lnTo>
                      <a:pt x="96" y="138"/>
                    </a:lnTo>
                    <a:lnTo>
                      <a:pt x="96" y="138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5" y="140"/>
                    </a:lnTo>
                    <a:lnTo>
                      <a:pt x="95" y="140"/>
                    </a:lnTo>
                    <a:lnTo>
                      <a:pt x="95" y="140"/>
                    </a:lnTo>
                    <a:lnTo>
                      <a:pt x="91" y="138"/>
                    </a:lnTo>
                    <a:lnTo>
                      <a:pt x="87" y="137"/>
                    </a:lnTo>
                    <a:lnTo>
                      <a:pt x="82" y="136"/>
                    </a:lnTo>
                    <a:lnTo>
                      <a:pt x="78" y="134"/>
                    </a:lnTo>
                    <a:lnTo>
                      <a:pt x="74" y="134"/>
                    </a:lnTo>
                    <a:lnTo>
                      <a:pt x="70" y="133"/>
                    </a:lnTo>
                    <a:lnTo>
                      <a:pt x="66" y="133"/>
                    </a:lnTo>
                    <a:lnTo>
                      <a:pt x="62" y="132"/>
                    </a:lnTo>
                    <a:lnTo>
                      <a:pt x="60" y="132"/>
                    </a:lnTo>
                    <a:lnTo>
                      <a:pt x="56" y="130"/>
                    </a:lnTo>
                    <a:lnTo>
                      <a:pt x="50" y="130"/>
                    </a:lnTo>
                    <a:lnTo>
                      <a:pt x="46" y="129"/>
                    </a:lnTo>
                    <a:lnTo>
                      <a:pt x="42" y="128"/>
                    </a:lnTo>
                    <a:lnTo>
                      <a:pt x="38" y="126"/>
                    </a:lnTo>
                    <a:lnTo>
                      <a:pt x="34" y="125"/>
                    </a:lnTo>
                    <a:lnTo>
                      <a:pt x="31" y="124"/>
                    </a:lnTo>
                    <a:lnTo>
                      <a:pt x="30" y="124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8" name="Freeform 146"/>
              <p:cNvSpPr>
                <a:spLocks/>
              </p:cNvSpPr>
              <p:nvPr/>
            </p:nvSpPr>
            <p:spPr bwMode="auto">
              <a:xfrm>
                <a:off x="2892" y="1047"/>
                <a:ext cx="130" cy="160"/>
              </a:xfrm>
              <a:custGeom>
                <a:avLst/>
                <a:gdLst>
                  <a:gd name="T0" fmla="*/ 34 w 130"/>
                  <a:gd name="T1" fmla="*/ 128 h 160"/>
                  <a:gd name="T2" fmla="*/ 39 w 130"/>
                  <a:gd name="T3" fmla="*/ 129 h 160"/>
                  <a:gd name="T4" fmla="*/ 64 w 130"/>
                  <a:gd name="T5" fmla="*/ 137 h 160"/>
                  <a:gd name="T6" fmla="*/ 95 w 130"/>
                  <a:gd name="T7" fmla="*/ 142 h 160"/>
                  <a:gd name="T8" fmla="*/ 113 w 130"/>
                  <a:gd name="T9" fmla="*/ 149 h 160"/>
                  <a:gd name="T10" fmla="*/ 125 w 130"/>
                  <a:gd name="T11" fmla="*/ 157 h 160"/>
                  <a:gd name="T12" fmla="*/ 130 w 130"/>
                  <a:gd name="T13" fmla="*/ 158 h 160"/>
                  <a:gd name="T14" fmla="*/ 128 w 130"/>
                  <a:gd name="T15" fmla="*/ 156 h 160"/>
                  <a:gd name="T16" fmla="*/ 119 w 130"/>
                  <a:gd name="T17" fmla="*/ 149 h 160"/>
                  <a:gd name="T18" fmla="*/ 105 w 130"/>
                  <a:gd name="T19" fmla="*/ 142 h 160"/>
                  <a:gd name="T20" fmla="*/ 96 w 130"/>
                  <a:gd name="T21" fmla="*/ 132 h 160"/>
                  <a:gd name="T22" fmla="*/ 89 w 130"/>
                  <a:gd name="T23" fmla="*/ 119 h 160"/>
                  <a:gd name="T24" fmla="*/ 74 w 130"/>
                  <a:gd name="T25" fmla="*/ 102 h 160"/>
                  <a:gd name="T26" fmla="*/ 57 w 130"/>
                  <a:gd name="T27" fmla="*/ 83 h 160"/>
                  <a:gd name="T28" fmla="*/ 39 w 130"/>
                  <a:gd name="T29" fmla="*/ 64 h 160"/>
                  <a:gd name="T30" fmla="*/ 26 w 130"/>
                  <a:gd name="T31" fmla="*/ 44 h 160"/>
                  <a:gd name="T32" fmla="*/ 27 w 130"/>
                  <a:gd name="T33" fmla="*/ 29 h 160"/>
                  <a:gd name="T34" fmla="*/ 31 w 130"/>
                  <a:gd name="T35" fmla="*/ 21 h 160"/>
                  <a:gd name="T36" fmla="*/ 37 w 130"/>
                  <a:gd name="T37" fmla="*/ 15 h 160"/>
                  <a:gd name="T38" fmla="*/ 43 w 130"/>
                  <a:gd name="T39" fmla="*/ 8 h 160"/>
                  <a:gd name="T40" fmla="*/ 49 w 130"/>
                  <a:gd name="T41" fmla="*/ 5 h 160"/>
                  <a:gd name="T42" fmla="*/ 52 w 130"/>
                  <a:gd name="T43" fmla="*/ 3 h 160"/>
                  <a:gd name="T44" fmla="*/ 53 w 130"/>
                  <a:gd name="T45" fmla="*/ 1 h 160"/>
                  <a:gd name="T46" fmla="*/ 53 w 130"/>
                  <a:gd name="T47" fmla="*/ 1 h 160"/>
                  <a:gd name="T48" fmla="*/ 53 w 130"/>
                  <a:gd name="T49" fmla="*/ 1 h 160"/>
                  <a:gd name="T50" fmla="*/ 53 w 130"/>
                  <a:gd name="T51" fmla="*/ 0 h 160"/>
                  <a:gd name="T52" fmla="*/ 38 w 130"/>
                  <a:gd name="T53" fmla="*/ 9 h 160"/>
                  <a:gd name="T54" fmla="*/ 26 w 130"/>
                  <a:gd name="T55" fmla="*/ 25 h 160"/>
                  <a:gd name="T56" fmla="*/ 23 w 130"/>
                  <a:gd name="T57" fmla="*/ 31 h 160"/>
                  <a:gd name="T58" fmla="*/ 22 w 130"/>
                  <a:gd name="T59" fmla="*/ 32 h 160"/>
                  <a:gd name="T60" fmla="*/ 22 w 130"/>
                  <a:gd name="T61" fmla="*/ 33 h 160"/>
                  <a:gd name="T62" fmla="*/ 22 w 130"/>
                  <a:gd name="T63" fmla="*/ 33 h 160"/>
                  <a:gd name="T64" fmla="*/ 17 w 130"/>
                  <a:gd name="T65" fmla="*/ 20 h 160"/>
                  <a:gd name="T66" fmla="*/ 6 w 130"/>
                  <a:gd name="T67" fmla="*/ 4 h 160"/>
                  <a:gd name="T68" fmla="*/ 9 w 130"/>
                  <a:gd name="T69" fmla="*/ 11 h 160"/>
                  <a:gd name="T70" fmla="*/ 19 w 130"/>
                  <a:gd name="T71" fmla="*/ 37 h 160"/>
                  <a:gd name="T72" fmla="*/ 30 w 130"/>
                  <a:gd name="T73" fmla="*/ 59 h 160"/>
                  <a:gd name="T74" fmla="*/ 42 w 130"/>
                  <a:gd name="T75" fmla="*/ 72 h 160"/>
                  <a:gd name="T76" fmla="*/ 50 w 130"/>
                  <a:gd name="T77" fmla="*/ 80 h 160"/>
                  <a:gd name="T78" fmla="*/ 54 w 130"/>
                  <a:gd name="T79" fmla="*/ 85 h 160"/>
                  <a:gd name="T80" fmla="*/ 58 w 130"/>
                  <a:gd name="T81" fmla="*/ 89 h 160"/>
                  <a:gd name="T82" fmla="*/ 62 w 130"/>
                  <a:gd name="T83" fmla="*/ 93 h 160"/>
                  <a:gd name="T84" fmla="*/ 74 w 130"/>
                  <a:gd name="T85" fmla="*/ 106 h 160"/>
                  <a:gd name="T86" fmla="*/ 91 w 130"/>
                  <a:gd name="T87" fmla="*/ 126 h 160"/>
                  <a:gd name="T88" fmla="*/ 96 w 130"/>
                  <a:gd name="T89" fmla="*/ 138 h 160"/>
                  <a:gd name="T90" fmla="*/ 95 w 130"/>
                  <a:gd name="T91" fmla="*/ 140 h 160"/>
                  <a:gd name="T92" fmla="*/ 87 w 130"/>
                  <a:gd name="T93" fmla="*/ 137 h 160"/>
                  <a:gd name="T94" fmla="*/ 70 w 130"/>
                  <a:gd name="T95" fmla="*/ 133 h 160"/>
                  <a:gd name="T96" fmla="*/ 56 w 130"/>
                  <a:gd name="T97" fmla="*/ 130 h 160"/>
                  <a:gd name="T98" fmla="*/ 38 w 130"/>
                  <a:gd name="T99" fmla="*/ 126 h 160"/>
                  <a:gd name="T100" fmla="*/ 30 w 130"/>
                  <a:gd name="T101" fmla="*/ 125 h 160"/>
                  <a:gd name="T102" fmla="*/ 30 w 130"/>
                  <a:gd name="T103" fmla="*/ 12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0" h="160">
                    <a:moveTo>
                      <a:pt x="30" y="125"/>
                    </a:moveTo>
                    <a:lnTo>
                      <a:pt x="31" y="126"/>
                    </a:lnTo>
                    <a:lnTo>
                      <a:pt x="33" y="126"/>
                    </a:lnTo>
                    <a:lnTo>
                      <a:pt x="34" y="128"/>
                    </a:lnTo>
                    <a:lnTo>
                      <a:pt x="35" y="128"/>
                    </a:lnTo>
                    <a:lnTo>
                      <a:pt x="37" y="128"/>
                    </a:lnTo>
                    <a:lnTo>
                      <a:pt x="38" y="129"/>
                    </a:lnTo>
                    <a:lnTo>
                      <a:pt x="39" y="129"/>
                    </a:lnTo>
                    <a:lnTo>
                      <a:pt x="41" y="130"/>
                    </a:lnTo>
                    <a:lnTo>
                      <a:pt x="49" y="133"/>
                    </a:lnTo>
                    <a:lnTo>
                      <a:pt x="56" y="134"/>
                    </a:lnTo>
                    <a:lnTo>
                      <a:pt x="64" y="137"/>
                    </a:lnTo>
                    <a:lnTo>
                      <a:pt x="72" y="138"/>
                    </a:lnTo>
                    <a:lnTo>
                      <a:pt x="78" y="138"/>
                    </a:lnTo>
                    <a:lnTo>
                      <a:pt x="87" y="140"/>
                    </a:lnTo>
                    <a:lnTo>
                      <a:pt x="95" y="142"/>
                    </a:lnTo>
                    <a:lnTo>
                      <a:pt x="101" y="144"/>
                    </a:lnTo>
                    <a:lnTo>
                      <a:pt x="105" y="145"/>
                    </a:lnTo>
                    <a:lnTo>
                      <a:pt x="109" y="148"/>
                    </a:lnTo>
                    <a:lnTo>
                      <a:pt x="113" y="149"/>
                    </a:lnTo>
                    <a:lnTo>
                      <a:pt x="116" y="150"/>
                    </a:lnTo>
                    <a:lnTo>
                      <a:pt x="120" y="153"/>
                    </a:lnTo>
                    <a:lnTo>
                      <a:pt x="123" y="154"/>
                    </a:lnTo>
                    <a:lnTo>
                      <a:pt x="125" y="157"/>
                    </a:lnTo>
                    <a:lnTo>
                      <a:pt x="130" y="160"/>
                    </a:lnTo>
                    <a:lnTo>
                      <a:pt x="130" y="160"/>
                    </a:lnTo>
                    <a:lnTo>
                      <a:pt x="130" y="160"/>
                    </a:lnTo>
                    <a:lnTo>
                      <a:pt x="130" y="158"/>
                    </a:lnTo>
                    <a:lnTo>
                      <a:pt x="130" y="158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28" y="156"/>
                    </a:lnTo>
                    <a:lnTo>
                      <a:pt x="128" y="156"/>
                    </a:lnTo>
                    <a:lnTo>
                      <a:pt x="125" y="153"/>
                    </a:lnTo>
                    <a:lnTo>
                      <a:pt x="121" y="152"/>
                    </a:lnTo>
                    <a:lnTo>
                      <a:pt x="119" y="149"/>
                    </a:lnTo>
                    <a:lnTo>
                      <a:pt x="115" y="148"/>
                    </a:lnTo>
                    <a:lnTo>
                      <a:pt x="112" y="145"/>
                    </a:lnTo>
                    <a:lnTo>
                      <a:pt x="108" y="144"/>
                    </a:lnTo>
                    <a:lnTo>
                      <a:pt x="105" y="142"/>
                    </a:lnTo>
                    <a:lnTo>
                      <a:pt x="101" y="141"/>
                    </a:lnTo>
                    <a:lnTo>
                      <a:pt x="100" y="137"/>
                    </a:lnTo>
                    <a:lnTo>
                      <a:pt x="97" y="134"/>
                    </a:lnTo>
                    <a:lnTo>
                      <a:pt x="96" y="132"/>
                    </a:lnTo>
                    <a:lnTo>
                      <a:pt x="95" y="129"/>
                    </a:lnTo>
                    <a:lnTo>
                      <a:pt x="93" y="125"/>
                    </a:lnTo>
                    <a:lnTo>
                      <a:pt x="92" y="122"/>
                    </a:lnTo>
                    <a:lnTo>
                      <a:pt x="89" y="119"/>
                    </a:lnTo>
                    <a:lnTo>
                      <a:pt x="88" y="117"/>
                    </a:lnTo>
                    <a:lnTo>
                      <a:pt x="84" y="111"/>
                    </a:lnTo>
                    <a:lnTo>
                      <a:pt x="80" y="106"/>
                    </a:lnTo>
                    <a:lnTo>
                      <a:pt x="74" y="102"/>
                    </a:lnTo>
                    <a:lnTo>
                      <a:pt x="70" y="97"/>
                    </a:lnTo>
                    <a:lnTo>
                      <a:pt x="66" y="93"/>
                    </a:lnTo>
                    <a:lnTo>
                      <a:pt x="62" y="89"/>
                    </a:lnTo>
                    <a:lnTo>
                      <a:pt x="57" y="83"/>
                    </a:lnTo>
                    <a:lnTo>
                      <a:pt x="53" y="79"/>
                    </a:lnTo>
                    <a:lnTo>
                      <a:pt x="49" y="74"/>
                    </a:lnTo>
                    <a:lnTo>
                      <a:pt x="43" y="70"/>
                    </a:lnTo>
                    <a:lnTo>
                      <a:pt x="39" y="64"/>
                    </a:lnTo>
                    <a:lnTo>
                      <a:pt x="34" y="60"/>
                    </a:lnTo>
                    <a:lnTo>
                      <a:pt x="30" y="55"/>
                    </a:lnTo>
                    <a:lnTo>
                      <a:pt x="27" y="50"/>
                    </a:lnTo>
                    <a:lnTo>
                      <a:pt x="26" y="44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6" y="32"/>
                    </a:lnTo>
                    <a:lnTo>
                      <a:pt x="27" y="29"/>
                    </a:lnTo>
                    <a:lnTo>
                      <a:pt x="29" y="28"/>
                    </a:lnTo>
                    <a:lnTo>
                      <a:pt x="30" y="25"/>
                    </a:lnTo>
                    <a:lnTo>
                      <a:pt x="31" y="24"/>
                    </a:lnTo>
                    <a:lnTo>
                      <a:pt x="31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5" y="16"/>
                    </a:lnTo>
                    <a:lnTo>
                      <a:pt x="37" y="15"/>
                    </a:lnTo>
                    <a:lnTo>
                      <a:pt x="39" y="13"/>
                    </a:lnTo>
                    <a:lnTo>
                      <a:pt x="41" y="11"/>
                    </a:lnTo>
                    <a:lnTo>
                      <a:pt x="42" y="9"/>
                    </a:lnTo>
                    <a:lnTo>
                      <a:pt x="43" y="8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8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2" y="3"/>
                    </a:lnTo>
                    <a:lnTo>
                      <a:pt x="52" y="3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8" y="3"/>
                    </a:lnTo>
                    <a:lnTo>
                      <a:pt x="42" y="5"/>
                    </a:lnTo>
                    <a:lnTo>
                      <a:pt x="38" y="9"/>
                    </a:lnTo>
                    <a:lnTo>
                      <a:pt x="34" y="12"/>
                    </a:lnTo>
                    <a:lnTo>
                      <a:pt x="31" y="16"/>
                    </a:lnTo>
                    <a:lnTo>
                      <a:pt x="29" y="21"/>
                    </a:lnTo>
                    <a:lnTo>
                      <a:pt x="26" y="25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32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1" y="28"/>
                    </a:lnTo>
                    <a:lnTo>
                      <a:pt x="18" y="24"/>
                    </a:lnTo>
                    <a:lnTo>
                      <a:pt x="17" y="20"/>
                    </a:lnTo>
                    <a:lnTo>
                      <a:pt x="14" y="16"/>
                    </a:lnTo>
                    <a:lnTo>
                      <a:pt x="11" y="12"/>
                    </a:lnTo>
                    <a:lnTo>
                      <a:pt x="9" y="8"/>
                    </a:lnTo>
                    <a:lnTo>
                      <a:pt x="6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9" y="11"/>
                    </a:lnTo>
                    <a:lnTo>
                      <a:pt x="13" y="17"/>
                    </a:lnTo>
                    <a:lnTo>
                      <a:pt x="15" y="24"/>
                    </a:lnTo>
                    <a:lnTo>
                      <a:pt x="18" y="31"/>
                    </a:lnTo>
                    <a:lnTo>
                      <a:pt x="19" y="37"/>
                    </a:lnTo>
                    <a:lnTo>
                      <a:pt x="22" y="44"/>
                    </a:lnTo>
                    <a:lnTo>
                      <a:pt x="25" y="51"/>
                    </a:lnTo>
                    <a:lnTo>
                      <a:pt x="27" y="55"/>
                    </a:lnTo>
                    <a:lnTo>
                      <a:pt x="30" y="59"/>
                    </a:lnTo>
                    <a:lnTo>
                      <a:pt x="33" y="62"/>
                    </a:lnTo>
                    <a:lnTo>
                      <a:pt x="35" y="66"/>
                    </a:lnTo>
                    <a:lnTo>
                      <a:pt x="38" y="68"/>
                    </a:lnTo>
                    <a:lnTo>
                      <a:pt x="42" y="72"/>
                    </a:lnTo>
                    <a:lnTo>
                      <a:pt x="45" y="75"/>
                    </a:lnTo>
                    <a:lnTo>
                      <a:pt x="48" y="78"/>
                    </a:lnTo>
                    <a:lnTo>
                      <a:pt x="49" y="79"/>
                    </a:lnTo>
                    <a:lnTo>
                      <a:pt x="50" y="80"/>
                    </a:lnTo>
                    <a:lnTo>
                      <a:pt x="52" y="82"/>
                    </a:lnTo>
                    <a:lnTo>
                      <a:pt x="52" y="83"/>
                    </a:lnTo>
                    <a:lnTo>
                      <a:pt x="53" y="83"/>
                    </a:lnTo>
                    <a:lnTo>
                      <a:pt x="54" y="85"/>
                    </a:lnTo>
                    <a:lnTo>
                      <a:pt x="56" y="86"/>
                    </a:lnTo>
                    <a:lnTo>
                      <a:pt x="56" y="87"/>
                    </a:lnTo>
                    <a:lnTo>
                      <a:pt x="57" y="89"/>
                    </a:lnTo>
                    <a:lnTo>
                      <a:pt x="58" y="89"/>
                    </a:lnTo>
                    <a:lnTo>
                      <a:pt x="60" y="90"/>
                    </a:lnTo>
                    <a:lnTo>
                      <a:pt x="61" y="91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64" y="94"/>
                    </a:lnTo>
                    <a:lnTo>
                      <a:pt x="65" y="95"/>
                    </a:lnTo>
                    <a:lnTo>
                      <a:pt x="69" y="101"/>
                    </a:lnTo>
                    <a:lnTo>
                      <a:pt x="74" y="106"/>
                    </a:lnTo>
                    <a:lnTo>
                      <a:pt x="78" y="110"/>
                    </a:lnTo>
                    <a:lnTo>
                      <a:pt x="82" y="115"/>
                    </a:lnTo>
                    <a:lnTo>
                      <a:pt x="87" y="121"/>
                    </a:lnTo>
                    <a:lnTo>
                      <a:pt x="91" y="126"/>
                    </a:lnTo>
                    <a:lnTo>
                      <a:pt x="93" y="132"/>
                    </a:lnTo>
                    <a:lnTo>
                      <a:pt x="96" y="138"/>
                    </a:lnTo>
                    <a:lnTo>
                      <a:pt x="96" y="138"/>
                    </a:lnTo>
                    <a:lnTo>
                      <a:pt x="96" y="138"/>
                    </a:lnTo>
                    <a:lnTo>
                      <a:pt x="96" y="138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5" y="140"/>
                    </a:lnTo>
                    <a:lnTo>
                      <a:pt x="95" y="140"/>
                    </a:lnTo>
                    <a:lnTo>
                      <a:pt x="95" y="140"/>
                    </a:lnTo>
                    <a:lnTo>
                      <a:pt x="91" y="138"/>
                    </a:lnTo>
                    <a:lnTo>
                      <a:pt x="87" y="137"/>
                    </a:lnTo>
                    <a:lnTo>
                      <a:pt x="82" y="136"/>
                    </a:lnTo>
                    <a:lnTo>
                      <a:pt x="78" y="134"/>
                    </a:lnTo>
                    <a:lnTo>
                      <a:pt x="74" y="134"/>
                    </a:lnTo>
                    <a:lnTo>
                      <a:pt x="70" y="133"/>
                    </a:lnTo>
                    <a:lnTo>
                      <a:pt x="66" y="133"/>
                    </a:lnTo>
                    <a:lnTo>
                      <a:pt x="62" y="132"/>
                    </a:lnTo>
                    <a:lnTo>
                      <a:pt x="60" y="132"/>
                    </a:lnTo>
                    <a:lnTo>
                      <a:pt x="56" y="130"/>
                    </a:lnTo>
                    <a:lnTo>
                      <a:pt x="50" y="130"/>
                    </a:lnTo>
                    <a:lnTo>
                      <a:pt x="46" y="129"/>
                    </a:lnTo>
                    <a:lnTo>
                      <a:pt x="42" y="128"/>
                    </a:lnTo>
                    <a:lnTo>
                      <a:pt x="38" y="126"/>
                    </a:lnTo>
                    <a:lnTo>
                      <a:pt x="34" y="125"/>
                    </a:lnTo>
                    <a:lnTo>
                      <a:pt x="31" y="124"/>
                    </a:lnTo>
                    <a:lnTo>
                      <a:pt x="30" y="124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19" name="Freeform 147"/>
              <p:cNvSpPr>
                <a:spLocks/>
              </p:cNvSpPr>
              <p:nvPr/>
            </p:nvSpPr>
            <p:spPr bwMode="auto">
              <a:xfrm>
                <a:off x="2492" y="1066"/>
                <a:ext cx="325" cy="274"/>
              </a:xfrm>
              <a:custGeom>
                <a:avLst/>
                <a:gdLst>
                  <a:gd name="T0" fmla="*/ 19 w 325"/>
                  <a:gd name="T1" fmla="*/ 236 h 274"/>
                  <a:gd name="T2" fmla="*/ 27 w 325"/>
                  <a:gd name="T3" fmla="*/ 221 h 274"/>
                  <a:gd name="T4" fmla="*/ 34 w 325"/>
                  <a:gd name="T5" fmla="*/ 234 h 274"/>
                  <a:gd name="T6" fmla="*/ 44 w 325"/>
                  <a:gd name="T7" fmla="*/ 252 h 274"/>
                  <a:gd name="T8" fmla="*/ 54 w 325"/>
                  <a:gd name="T9" fmla="*/ 263 h 274"/>
                  <a:gd name="T10" fmla="*/ 61 w 325"/>
                  <a:gd name="T11" fmla="*/ 270 h 274"/>
                  <a:gd name="T12" fmla="*/ 66 w 325"/>
                  <a:gd name="T13" fmla="*/ 274 h 274"/>
                  <a:gd name="T14" fmla="*/ 67 w 325"/>
                  <a:gd name="T15" fmla="*/ 274 h 274"/>
                  <a:gd name="T16" fmla="*/ 42 w 325"/>
                  <a:gd name="T17" fmla="*/ 242 h 274"/>
                  <a:gd name="T18" fmla="*/ 28 w 325"/>
                  <a:gd name="T19" fmla="*/ 213 h 274"/>
                  <a:gd name="T20" fmla="*/ 28 w 325"/>
                  <a:gd name="T21" fmla="*/ 197 h 274"/>
                  <a:gd name="T22" fmla="*/ 36 w 325"/>
                  <a:gd name="T23" fmla="*/ 181 h 274"/>
                  <a:gd name="T24" fmla="*/ 56 w 325"/>
                  <a:gd name="T25" fmla="*/ 157 h 274"/>
                  <a:gd name="T26" fmla="*/ 77 w 325"/>
                  <a:gd name="T27" fmla="*/ 141 h 274"/>
                  <a:gd name="T28" fmla="*/ 91 w 325"/>
                  <a:gd name="T29" fmla="*/ 138 h 274"/>
                  <a:gd name="T30" fmla="*/ 108 w 325"/>
                  <a:gd name="T31" fmla="*/ 153 h 274"/>
                  <a:gd name="T32" fmla="*/ 110 w 325"/>
                  <a:gd name="T33" fmla="*/ 156 h 274"/>
                  <a:gd name="T34" fmla="*/ 105 w 325"/>
                  <a:gd name="T35" fmla="*/ 148 h 274"/>
                  <a:gd name="T36" fmla="*/ 94 w 325"/>
                  <a:gd name="T37" fmla="*/ 134 h 274"/>
                  <a:gd name="T38" fmla="*/ 94 w 325"/>
                  <a:gd name="T39" fmla="*/ 133 h 274"/>
                  <a:gd name="T40" fmla="*/ 101 w 325"/>
                  <a:gd name="T41" fmla="*/ 126 h 274"/>
                  <a:gd name="T42" fmla="*/ 124 w 325"/>
                  <a:gd name="T43" fmla="*/ 115 h 274"/>
                  <a:gd name="T44" fmla="*/ 157 w 325"/>
                  <a:gd name="T45" fmla="*/ 107 h 274"/>
                  <a:gd name="T46" fmla="*/ 161 w 325"/>
                  <a:gd name="T47" fmla="*/ 110 h 274"/>
                  <a:gd name="T48" fmla="*/ 163 w 325"/>
                  <a:gd name="T49" fmla="*/ 119 h 274"/>
                  <a:gd name="T50" fmla="*/ 164 w 325"/>
                  <a:gd name="T51" fmla="*/ 126 h 274"/>
                  <a:gd name="T52" fmla="*/ 165 w 325"/>
                  <a:gd name="T53" fmla="*/ 122 h 274"/>
                  <a:gd name="T54" fmla="*/ 167 w 325"/>
                  <a:gd name="T55" fmla="*/ 96 h 274"/>
                  <a:gd name="T56" fmla="*/ 172 w 325"/>
                  <a:gd name="T57" fmla="*/ 86 h 274"/>
                  <a:gd name="T58" fmla="*/ 190 w 325"/>
                  <a:gd name="T59" fmla="*/ 71 h 274"/>
                  <a:gd name="T60" fmla="*/ 218 w 325"/>
                  <a:gd name="T61" fmla="*/ 60 h 274"/>
                  <a:gd name="T62" fmla="*/ 243 w 325"/>
                  <a:gd name="T63" fmla="*/ 57 h 274"/>
                  <a:gd name="T64" fmla="*/ 297 w 325"/>
                  <a:gd name="T65" fmla="*/ 36 h 274"/>
                  <a:gd name="T66" fmla="*/ 325 w 325"/>
                  <a:gd name="T67" fmla="*/ 1 h 274"/>
                  <a:gd name="T68" fmla="*/ 325 w 325"/>
                  <a:gd name="T69" fmla="*/ 0 h 274"/>
                  <a:gd name="T70" fmla="*/ 325 w 325"/>
                  <a:gd name="T71" fmla="*/ 0 h 274"/>
                  <a:gd name="T72" fmla="*/ 321 w 325"/>
                  <a:gd name="T73" fmla="*/ 5 h 274"/>
                  <a:gd name="T74" fmla="*/ 312 w 325"/>
                  <a:gd name="T75" fmla="*/ 17 h 274"/>
                  <a:gd name="T76" fmla="*/ 293 w 325"/>
                  <a:gd name="T77" fmla="*/ 33 h 274"/>
                  <a:gd name="T78" fmla="*/ 233 w 325"/>
                  <a:gd name="T79" fmla="*/ 55 h 274"/>
                  <a:gd name="T80" fmla="*/ 192 w 325"/>
                  <a:gd name="T81" fmla="*/ 64 h 274"/>
                  <a:gd name="T82" fmla="*/ 169 w 325"/>
                  <a:gd name="T83" fmla="*/ 82 h 274"/>
                  <a:gd name="T84" fmla="*/ 161 w 325"/>
                  <a:gd name="T85" fmla="*/ 105 h 274"/>
                  <a:gd name="T86" fmla="*/ 161 w 325"/>
                  <a:gd name="T87" fmla="*/ 106 h 274"/>
                  <a:gd name="T88" fmla="*/ 132 w 325"/>
                  <a:gd name="T89" fmla="*/ 109 h 274"/>
                  <a:gd name="T90" fmla="*/ 93 w 325"/>
                  <a:gd name="T91" fmla="*/ 127 h 274"/>
                  <a:gd name="T92" fmla="*/ 81 w 325"/>
                  <a:gd name="T93" fmla="*/ 134 h 274"/>
                  <a:gd name="T94" fmla="*/ 66 w 325"/>
                  <a:gd name="T95" fmla="*/ 145 h 274"/>
                  <a:gd name="T96" fmla="*/ 50 w 325"/>
                  <a:gd name="T97" fmla="*/ 160 h 274"/>
                  <a:gd name="T98" fmla="*/ 35 w 325"/>
                  <a:gd name="T99" fmla="*/ 176 h 274"/>
                  <a:gd name="T100" fmla="*/ 30 w 325"/>
                  <a:gd name="T101" fmla="*/ 185 h 274"/>
                  <a:gd name="T102" fmla="*/ 19 w 325"/>
                  <a:gd name="T103" fmla="*/ 225 h 274"/>
                  <a:gd name="T104" fmla="*/ 7 w 325"/>
                  <a:gd name="T105" fmla="*/ 252 h 274"/>
                  <a:gd name="T106" fmla="*/ 0 w 325"/>
                  <a:gd name="T107" fmla="*/ 262 h 274"/>
                  <a:gd name="T108" fmla="*/ 0 w 325"/>
                  <a:gd name="T109" fmla="*/ 26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5" h="274">
                    <a:moveTo>
                      <a:pt x="0" y="262"/>
                    </a:moveTo>
                    <a:lnTo>
                      <a:pt x="5" y="258"/>
                    </a:lnTo>
                    <a:lnTo>
                      <a:pt x="9" y="252"/>
                    </a:lnTo>
                    <a:lnTo>
                      <a:pt x="13" y="247"/>
                    </a:lnTo>
                    <a:lnTo>
                      <a:pt x="16" y="242"/>
                    </a:lnTo>
                    <a:lnTo>
                      <a:pt x="19" y="236"/>
                    </a:lnTo>
                    <a:lnTo>
                      <a:pt x="22" y="230"/>
                    </a:lnTo>
                    <a:lnTo>
                      <a:pt x="23" y="223"/>
                    </a:lnTo>
                    <a:lnTo>
                      <a:pt x="26" y="216"/>
                    </a:lnTo>
                    <a:lnTo>
                      <a:pt x="26" y="217"/>
                    </a:lnTo>
                    <a:lnTo>
                      <a:pt x="27" y="220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0" y="224"/>
                    </a:lnTo>
                    <a:lnTo>
                      <a:pt x="30" y="227"/>
                    </a:lnTo>
                    <a:lnTo>
                      <a:pt x="31" y="228"/>
                    </a:lnTo>
                    <a:lnTo>
                      <a:pt x="31" y="230"/>
                    </a:lnTo>
                    <a:lnTo>
                      <a:pt x="34" y="234"/>
                    </a:lnTo>
                    <a:lnTo>
                      <a:pt x="35" y="236"/>
                    </a:lnTo>
                    <a:lnTo>
                      <a:pt x="36" y="240"/>
                    </a:lnTo>
                    <a:lnTo>
                      <a:pt x="39" y="243"/>
                    </a:lnTo>
                    <a:lnTo>
                      <a:pt x="40" y="246"/>
                    </a:lnTo>
                    <a:lnTo>
                      <a:pt x="43" y="248"/>
                    </a:lnTo>
                    <a:lnTo>
                      <a:pt x="44" y="252"/>
                    </a:lnTo>
                    <a:lnTo>
                      <a:pt x="47" y="255"/>
                    </a:lnTo>
                    <a:lnTo>
                      <a:pt x="48" y="256"/>
                    </a:lnTo>
                    <a:lnTo>
                      <a:pt x="50" y="258"/>
                    </a:lnTo>
                    <a:lnTo>
                      <a:pt x="51" y="259"/>
                    </a:lnTo>
                    <a:lnTo>
                      <a:pt x="52" y="262"/>
                    </a:lnTo>
                    <a:lnTo>
                      <a:pt x="54" y="263"/>
                    </a:lnTo>
                    <a:lnTo>
                      <a:pt x="55" y="264"/>
                    </a:lnTo>
                    <a:lnTo>
                      <a:pt x="56" y="266"/>
                    </a:lnTo>
                    <a:lnTo>
                      <a:pt x="58" y="267"/>
                    </a:lnTo>
                    <a:lnTo>
                      <a:pt x="58" y="268"/>
                    </a:lnTo>
                    <a:lnTo>
                      <a:pt x="59" y="270"/>
                    </a:lnTo>
                    <a:lnTo>
                      <a:pt x="61" y="270"/>
                    </a:lnTo>
                    <a:lnTo>
                      <a:pt x="62" y="271"/>
                    </a:lnTo>
                    <a:lnTo>
                      <a:pt x="63" y="273"/>
                    </a:lnTo>
                    <a:lnTo>
                      <a:pt x="63" y="273"/>
                    </a:lnTo>
                    <a:lnTo>
                      <a:pt x="65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7" y="274"/>
                    </a:lnTo>
                    <a:lnTo>
                      <a:pt x="67" y="274"/>
                    </a:lnTo>
                    <a:lnTo>
                      <a:pt x="67" y="274"/>
                    </a:lnTo>
                    <a:lnTo>
                      <a:pt x="62" y="267"/>
                    </a:lnTo>
                    <a:lnTo>
                      <a:pt x="56" y="262"/>
                    </a:lnTo>
                    <a:lnTo>
                      <a:pt x="51" y="255"/>
                    </a:lnTo>
                    <a:lnTo>
                      <a:pt x="46" y="248"/>
                    </a:lnTo>
                    <a:lnTo>
                      <a:pt x="42" y="242"/>
                    </a:lnTo>
                    <a:lnTo>
                      <a:pt x="38" y="235"/>
                    </a:lnTo>
                    <a:lnTo>
                      <a:pt x="34" y="228"/>
                    </a:lnTo>
                    <a:lnTo>
                      <a:pt x="31" y="221"/>
                    </a:lnTo>
                    <a:lnTo>
                      <a:pt x="30" y="219"/>
                    </a:lnTo>
                    <a:lnTo>
                      <a:pt x="28" y="216"/>
                    </a:lnTo>
                    <a:lnTo>
                      <a:pt x="28" y="213"/>
                    </a:lnTo>
                    <a:lnTo>
                      <a:pt x="27" y="211"/>
                    </a:lnTo>
                    <a:lnTo>
                      <a:pt x="27" y="208"/>
                    </a:lnTo>
                    <a:lnTo>
                      <a:pt x="27" y="205"/>
                    </a:lnTo>
                    <a:lnTo>
                      <a:pt x="27" y="203"/>
                    </a:lnTo>
                    <a:lnTo>
                      <a:pt x="28" y="201"/>
                    </a:lnTo>
                    <a:lnTo>
                      <a:pt x="28" y="197"/>
                    </a:lnTo>
                    <a:lnTo>
                      <a:pt x="30" y="195"/>
                    </a:lnTo>
                    <a:lnTo>
                      <a:pt x="31" y="192"/>
                    </a:lnTo>
                    <a:lnTo>
                      <a:pt x="32" y="189"/>
                    </a:lnTo>
                    <a:lnTo>
                      <a:pt x="34" y="186"/>
                    </a:lnTo>
                    <a:lnTo>
                      <a:pt x="35" y="184"/>
                    </a:lnTo>
                    <a:lnTo>
                      <a:pt x="36" y="181"/>
                    </a:lnTo>
                    <a:lnTo>
                      <a:pt x="38" y="178"/>
                    </a:lnTo>
                    <a:lnTo>
                      <a:pt x="42" y="174"/>
                    </a:lnTo>
                    <a:lnTo>
                      <a:pt x="44" y="170"/>
                    </a:lnTo>
                    <a:lnTo>
                      <a:pt x="48" y="166"/>
                    </a:lnTo>
                    <a:lnTo>
                      <a:pt x="52" y="161"/>
                    </a:lnTo>
                    <a:lnTo>
                      <a:pt x="56" y="157"/>
                    </a:lnTo>
                    <a:lnTo>
                      <a:pt x="62" y="153"/>
                    </a:lnTo>
                    <a:lnTo>
                      <a:pt x="66" y="149"/>
                    </a:lnTo>
                    <a:lnTo>
                      <a:pt x="70" y="146"/>
                    </a:lnTo>
                    <a:lnTo>
                      <a:pt x="71" y="143"/>
                    </a:lnTo>
                    <a:lnTo>
                      <a:pt x="74" y="142"/>
                    </a:lnTo>
                    <a:lnTo>
                      <a:pt x="77" y="141"/>
                    </a:lnTo>
                    <a:lnTo>
                      <a:pt x="78" y="139"/>
                    </a:lnTo>
                    <a:lnTo>
                      <a:pt x="81" y="138"/>
                    </a:lnTo>
                    <a:lnTo>
                      <a:pt x="83" y="137"/>
                    </a:lnTo>
                    <a:lnTo>
                      <a:pt x="86" y="137"/>
                    </a:lnTo>
                    <a:lnTo>
                      <a:pt x="89" y="137"/>
                    </a:lnTo>
                    <a:lnTo>
                      <a:pt x="91" y="138"/>
                    </a:lnTo>
                    <a:lnTo>
                      <a:pt x="95" y="139"/>
                    </a:lnTo>
                    <a:lnTo>
                      <a:pt x="98" y="142"/>
                    </a:lnTo>
                    <a:lnTo>
                      <a:pt x="101" y="145"/>
                    </a:lnTo>
                    <a:lnTo>
                      <a:pt x="102" y="148"/>
                    </a:lnTo>
                    <a:lnTo>
                      <a:pt x="105" y="150"/>
                    </a:lnTo>
                    <a:lnTo>
                      <a:pt x="108" y="153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09" y="153"/>
                    </a:lnTo>
                    <a:lnTo>
                      <a:pt x="108" y="150"/>
                    </a:lnTo>
                    <a:lnTo>
                      <a:pt x="105" y="148"/>
                    </a:lnTo>
                    <a:lnTo>
                      <a:pt x="104" y="143"/>
                    </a:lnTo>
                    <a:lnTo>
                      <a:pt x="101" y="141"/>
                    </a:lnTo>
                    <a:lnTo>
                      <a:pt x="98" y="138"/>
                    </a:lnTo>
                    <a:lnTo>
                      <a:pt x="97" y="137"/>
                    </a:lnTo>
                    <a:lnTo>
                      <a:pt x="94" y="134"/>
                    </a:lnTo>
                    <a:lnTo>
                      <a:pt x="94" y="134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1"/>
                    </a:lnTo>
                    <a:lnTo>
                      <a:pt x="95" y="130"/>
                    </a:lnTo>
                    <a:lnTo>
                      <a:pt x="97" y="129"/>
                    </a:lnTo>
                    <a:lnTo>
                      <a:pt x="98" y="127"/>
                    </a:lnTo>
                    <a:lnTo>
                      <a:pt x="101" y="126"/>
                    </a:lnTo>
                    <a:lnTo>
                      <a:pt x="102" y="126"/>
                    </a:lnTo>
                    <a:lnTo>
                      <a:pt x="104" y="125"/>
                    </a:lnTo>
                    <a:lnTo>
                      <a:pt x="106" y="123"/>
                    </a:lnTo>
                    <a:lnTo>
                      <a:pt x="112" y="121"/>
                    </a:lnTo>
                    <a:lnTo>
                      <a:pt x="118" y="118"/>
                    </a:lnTo>
                    <a:lnTo>
                      <a:pt x="124" y="115"/>
                    </a:lnTo>
                    <a:lnTo>
                      <a:pt x="130" y="113"/>
                    </a:lnTo>
                    <a:lnTo>
                      <a:pt x="137" y="111"/>
                    </a:lnTo>
                    <a:lnTo>
                      <a:pt x="142" y="109"/>
                    </a:lnTo>
                    <a:lnTo>
                      <a:pt x="149" y="107"/>
                    </a:lnTo>
                    <a:lnTo>
                      <a:pt x="157" y="107"/>
                    </a:lnTo>
                    <a:lnTo>
                      <a:pt x="157" y="107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9" y="109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1" y="110"/>
                    </a:lnTo>
                    <a:lnTo>
                      <a:pt x="161" y="110"/>
                    </a:lnTo>
                    <a:lnTo>
                      <a:pt x="161" y="111"/>
                    </a:lnTo>
                    <a:lnTo>
                      <a:pt x="161" y="114"/>
                    </a:lnTo>
                    <a:lnTo>
                      <a:pt x="161" y="115"/>
                    </a:lnTo>
                    <a:lnTo>
                      <a:pt x="161" y="118"/>
                    </a:lnTo>
                    <a:lnTo>
                      <a:pt x="163" y="119"/>
                    </a:lnTo>
                    <a:lnTo>
                      <a:pt x="163" y="122"/>
                    </a:lnTo>
                    <a:lnTo>
                      <a:pt x="164" y="123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2"/>
                    </a:lnTo>
                    <a:lnTo>
                      <a:pt x="165" y="117"/>
                    </a:lnTo>
                    <a:lnTo>
                      <a:pt x="164" y="113"/>
                    </a:lnTo>
                    <a:lnTo>
                      <a:pt x="164" y="109"/>
                    </a:lnTo>
                    <a:lnTo>
                      <a:pt x="165" y="105"/>
                    </a:lnTo>
                    <a:lnTo>
                      <a:pt x="165" y="100"/>
                    </a:lnTo>
                    <a:lnTo>
                      <a:pt x="167" y="96"/>
                    </a:lnTo>
                    <a:lnTo>
                      <a:pt x="168" y="92"/>
                    </a:lnTo>
                    <a:lnTo>
                      <a:pt x="169" y="91"/>
                    </a:lnTo>
                    <a:lnTo>
                      <a:pt x="169" y="90"/>
                    </a:lnTo>
                    <a:lnTo>
                      <a:pt x="171" y="88"/>
                    </a:lnTo>
                    <a:lnTo>
                      <a:pt x="171" y="87"/>
                    </a:lnTo>
                    <a:lnTo>
                      <a:pt x="172" y="86"/>
                    </a:lnTo>
                    <a:lnTo>
                      <a:pt x="173" y="84"/>
                    </a:lnTo>
                    <a:lnTo>
                      <a:pt x="173" y="83"/>
                    </a:lnTo>
                    <a:lnTo>
                      <a:pt x="175" y="82"/>
                    </a:lnTo>
                    <a:lnTo>
                      <a:pt x="180" y="76"/>
                    </a:lnTo>
                    <a:lnTo>
                      <a:pt x="184" y="74"/>
                    </a:lnTo>
                    <a:lnTo>
                      <a:pt x="190" y="71"/>
                    </a:lnTo>
                    <a:lnTo>
                      <a:pt x="194" y="68"/>
                    </a:lnTo>
                    <a:lnTo>
                      <a:pt x="198" y="66"/>
                    </a:lnTo>
                    <a:lnTo>
                      <a:pt x="203" y="64"/>
                    </a:lnTo>
                    <a:lnTo>
                      <a:pt x="208" y="63"/>
                    </a:lnTo>
                    <a:lnTo>
                      <a:pt x="212" y="61"/>
                    </a:lnTo>
                    <a:lnTo>
                      <a:pt x="218" y="60"/>
                    </a:lnTo>
                    <a:lnTo>
                      <a:pt x="223" y="59"/>
                    </a:lnTo>
                    <a:lnTo>
                      <a:pt x="227" y="59"/>
                    </a:lnTo>
                    <a:lnTo>
                      <a:pt x="231" y="59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3" y="57"/>
                    </a:lnTo>
                    <a:lnTo>
                      <a:pt x="249" y="56"/>
                    </a:lnTo>
                    <a:lnTo>
                      <a:pt x="253" y="56"/>
                    </a:lnTo>
                    <a:lnTo>
                      <a:pt x="265" y="53"/>
                    </a:lnTo>
                    <a:lnTo>
                      <a:pt x="276" y="49"/>
                    </a:lnTo>
                    <a:lnTo>
                      <a:pt x="286" y="44"/>
                    </a:lnTo>
                    <a:lnTo>
                      <a:pt x="297" y="36"/>
                    </a:lnTo>
                    <a:lnTo>
                      <a:pt x="305" y="28"/>
                    </a:lnTo>
                    <a:lnTo>
                      <a:pt x="313" y="20"/>
                    </a:lnTo>
                    <a:lnTo>
                      <a:pt x="320" y="10"/>
                    </a:lnTo>
                    <a:lnTo>
                      <a:pt x="325" y="1"/>
                    </a:lnTo>
                    <a:lnTo>
                      <a:pt x="325" y="1"/>
                    </a:lnTo>
                    <a:lnTo>
                      <a:pt x="325" y="1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4" y="1"/>
                    </a:lnTo>
                    <a:lnTo>
                      <a:pt x="323" y="2"/>
                    </a:lnTo>
                    <a:lnTo>
                      <a:pt x="323" y="4"/>
                    </a:lnTo>
                    <a:lnTo>
                      <a:pt x="321" y="5"/>
                    </a:lnTo>
                    <a:lnTo>
                      <a:pt x="320" y="6"/>
                    </a:lnTo>
                    <a:lnTo>
                      <a:pt x="320" y="8"/>
                    </a:lnTo>
                    <a:lnTo>
                      <a:pt x="319" y="9"/>
                    </a:lnTo>
                    <a:lnTo>
                      <a:pt x="317" y="10"/>
                    </a:lnTo>
                    <a:lnTo>
                      <a:pt x="314" y="13"/>
                    </a:lnTo>
                    <a:lnTo>
                      <a:pt x="312" y="17"/>
                    </a:lnTo>
                    <a:lnTo>
                      <a:pt x="309" y="20"/>
                    </a:lnTo>
                    <a:lnTo>
                      <a:pt x="306" y="23"/>
                    </a:lnTo>
                    <a:lnTo>
                      <a:pt x="304" y="25"/>
                    </a:lnTo>
                    <a:lnTo>
                      <a:pt x="300" y="28"/>
                    </a:lnTo>
                    <a:lnTo>
                      <a:pt x="297" y="31"/>
                    </a:lnTo>
                    <a:lnTo>
                      <a:pt x="293" y="33"/>
                    </a:lnTo>
                    <a:lnTo>
                      <a:pt x="285" y="40"/>
                    </a:lnTo>
                    <a:lnTo>
                      <a:pt x="276" y="45"/>
                    </a:lnTo>
                    <a:lnTo>
                      <a:pt x="265" y="49"/>
                    </a:lnTo>
                    <a:lnTo>
                      <a:pt x="254" y="51"/>
                    </a:lnTo>
                    <a:lnTo>
                      <a:pt x="243" y="53"/>
                    </a:lnTo>
                    <a:lnTo>
                      <a:pt x="233" y="55"/>
                    </a:lnTo>
                    <a:lnTo>
                      <a:pt x="222" y="56"/>
                    </a:lnTo>
                    <a:lnTo>
                      <a:pt x="211" y="57"/>
                    </a:lnTo>
                    <a:lnTo>
                      <a:pt x="206" y="59"/>
                    </a:lnTo>
                    <a:lnTo>
                      <a:pt x="202" y="60"/>
                    </a:lnTo>
                    <a:lnTo>
                      <a:pt x="196" y="61"/>
                    </a:lnTo>
                    <a:lnTo>
                      <a:pt x="192" y="64"/>
                    </a:lnTo>
                    <a:lnTo>
                      <a:pt x="188" y="66"/>
                    </a:lnTo>
                    <a:lnTo>
                      <a:pt x="184" y="68"/>
                    </a:lnTo>
                    <a:lnTo>
                      <a:pt x="180" y="72"/>
                    </a:lnTo>
                    <a:lnTo>
                      <a:pt x="176" y="75"/>
                    </a:lnTo>
                    <a:lnTo>
                      <a:pt x="172" y="78"/>
                    </a:lnTo>
                    <a:lnTo>
                      <a:pt x="169" y="82"/>
                    </a:lnTo>
                    <a:lnTo>
                      <a:pt x="168" y="84"/>
                    </a:lnTo>
                    <a:lnTo>
                      <a:pt x="165" y="88"/>
                    </a:lnTo>
                    <a:lnTo>
                      <a:pt x="164" y="92"/>
                    </a:lnTo>
                    <a:lnTo>
                      <a:pt x="163" y="96"/>
                    </a:lnTo>
                    <a:lnTo>
                      <a:pt x="163" y="100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6"/>
                    </a:lnTo>
                    <a:lnTo>
                      <a:pt x="161" y="106"/>
                    </a:lnTo>
                    <a:lnTo>
                      <a:pt x="160" y="106"/>
                    </a:lnTo>
                    <a:lnTo>
                      <a:pt x="155" y="102"/>
                    </a:lnTo>
                    <a:lnTo>
                      <a:pt x="147" y="105"/>
                    </a:lnTo>
                    <a:lnTo>
                      <a:pt x="140" y="106"/>
                    </a:lnTo>
                    <a:lnTo>
                      <a:pt x="132" y="109"/>
                    </a:lnTo>
                    <a:lnTo>
                      <a:pt x="124" y="111"/>
                    </a:lnTo>
                    <a:lnTo>
                      <a:pt x="117" y="115"/>
                    </a:lnTo>
                    <a:lnTo>
                      <a:pt x="109" y="118"/>
                    </a:lnTo>
                    <a:lnTo>
                      <a:pt x="102" y="122"/>
                    </a:lnTo>
                    <a:lnTo>
                      <a:pt x="94" y="125"/>
                    </a:lnTo>
                    <a:lnTo>
                      <a:pt x="93" y="127"/>
                    </a:lnTo>
                    <a:lnTo>
                      <a:pt x="91" y="129"/>
                    </a:lnTo>
                    <a:lnTo>
                      <a:pt x="89" y="130"/>
                    </a:lnTo>
                    <a:lnTo>
                      <a:pt x="87" y="131"/>
                    </a:lnTo>
                    <a:lnTo>
                      <a:pt x="85" y="133"/>
                    </a:lnTo>
                    <a:lnTo>
                      <a:pt x="82" y="133"/>
                    </a:lnTo>
                    <a:lnTo>
                      <a:pt x="81" y="134"/>
                    </a:lnTo>
                    <a:lnTo>
                      <a:pt x="78" y="135"/>
                    </a:lnTo>
                    <a:lnTo>
                      <a:pt x="75" y="137"/>
                    </a:lnTo>
                    <a:lnTo>
                      <a:pt x="73" y="138"/>
                    </a:lnTo>
                    <a:lnTo>
                      <a:pt x="70" y="141"/>
                    </a:lnTo>
                    <a:lnTo>
                      <a:pt x="69" y="142"/>
                    </a:lnTo>
                    <a:lnTo>
                      <a:pt x="66" y="145"/>
                    </a:lnTo>
                    <a:lnTo>
                      <a:pt x="63" y="146"/>
                    </a:lnTo>
                    <a:lnTo>
                      <a:pt x="62" y="149"/>
                    </a:lnTo>
                    <a:lnTo>
                      <a:pt x="59" y="152"/>
                    </a:lnTo>
                    <a:lnTo>
                      <a:pt x="56" y="154"/>
                    </a:lnTo>
                    <a:lnTo>
                      <a:pt x="52" y="157"/>
                    </a:lnTo>
                    <a:lnTo>
                      <a:pt x="50" y="160"/>
                    </a:lnTo>
                    <a:lnTo>
                      <a:pt x="47" y="162"/>
                    </a:lnTo>
                    <a:lnTo>
                      <a:pt x="44" y="165"/>
                    </a:lnTo>
                    <a:lnTo>
                      <a:pt x="42" y="169"/>
                    </a:lnTo>
                    <a:lnTo>
                      <a:pt x="39" y="172"/>
                    </a:lnTo>
                    <a:lnTo>
                      <a:pt x="36" y="174"/>
                    </a:lnTo>
                    <a:lnTo>
                      <a:pt x="35" y="176"/>
                    </a:lnTo>
                    <a:lnTo>
                      <a:pt x="34" y="177"/>
                    </a:lnTo>
                    <a:lnTo>
                      <a:pt x="34" y="180"/>
                    </a:lnTo>
                    <a:lnTo>
                      <a:pt x="32" y="181"/>
                    </a:lnTo>
                    <a:lnTo>
                      <a:pt x="31" y="182"/>
                    </a:lnTo>
                    <a:lnTo>
                      <a:pt x="31" y="184"/>
                    </a:lnTo>
                    <a:lnTo>
                      <a:pt x="30" y="185"/>
                    </a:lnTo>
                    <a:lnTo>
                      <a:pt x="30" y="186"/>
                    </a:lnTo>
                    <a:lnTo>
                      <a:pt x="27" y="195"/>
                    </a:lnTo>
                    <a:lnTo>
                      <a:pt x="24" y="203"/>
                    </a:lnTo>
                    <a:lnTo>
                      <a:pt x="23" y="211"/>
                    </a:lnTo>
                    <a:lnTo>
                      <a:pt x="22" y="217"/>
                    </a:lnTo>
                    <a:lnTo>
                      <a:pt x="19" y="225"/>
                    </a:lnTo>
                    <a:lnTo>
                      <a:pt x="18" y="232"/>
                    </a:lnTo>
                    <a:lnTo>
                      <a:pt x="15" y="240"/>
                    </a:lnTo>
                    <a:lnTo>
                      <a:pt x="11" y="247"/>
                    </a:lnTo>
                    <a:lnTo>
                      <a:pt x="9" y="250"/>
                    </a:lnTo>
                    <a:lnTo>
                      <a:pt x="8" y="251"/>
                    </a:lnTo>
                    <a:lnTo>
                      <a:pt x="7" y="252"/>
                    </a:lnTo>
                    <a:lnTo>
                      <a:pt x="5" y="255"/>
                    </a:lnTo>
                    <a:lnTo>
                      <a:pt x="4" y="256"/>
                    </a:lnTo>
                    <a:lnTo>
                      <a:pt x="3" y="258"/>
                    </a:lnTo>
                    <a:lnTo>
                      <a:pt x="1" y="260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0" name="Freeform 148"/>
              <p:cNvSpPr>
                <a:spLocks/>
              </p:cNvSpPr>
              <p:nvPr/>
            </p:nvSpPr>
            <p:spPr bwMode="auto">
              <a:xfrm>
                <a:off x="2492" y="1066"/>
                <a:ext cx="325" cy="274"/>
              </a:xfrm>
              <a:custGeom>
                <a:avLst/>
                <a:gdLst>
                  <a:gd name="T0" fmla="*/ 19 w 325"/>
                  <a:gd name="T1" fmla="*/ 236 h 274"/>
                  <a:gd name="T2" fmla="*/ 27 w 325"/>
                  <a:gd name="T3" fmla="*/ 221 h 274"/>
                  <a:gd name="T4" fmla="*/ 34 w 325"/>
                  <a:gd name="T5" fmla="*/ 234 h 274"/>
                  <a:gd name="T6" fmla="*/ 44 w 325"/>
                  <a:gd name="T7" fmla="*/ 252 h 274"/>
                  <a:gd name="T8" fmla="*/ 54 w 325"/>
                  <a:gd name="T9" fmla="*/ 263 h 274"/>
                  <a:gd name="T10" fmla="*/ 61 w 325"/>
                  <a:gd name="T11" fmla="*/ 270 h 274"/>
                  <a:gd name="T12" fmla="*/ 66 w 325"/>
                  <a:gd name="T13" fmla="*/ 274 h 274"/>
                  <a:gd name="T14" fmla="*/ 67 w 325"/>
                  <a:gd name="T15" fmla="*/ 274 h 274"/>
                  <a:gd name="T16" fmla="*/ 42 w 325"/>
                  <a:gd name="T17" fmla="*/ 242 h 274"/>
                  <a:gd name="T18" fmla="*/ 28 w 325"/>
                  <a:gd name="T19" fmla="*/ 213 h 274"/>
                  <a:gd name="T20" fmla="*/ 28 w 325"/>
                  <a:gd name="T21" fmla="*/ 197 h 274"/>
                  <a:gd name="T22" fmla="*/ 36 w 325"/>
                  <a:gd name="T23" fmla="*/ 181 h 274"/>
                  <a:gd name="T24" fmla="*/ 56 w 325"/>
                  <a:gd name="T25" fmla="*/ 157 h 274"/>
                  <a:gd name="T26" fmla="*/ 77 w 325"/>
                  <a:gd name="T27" fmla="*/ 141 h 274"/>
                  <a:gd name="T28" fmla="*/ 91 w 325"/>
                  <a:gd name="T29" fmla="*/ 138 h 274"/>
                  <a:gd name="T30" fmla="*/ 108 w 325"/>
                  <a:gd name="T31" fmla="*/ 153 h 274"/>
                  <a:gd name="T32" fmla="*/ 110 w 325"/>
                  <a:gd name="T33" fmla="*/ 156 h 274"/>
                  <a:gd name="T34" fmla="*/ 105 w 325"/>
                  <a:gd name="T35" fmla="*/ 148 h 274"/>
                  <a:gd name="T36" fmla="*/ 94 w 325"/>
                  <a:gd name="T37" fmla="*/ 134 h 274"/>
                  <a:gd name="T38" fmla="*/ 94 w 325"/>
                  <a:gd name="T39" fmla="*/ 133 h 274"/>
                  <a:gd name="T40" fmla="*/ 101 w 325"/>
                  <a:gd name="T41" fmla="*/ 126 h 274"/>
                  <a:gd name="T42" fmla="*/ 124 w 325"/>
                  <a:gd name="T43" fmla="*/ 115 h 274"/>
                  <a:gd name="T44" fmla="*/ 157 w 325"/>
                  <a:gd name="T45" fmla="*/ 107 h 274"/>
                  <a:gd name="T46" fmla="*/ 161 w 325"/>
                  <a:gd name="T47" fmla="*/ 110 h 274"/>
                  <a:gd name="T48" fmla="*/ 163 w 325"/>
                  <a:gd name="T49" fmla="*/ 119 h 274"/>
                  <a:gd name="T50" fmla="*/ 164 w 325"/>
                  <a:gd name="T51" fmla="*/ 126 h 274"/>
                  <a:gd name="T52" fmla="*/ 165 w 325"/>
                  <a:gd name="T53" fmla="*/ 122 h 274"/>
                  <a:gd name="T54" fmla="*/ 167 w 325"/>
                  <a:gd name="T55" fmla="*/ 96 h 274"/>
                  <a:gd name="T56" fmla="*/ 172 w 325"/>
                  <a:gd name="T57" fmla="*/ 86 h 274"/>
                  <a:gd name="T58" fmla="*/ 190 w 325"/>
                  <a:gd name="T59" fmla="*/ 71 h 274"/>
                  <a:gd name="T60" fmla="*/ 218 w 325"/>
                  <a:gd name="T61" fmla="*/ 60 h 274"/>
                  <a:gd name="T62" fmla="*/ 243 w 325"/>
                  <a:gd name="T63" fmla="*/ 57 h 274"/>
                  <a:gd name="T64" fmla="*/ 297 w 325"/>
                  <a:gd name="T65" fmla="*/ 36 h 274"/>
                  <a:gd name="T66" fmla="*/ 325 w 325"/>
                  <a:gd name="T67" fmla="*/ 1 h 274"/>
                  <a:gd name="T68" fmla="*/ 325 w 325"/>
                  <a:gd name="T69" fmla="*/ 0 h 274"/>
                  <a:gd name="T70" fmla="*/ 325 w 325"/>
                  <a:gd name="T71" fmla="*/ 0 h 274"/>
                  <a:gd name="T72" fmla="*/ 321 w 325"/>
                  <a:gd name="T73" fmla="*/ 5 h 274"/>
                  <a:gd name="T74" fmla="*/ 312 w 325"/>
                  <a:gd name="T75" fmla="*/ 17 h 274"/>
                  <a:gd name="T76" fmla="*/ 293 w 325"/>
                  <a:gd name="T77" fmla="*/ 33 h 274"/>
                  <a:gd name="T78" fmla="*/ 233 w 325"/>
                  <a:gd name="T79" fmla="*/ 55 h 274"/>
                  <a:gd name="T80" fmla="*/ 192 w 325"/>
                  <a:gd name="T81" fmla="*/ 64 h 274"/>
                  <a:gd name="T82" fmla="*/ 169 w 325"/>
                  <a:gd name="T83" fmla="*/ 82 h 274"/>
                  <a:gd name="T84" fmla="*/ 161 w 325"/>
                  <a:gd name="T85" fmla="*/ 105 h 274"/>
                  <a:gd name="T86" fmla="*/ 161 w 325"/>
                  <a:gd name="T87" fmla="*/ 106 h 274"/>
                  <a:gd name="T88" fmla="*/ 132 w 325"/>
                  <a:gd name="T89" fmla="*/ 109 h 274"/>
                  <a:gd name="T90" fmla="*/ 93 w 325"/>
                  <a:gd name="T91" fmla="*/ 127 h 274"/>
                  <a:gd name="T92" fmla="*/ 81 w 325"/>
                  <a:gd name="T93" fmla="*/ 134 h 274"/>
                  <a:gd name="T94" fmla="*/ 66 w 325"/>
                  <a:gd name="T95" fmla="*/ 145 h 274"/>
                  <a:gd name="T96" fmla="*/ 50 w 325"/>
                  <a:gd name="T97" fmla="*/ 160 h 274"/>
                  <a:gd name="T98" fmla="*/ 35 w 325"/>
                  <a:gd name="T99" fmla="*/ 176 h 274"/>
                  <a:gd name="T100" fmla="*/ 30 w 325"/>
                  <a:gd name="T101" fmla="*/ 185 h 274"/>
                  <a:gd name="T102" fmla="*/ 19 w 325"/>
                  <a:gd name="T103" fmla="*/ 225 h 274"/>
                  <a:gd name="T104" fmla="*/ 7 w 325"/>
                  <a:gd name="T105" fmla="*/ 252 h 274"/>
                  <a:gd name="T106" fmla="*/ 0 w 325"/>
                  <a:gd name="T107" fmla="*/ 262 h 274"/>
                  <a:gd name="T108" fmla="*/ 0 w 325"/>
                  <a:gd name="T109" fmla="*/ 26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5" h="274">
                    <a:moveTo>
                      <a:pt x="0" y="262"/>
                    </a:moveTo>
                    <a:lnTo>
                      <a:pt x="5" y="258"/>
                    </a:lnTo>
                    <a:lnTo>
                      <a:pt x="9" y="252"/>
                    </a:lnTo>
                    <a:lnTo>
                      <a:pt x="13" y="247"/>
                    </a:lnTo>
                    <a:lnTo>
                      <a:pt x="16" y="242"/>
                    </a:lnTo>
                    <a:lnTo>
                      <a:pt x="19" y="236"/>
                    </a:lnTo>
                    <a:lnTo>
                      <a:pt x="22" y="230"/>
                    </a:lnTo>
                    <a:lnTo>
                      <a:pt x="23" y="223"/>
                    </a:lnTo>
                    <a:lnTo>
                      <a:pt x="26" y="216"/>
                    </a:lnTo>
                    <a:lnTo>
                      <a:pt x="26" y="217"/>
                    </a:lnTo>
                    <a:lnTo>
                      <a:pt x="27" y="220"/>
                    </a:lnTo>
                    <a:lnTo>
                      <a:pt x="27" y="221"/>
                    </a:lnTo>
                    <a:lnTo>
                      <a:pt x="28" y="223"/>
                    </a:lnTo>
                    <a:lnTo>
                      <a:pt x="30" y="224"/>
                    </a:lnTo>
                    <a:lnTo>
                      <a:pt x="30" y="227"/>
                    </a:lnTo>
                    <a:lnTo>
                      <a:pt x="31" y="228"/>
                    </a:lnTo>
                    <a:lnTo>
                      <a:pt x="31" y="230"/>
                    </a:lnTo>
                    <a:lnTo>
                      <a:pt x="34" y="234"/>
                    </a:lnTo>
                    <a:lnTo>
                      <a:pt x="35" y="236"/>
                    </a:lnTo>
                    <a:lnTo>
                      <a:pt x="36" y="240"/>
                    </a:lnTo>
                    <a:lnTo>
                      <a:pt x="39" y="243"/>
                    </a:lnTo>
                    <a:lnTo>
                      <a:pt x="40" y="246"/>
                    </a:lnTo>
                    <a:lnTo>
                      <a:pt x="43" y="248"/>
                    </a:lnTo>
                    <a:lnTo>
                      <a:pt x="44" y="252"/>
                    </a:lnTo>
                    <a:lnTo>
                      <a:pt x="47" y="255"/>
                    </a:lnTo>
                    <a:lnTo>
                      <a:pt x="48" y="256"/>
                    </a:lnTo>
                    <a:lnTo>
                      <a:pt x="50" y="258"/>
                    </a:lnTo>
                    <a:lnTo>
                      <a:pt x="51" y="259"/>
                    </a:lnTo>
                    <a:lnTo>
                      <a:pt x="52" y="262"/>
                    </a:lnTo>
                    <a:lnTo>
                      <a:pt x="54" y="263"/>
                    </a:lnTo>
                    <a:lnTo>
                      <a:pt x="55" y="264"/>
                    </a:lnTo>
                    <a:lnTo>
                      <a:pt x="56" y="266"/>
                    </a:lnTo>
                    <a:lnTo>
                      <a:pt x="58" y="267"/>
                    </a:lnTo>
                    <a:lnTo>
                      <a:pt x="58" y="268"/>
                    </a:lnTo>
                    <a:lnTo>
                      <a:pt x="59" y="270"/>
                    </a:lnTo>
                    <a:lnTo>
                      <a:pt x="61" y="270"/>
                    </a:lnTo>
                    <a:lnTo>
                      <a:pt x="62" y="271"/>
                    </a:lnTo>
                    <a:lnTo>
                      <a:pt x="63" y="273"/>
                    </a:lnTo>
                    <a:lnTo>
                      <a:pt x="63" y="273"/>
                    </a:lnTo>
                    <a:lnTo>
                      <a:pt x="65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7" y="274"/>
                    </a:lnTo>
                    <a:lnTo>
                      <a:pt x="67" y="274"/>
                    </a:lnTo>
                    <a:lnTo>
                      <a:pt x="67" y="274"/>
                    </a:lnTo>
                    <a:lnTo>
                      <a:pt x="62" y="267"/>
                    </a:lnTo>
                    <a:lnTo>
                      <a:pt x="56" y="262"/>
                    </a:lnTo>
                    <a:lnTo>
                      <a:pt x="51" y="255"/>
                    </a:lnTo>
                    <a:lnTo>
                      <a:pt x="46" y="248"/>
                    </a:lnTo>
                    <a:lnTo>
                      <a:pt x="42" y="242"/>
                    </a:lnTo>
                    <a:lnTo>
                      <a:pt x="38" y="235"/>
                    </a:lnTo>
                    <a:lnTo>
                      <a:pt x="34" y="228"/>
                    </a:lnTo>
                    <a:lnTo>
                      <a:pt x="31" y="221"/>
                    </a:lnTo>
                    <a:lnTo>
                      <a:pt x="30" y="219"/>
                    </a:lnTo>
                    <a:lnTo>
                      <a:pt x="28" y="216"/>
                    </a:lnTo>
                    <a:lnTo>
                      <a:pt x="28" y="213"/>
                    </a:lnTo>
                    <a:lnTo>
                      <a:pt x="27" y="211"/>
                    </a:lnTo>
                    <a:lnTo>
                      <a:pt x="27" y="208"/>
                    </a:lnTo>
                    <a:lnTo>
                      <a:pt x="27" y="205"/>
                    </a:lnTo>
                    <a:lnTo>
                      <a:pt x="27" y="203"/>
                    </a:lnTo>
                    <a:lnTo>
                      <a:pt x="28" y="201"/>
                    </a:lnTo>
                    <a:lnTo>
                      <a:pt x="28" y="197"/>
                    </a:lnTo>
                    <a:lnTo>
                      <a:pt x="30" y="195"/>
                    </a:lnTo>
                    <a:lnTo>
                      <a:pt x="31" y="192"/>
                    </a:lnTo>
                    <a:lnTo>
                      <a:pt x="32" y="189"/>
                    </a:lnTo>
                    <a:lnTo>
                      <a:pt x="34" y="186"/>
                    </a:lnTo>
                    <a:lnTo>
                      <a:pt x="35" y="184"/>
                    </a:lnTo>
                    <a:lnTo>
                      <a:pt x="36" y="181"/>
                    </a:lnTo>
                    <a:lnTo>
                      <a:pt x="38" y="178"/>
                    </a:lnTo>
                    <a:lnTo>
                      <a:pt x="42" y="174"/>
                    </a:lnTo>
                    <a:lnTo>
                      <a:pt x="44" y="170"/>
                    </a:lnTo>
                    <a:lnTo>
                      <a:pt x="48" y="166"/>
                    </a:lnTo>
                    <a:lnTo>
                      <a:pt x="52" y="161"/>
                    </a:lnTo>
                    <a:lnTo>
                      <a:pt x="56" y="157"/>
                    </a:lnTo>
                    <a:lnTo>
                      <a:pt x="62" y="153"/>
                    </a:lnTo>
                    <a:lnTo>
                      <a:pt x="66" y="149"/>
                    </a:lnTo>
                    <a:lnTo>
                      <a:pt x="70" y="146"/>
                    </a:lnTo>
                    <a:lnTo>
                      <a:pt x="71" y="143"/>
                    </a:lnTo>
                    <a:lnTo>
                      <a:pt x="74" y="142"/>
                    </a:lnTo>
                    <a:lnTo>
                      <a:pt x="77" y="141"/>
                    </a:lnTo>
                    <a:lnTo>
                      <a:pt x="78" y="139"/>
                    </a:lnTo>
                    <a:lnTo>
                      <a:pt x="81" y="138"/>
                    </a:lnTo>
                    <a:lnTo>
                      <a:pt x="83" y="137"/>
                    </a:lnTo>
                    <a:lnTo>
                      <a:pt x="86" y="137"/>
                    </a:lnTo>
                    <a:lnTo>
                      <a:pt x="89" y="137"/>
                    </a:lnTo>
                    <a:lnTo>
                      <a:pt x="91" y="138"/>
                    </a:lnTo>
                    <a:lnTo>
                      <a:pt x="95" y="139"/>
                    </a:lnTo>
                    <a:lnTo>
                      <a:pt x="98" y="142"/>
                    </a:lnTo>
                    <a:lnTo>
                      <a:pt x="101" y="145"/>
                    </a:lnTo>
                    <a:lnTo>
                      <a:pt x="102" y="148"/>
                    </a:lnTo>
                    <a:lnTo>
                      <a:pt x="105" y="150"/>
                    </a:lnTo>
                    <a:lnTo>
                      <a:pt x="108" y="153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2" y="156"/>
                    </a:lnTo>
                    <a:lnTo>
                      <a:pt x="112" y="156"/>
                    </a:lnTo>
                    <a:lnTo>
                      <a:pt x="109" y="153"/>
                    </a:lnTo>
                    <a:lnTo>
                      <a:pt x="108" y="150"/>
                    </a:lnTo>
                    <a:lnTo>
                      <a:pt x="105" y="148"/>
                    </a:lnTo>
                    <a:lnTo>
                      <a:pt x="104" y="143"/>
                    </a:lnTo>
                    <a:lnTo>
                      <a:pt x="101" y="141"/>
                    </a:lnTo>
                    <a:lnTo>
                      <a:pt x="98" y="138"/>
                    </a:lnTo>
                    <a:lnTo>
                      <a:pt x="97" y="137"/>
                    </a:lnTo>
                    <a:lnTo>
                      <a:pt x="94" y="134"/>
                    </a:lnTo>
                    <a:lnTo>
                      <a:pt x="94" y="134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1"/>
                    </a:lnTo>
                    <a:lnTo>
                      <a:pt x="95" y="130"/>
                    </a:lnTo>
                    <a:lnTo>
                      <a:pt x="97" y="129"/>
                    </a:lnTo>
                    <a:lnTo>
                      <a:pt x="98" y="127"/>
                    </a:lnTo>
                    <a:lnTo>
                      <a:pt x="101" y="126"/>
                    </a:lnTo>
                    <a:lnTo>
                      <a:pt x="102" y="126"/>
                    </a:lnTo>
                    <a:lnTo>
                      <a:pt x="104" y="125"/>
                    </a:lnTo>
                    <a:lnTo>
                      <a:pt x="106" y="123"/>
                    </a:lnTo>
                    <a:lnTo>
                      <a:pt x="112" y="121"/>
                    </a:lnTo>
                    <a:lnTo>
                      <a:pt x="118" y="118"/>
                    </a:lnTo>
                    <a:lnTo>
                      <a:pt x="124" y="115"/>
                    </a:lnTo>
                    <a:lnTo>
                      <a:pt x="130" y="113"/>
                    </a:lnTo>
                    <a:lnTo>
                      <a:pt x="137" y="111"/>
                    </a:lnTo>
                    <a:lnTo>
                      <a:pt x="142" y="109"/>
                    </a:lnTo>
                    <a:lnTo>
                      <a:pt x="149" y="107"/>
                    </a:lnTo>
                    <a:lnTo>
                      <a:pt x="157" y="107"/>
                    </a:lnTo>
                    <a:lnTo>
                      <a:pt x="157" y="107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9" y="109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1" y="110"/>
                    </a:lnTo>
                    <a:lnTo>
                      <a:pt x="161" y="110"/>
                    </a:lnTo>
                    <a:lnTo>
                      <a:pt x="161" y="111"/>
                    </a:lnTo>
                    <a:lnTo>
                      <a:pt x="161" y="114"/>
                    </a:lnTo>
                    <a:lnTo>
                      <a:pt x="161" y="115"/>
                    </a:lnTo>
                    <a:lnTo>
                      <a:pt x="161" y="118"/>
                    </a:lnTo>
                    <a:lnTo>
                      <a:pt x="163" y="119"/>
                    </a:lnTo>
                    <a:lnTo>
                      <a:pt x="163" y="122"/>
                    </a:lnTo>
                    <a:lnTo>
                      <a:pt x="164" y="123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2"/>
                    </a:lnTo>
                    <a:lnTo>
                      <a:pt x="165" y="117"/>
                    </a:lnTo>
                    <a:lnTo>
                      <a:pt x="164" y="113"/>
                    </a:lnTo>
                    <a:lnTo>
                      <a:pt x="164" y="109"/>
                    </a:lnTo>
                    <a:lnTo>
                      <a:pt x="165" y="105"/>
                    </a:lnTo>
                    <a:lnTo>
                      <a:pt x="165" y="100"/>
                    </a:lnTo>
                    <a:lnTo>
                      <a:pt x="167" y="96"/>
                    </a:lnTo>
                    <a:lnTo>
                      <a:pt x="168" y="92"/>
                    </a:lnTo>
                    <a:lnTo>
                      <a:pt x="169" y="91"/>
                    </a:lnTo>
                    <a:lnTo>
                      <a:pt x="169" y="90"/>
                    </a:lnTo>
                    <a:lnTo>
                      <a:pt x="171" y="88"/>
                    </a:lnTo>
                    <a:lnTo>
                      <a:pt x="171" y="87"/>
                    </a:lnTo>
                    <a:lnTo>
                      <a:pt x="172" y="86"/>
                    </a:lnTo>
                    <a:lnTo>
                      <a:pt x="173" y="84"/>
                    </a:lnTo>
                    <a:lnTo>
                      <a:pt x="173" y="83"/>
                    </a:lnTo>
                    <a:lnTo>
                      <a:pt x="175" y="82"/>
                    </a:lnTo>
                    <a:lnTo>
                      <a:pt x="180" y="76"/>
                    </a:lnTo>
                    <a:lnTo>
                      <a:pt x="184" y="74"/>
                    </a:lnTo>
                    <a:lnTo>
                      <a:pt x="190" y="71"/>
                    </a:lnTo>
                    <a:lnTo>
                      <a:pt x="194" y="68"/>
                    </a:lnTo>
                    <a:lnTo>
                      <a:pt x="198" y="66"/>
                    </a:lnTo>
                    <a:lnTo>
                      <a:pt x="203" y="64"/>
                    </a:lnTo>
                    <a:lnTo>
                      <a:pt x="208" y="63"/>
                    </a:lnTo>
                    <a:lnTo>
                      <a:pt x="212" y="61"/>
                    </a:lnTo>
                    <a:lnTo>
                      <a:pt x="218" y="60"/>
                    </a:lnTo>
                    <a:lnTo>
                      <a:pt x="223" y="59"/>
                    </a:lnTo>
                    <a:lnTo>
                      <a:pt x="227" y="59"/>
                    </a:lnTo>
                    <a:lnTo>
                      <a:pt x="231" y="59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3" y="57"/>
                    </a:lnTo>
                    <a:lnTo>
                      <a:pt x="249" y="56"/>
                    </a:lnTo>
                    <a:lnTo>
                      <a:pt x="253" y="56"/>
                    </a:lnTo>
                    <a:lnTo>
                      <a:pt x="265" y="53"/>
                    </a:lnTo>
                    <a:lnTo>
                      <a:pt x="276" y="49"/>
                    </a:lnTo>
                    <a:lnTo>
                      <a:pt x="286" y="44"/>
                    </a:lnTo>
                    <a:lnTo>
                      <a:pt x="297" y="36"/>
                    </a:lnTo>
                    <a:lnTo>
                      <a:pt x="305" y="28"/>
                    </a:lnTo>
                    <a:lnTo>
                      <a:pt x="313" y="20"/>
                    </a:lnTo>
                    <a:lnTo>
                      <a:pt x="320" y="10"/>
                    </a:lnTo>
                    <a:lnTo>
                      <a:pt x="325" y="1"/>
                    </a:lnTo>
                    <a:lnTo>
                      <a:pt x="325" y="1"/>
                    </a:lnTo>
                    <a:lnTo>
                      <a:pt x="325" y="1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4" y="1"/>
                    </a:lnTo>
                    <a:lnTo>
                      <a:pt x="323" y="2"/>
                    </a:lnTo>
                    <a:lnTo>
                      <a:pt x="323" y="4"/>
                    </a:lnTo>
                    <a:lnTo>
                      <a:pt x="321" y="5"/>
                    </a:lnTo>
                    <a:lnTo>
                      <a:pt x="320" y="6"/>
                    </a:lnTo>
                    <a:lnTo>
                      <a:pt x="320" y="8"/>
                    </a:lnTo>
                    <a:lnTo>
                      <a:pt x="319" y="9"/>
                    </a:lnTo>
                    <a:lnTo>
                      <a:pt x="317" y="10"/>
                    </a:lnTo>
                    <a:lnTo>
                      <a:pt x="314" y="13"/>
                    </a:lnTo>
                    <a:lnTo>
                      <a:pt x="312" y="17"/>
                    </a:lnTo>
                    <a:lnTo>
                      <a:pt x="309" y="20"/>
                    </a:lnTo>
                    <a:lnTo>
                      <a:pt x="306" y="23"/>
                    </a:lnTo>
                    <a:lnTo>
                      <a:pt x="304" y="25"/>
                    </a:lnTo>
                    <a:lnTo>
                      <a:pt x="300" y="28"/>
                    </a:lnTo>
                    <a:lnTo>
                      <a:pt x="297" y="31"/>
                    </a:lnTo>
                    <a:lnTo>
                      <a:pt x="293" y="33"/>
                    </a:lnTo>
                    <a:lnTo>
                      <a:pt x="285" y="40"/>
                    </a:lnTo>
                    <a:lnTo>
                      <a:pt x="276" y="45"/>
                    </a:lnTo>
                    <a:lnTo>
                      <a:pt x="265" y="49"/>
                    </a:lnTo>
                    <a:lnTo>
                      <a:pt x="254" y="51"/>
                    </a:lnTo>
                    <a:lnTo>
                      <a:pt x="243" y="53"/>
                    </a:lnTo>
                    <a:lnTo>
                      <a:pt x="233" y="55"/>
                    </a:lnTo>
                    <a:lnTo>
                      <a:pt x="222" y="56"/>
                    </a:lnTo>
                    <a:lnTo>
                      <a:pt x="211" y="57"/>
                    </a:lnTo>
                    <a:lnTo>
                      <a:pt x="206" y="59"/>
                    </a:lnTo>
                    <a:lnTo>
                      <a:pt x="202" y="60"/>
                    </a:lnTo>
                    <a:lnTo>
                      <a:pt x="196" y="61"/>
                    </a:lnTo>
                    <a:lnTo>
                      <a:pt x="192" y="64"/>
                    </a:lnTo>
                    <a:lnTo>
                      <a:pt x="188" y="66"/>
                    </a:lnTo>
                    <a:lnTo>
                      <a:pt x="184" y="68"/>
                    </a:lnTo>
                    <a:lnTo>
                      <a:pt x="180" y="72"/>
                    </a:lnTo>
                    <a:lnTo>
                      <a:pt x="176" y="75"/>
                    </a:lnTo>
                    <a:lnTo>
                      <a:pt x="172" y="78"/>
                    </a:lnTo>
                    <a:lnTo>
                      <a:pt x="169" y="82"/>
                    </a:lnTo>
                    <a:lnTo>
                      <a:pt x="168" y="84"/>
                    </a:lnTo>
                    <a:lnTo>
                      <a:pt x="165" y="88"/>
                    </a:lnTo>
                    <a:lnTo>
                      <a:pt x="164" y="92"/>
                    </a:lnTo>
                    <a:lnTo>
                      <a:pt x="163" y="96"/>
                    </a:lnTo>
                    <a:lnTo>
                      <a:pt x="163" y="100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6"/>
                    </a:lnTo>
                    <a:lnTo>
                      <a:pt x="161" y="106"/>
                    </a:lnTo>
                    <a:lnTo>
                      <a:pt x="160" y="106"/>
                    </a:lnTo>
                    <a:lnTo>
                      <a:pt x="155" y="102"/>
                    </a:lnTo>
                    <a:lnTo>
                      <a:pt x="147" y="105"/>
                    </a:lnTo>
                    <a:lnTo>
                      <a:pt x="140" y="106"/>
                    </a:lnTo>
                    <a:lnTo>
                      <a:pt x="132" y="109"/>
                    </a:lnTo>
                    <a:lnTo>
                      <a:pt x="124" y="111"/>
                    </a:lnTo>
                    <a:lnTo>
                      <a:pt x="117" y="115"/>
                    </a:lnTo>
                    <a:lnTo>
                      <a:pt x="109" y="118"/>
                    </a:lnTo>
                    <a:lnTo>
                      <a:pt x="102" y="122"/>
                    </a:lnTo>
                    <a:lnTo>
                      <a:pt x="94" y="125"/>
                    </a:lnTo>
                    <a:lnTo>
                      <a:pt x="93" y="127"/>
                    </a:lnTo>
                    <a:lnTo>
                      <a:pt x="91" y="129"/>
                    </a:lnTo>
                    <a:lnTo>
                      <a:pt x="89" y="130"/>
                    </a:lnTo>
                    <a:lnTo>
                      <a:pt x="87" y="131"/>
                    </a:lnTo>
                    <a:lnTo>
                      <a:pt x="85" y="133"/>
                    </a:lnTo>
                    <a:lnTo>
                      <a:pt x="82" y="133"/>
                    </a:lnTo>
                    <a:lnTo>
                      <a:pt x="81" y="134"/>
                    </a:lnTo>
                    <a:lnTo>
                      <a:pt x="78" y="135"/>
                    </a:lnTo>
                    <a:lnTo>
                      <a:pt x="75" y="137"/>
                    </a:lnTo>
                    <a:lnTo>
                      <a:pt x="73" y="138"/>
                    </a:lnTo>
                    <a:lnTo>
                      <a:pt x="70" y="141"/>
                    </a:lnTo>
                    <a:lnTo>
                      <a:pt x="69" y="142"/>
                    </a:lnTo>
                    <a:lnTo>
                      <a:pt x="66" y="145"/>
                    </a:lnTo>
                    <a:lnTo>
                      <a:pt x="63" y="146"/>
                    </a:lnTo>
                    <a:lnTo>
                      <a:pt x="62" y="149"/>
                    </a:lnTo>
                    <a:lnTo>
                      <a:pt x="59" y="152"/>
                    </a:lnTo>
                    <a:lnTo>
                      <a:pt x="56" y="154"/>
                    </a:lnTo>
                    <a:lnTo>
                      <a:pt x="52" y="157"/>
                    </a:lnTo>
                    <a:lnTo>
                      <a:pt x="50" y="160"/>
                    </a:lnTo>
                    <a:lnTo>
                      <a:pt x="47" y="162"/>
                    </a:lnTo>
                    <a:lnTo>
                      <a:pt x="44" y="165"/>
                    </a:lnTo>
                    <a:lnTo>
                      <a:pt x="42" y="169"/>
                    </a:lnTo>
                    <a:lnTo>
                      <a:pt x="39" y="172"/>
                    </a:lnTo>
                    <a:lnTo>
                      <a:pt x="36" y="174"/>
                    </a:lnTo>
                    <a:lnTo>
                      <a:pt x="35" y="176"/>
                    </a:lnTo>
                    <a:lnTo>
                      <a:pt x="34" y="177"/>
                    </a:lnTo>
                    <a:lnTo>
                      <a:pt x="34" y="180"/>
                    </a:lnTo>
                    <a:lnTo>
                      <a:pt x="32" y="181"/>
                    </a:lnTo>
                    <a:lnTo>
                      <a:pt x="31" y="182"/>
                    </a:lnTo>
                    <a:lnTo>
                      <a:pt x="31" y="184"/>
                    </a:lnTo>
                    <a:lnTo>
                      <a:pt x="30" y="185"/>
                    </a:lnTo>
                    <a:lnTo>
                      <a:pt x="30" y="186"/>
                    </a:lnTo>
                    <a:lnTo>
                      <a:pt x="27" y="195"/>
                    </a:lnTo>
                    <a:lnTo>
                      <a:pt x="24" y="203"/>
                    </a:lnTo>
                    <a:lnTo>
                      <a:pt x="23" y="211"/>
                    </a:lnTo>
                    <a:lnTo>
                      <a:pt x="22" y="217"/>
                    </a:lnTo>
                    <a:lnTo>
                      <a:pt x="19" y="225"/>
                    </a:lnTo>
                    <a:lnTo>
                      <a:pt x="18" y="232"/>
                    </a:lnTo>
                    <a:lnTo>
                      <a:pt x="15" y="240"/>
                    </a:lnTo>
                    <a:lnTo>
                      <a:pt x="11" y="247"/>
                    </a:lnTo>
                    <a:lnTo>
                      <a:pt x="9" y="250"/>
                    </a:lnTo>
                    <a:lnTo>
                      <a:pt x="8" y="251"/>
                    </a:lnTo>
                    <a:lnTo>
                      <a:pt x="7" y="252"/>
                    </a:lnTo>
                    <a:lnTo>
                      <a:pt x="5" y="255"/>
                    </a:lnTo>
                    <a:lnTo>
                      <a:pt x="4" y="256"/>
                    </a:lnTo>
                    <a:lnTo>
                      <a:pt x="3" y="258"/>
                    </a:lnTo>
                    <a:lnTo>
                      <a:pt x="1" y="260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1" name="Freeform 149"/>
              <p:cNvSpPr>
                <a:spLocks/>
              </p:cNvSpPr>
              <p:nvPr/>
            </p:nvSpPr>
            <p:spPr bwMode="auto">
              <a:xfrm>
                <a:off x="2574" y="1278"/>
                <a:ext cx="196" cy="165"/>
              </a:xfrm>
              <a:custGeom>
                <a:avLst/>
                <a:gdLst>
                  <a:gd name="T0" fmla="*/ 0 w 196"/>
                  <a:gd name="T1" fmla="*/ 116 h 165"/>
                  <a:gd name="T2" fmla="*/ 1 w 196"/>
                  <a:gd name="T3" fmla="*/ 116 h 165"/>
                  <a:gd name="T4" fmla="*/ 9 w 196"/>
                  <a:gd name="T5" fmla="*/ 116 h 165"/>
                  <a:gd name="T6" fmla="*/ 22 w 196"/>
                  <a:gd name="T7" fmla="*/ 117 h 165"/>
                  <a:gd name="T8" fmla="*/ 30 w 196"/>
                  <a:gd name="T9" fmla="*/ 133 h 165"/>
                  <a:gd name="T10" fmla="*/ 40 w 196"/>
                  <a:gd name="T11" fmla="*/ 151 h 165"/>
                  <a:gd name="T12" fmla="*/ 47 w 196"/>
                  <a:gd name="T13" fmla="*/ 159 h 165"/>
                  <a:gd name="T14" fmla="*/ 51 w 196"/>
                  <a:gd name="T15" fmla="*/ 165 h 165"/>
                  <a:gd name="T16" fmla="*/ 50 w 196"/>
                  <a:gd name="T17" fmla="*/ 160 h 165"/>
                  <a:gd name="T18" fmla="*/ 44 w 196"/>
                  <a:gd name="T19" fmla="*/ 151 h 165"/>
                  <a:gd name="T20" fmla="*/ 38 w 196"/>
                  <a:gd name="T21" fmla="*/ 140 h 165"/>
                  <a:gd name="T22" fmla="*/ 32 w 196"/>
                  <a:gd name="T23" fmla="*/ 128 h 165"/>
                  <a:gd name="T24" fmla="*/ 30 w 196"/>
                  <a:gd name="T25" fmla="*/ 121 h 165"/>
                  <a:gd name="T26" fmla="*/ 30 w 196"/>
                  <a:gd name="T27" fmla="*/ 117 h 165"/>
                  <a:gd name="T28" fmla="*/ 31 w 196"/>
                  <a:gd name="T29" fmla="*/ 117 h 165"/>
                  <a:gd name="T30" fmla="*/ 31 w 196"/>
                  <a:gd name="T31" fmla="*/ 116 h 165"/>
                  <a:gd name="T32" fmla="*/ 52 w 196"/>
                  <a:gd name="T33" fmla="*/ 113 h 165"/>
                  <a:gd name="T34" fmla="*/ 82 w 196"/>
                  <a:gd name="T35" fmla="*/ 113 h 165"/>
                  <a:gd name="T36" fmla="*/ 129 w 196"/>
                  <a:gd name="T37" fmla="*/ 106 h 165"/>
                  <a:gd name="T38" fmla="*/ 183 w 196"/>
                  <a:gd name="T39" fmla="*/ 98 h 165"/>
                  <a:gd name="T40" fmla="*/ 196 w 196"/>
                  <a:gd name="T41" fmla="*/ 93 h 165"/>
                  <a:gd name="T42" fmla="*/ 196 w 196"/>
                  <a:gd name="T43" fmla="*/ 93 h 165"/>
                  <a:gd name="T44" fmla="*/ 196 w 196"/>
                  <a:gd name="T45" fmla="*/ 93 h 165"/>
                  <a:gd name="T46" fmla="*/ 196 w 196"/>
                  <a:gd name="T47" fmla="*/ 91 h 165"/>
                  <a:gd name="T48" fmla="*/ 183 w 196"/>
                  <a:gd name="T49" fmla="*/ 95 h 165"/>
                  <a:gd name="T50" fmla="*/ 164 w 196"/>
                  <a:gd name="T51" fmla="*/ 99 h 165"/>
                  <a:gd name="T52" fmla="*/ 148 w 196"/>
                  <a:gd name="T53" fmla="*/ 101 h 165"/>
                  <a:gd name="T54" fmla="*/ 132 w 196"/>
                  <a:gd name="T55" fmla="*/ 102 h 165"/>
                  <a:gd name="T56" fmla="*/ 117 w 196"/>
                  <a:gd name="T57" fmla="*/ 104 h 165"/>
                  <a:gd name="T58" fmla="*/ 102 w 196"/>
                  <a:gd name="T59" fmla="*/ 105 h 165"/>
                  <a:gd name="T60" fmla="*/ 83 w 196"/>
                  <a:gd name="T61" fmla="*/ 105 h 165"/>
                  <a:gd name="T62" fmla="*/ 66 w 196"/>
                  <a:gd name="T63" fmla="*/ 94 h 165"/>
                  <a:gd name="T64" fmla="*/ 48 w 196"/>
                  <a:gd name="T65" fmla="*/ 78 h 165"/>
                  <a:gd name="T66" fmla="*/ 38 w 196"/>
                  <a:gd name="T67" fmla="*/ 55 h 165"/>
                  <a:gd name="T68" fmla="*/ 28 w 196"/>
                  <a:gd name="T69" fmla="*/ 32 h 165"/>
                  <a:gd name="T70" fmla="*/ 17 w 196"/>
                  <a:gd name="T71" fmla="*/ 12 h 165"/>
                  <a:gd name="T72" fmla="*/ 11 w 196"/>
                  <a:gd name="T73" fmla="*/ 5 h 165"/>
                  <a:gd name="T74" fmla="*/ 8 w 196"/>
                  <a:gd name="T75" fmla="*/ 3 h 165"/>
                  <a:gd name="T76" fmla="*/ 8 w 196"/>
                  <a:gd name="T77" fmla="*/ 1 h 165"/>
                  <a:gd name="T78" fmla="*/ 7 w 196"/>
                  <a:gd name="T79" fmla="*/ 1 h 165"/>
                  <a:gd name="T80" fmla="*/ 4 w 196"/>
                  <a:gd name="T81" fmla="*/ 0 h 165"/>
                  <a:gd name="T82" fmla="*/ 4 w 196"/>
                  <a:gd name="T83" fmla="*/ 0 h 165"/>
                  <a:gd name="T84" fmla="*/ 19 w 196"/>
                  <a:gd name="T85" fmla="*/ 20 h 165"/>
                  <a:gd name="T86" fmla="*/ 39 w 196"/>
                  <a:gd name="T87" fmla="*/ 65 h 165"/>
                  <a:gd name="T88" fmla="*/ 52 w 196"/>
                  <a:gd name="T89" fmla="*/ 87 h 165"/>
                  <a:gd name="T90" fmla="*/ 55 w 196"/>
                  <a:gd name="T91" fmla="*/ 90 h 165"/>
                  <a:gd name="T92" fmla="*/ 63 w 196"/>
                  <a:gd name="T93" fmla="*/ 95 h 165"/>
                  <a:gd name="T94" fmla="*/ 75 w 196"/>
                  <a:gd name="T95" fmla="*/ 105 h 165"/>
                  <a:gd name="T96" fmla="*/ 82 w 196"/>
                  <a:gd name="T97" fmla="*/ 109 h 165"/>
                  <a:gd name="T98" fmla="*/ 82 w 196"/>
                  <a:gd name="T99" fmla="*/ 109 h 165"/>
                  <a:gd name="T100" fmla="*/ 77 w 196"/>
                  <a:gd name="T101" fmla="*/ 112 h 165"/>
                  <a:gd name="T102" fmla="*/ 65 w 196"/>
                  <a:gd name="T103" fmla="*/ 110 h 165"/>
                  <a:gd name="T104" fmla="*/ 56 w 196"/>
                  <a:gd name="T105" fmla="*/ 109 h 165"/>
                  <a:gd name="T106" fmla="*/ 52 w 196"/>
                  <a:gd name="T107" fmla="*/ 109 h 165"/>
                  <a:gd name="T108" fmla="*/ 43 w 196"/>
                  <a:gd name="T109" fmla="*/ 109 h 165"/>
                  <a:gd name="T110" fmla="*/ 30 w 196"/>
                  <a:gd name="T111" fmla="*/ 112 h 165"/>
                  <a:gd name="T112" fmla="*/ 17 w 196"/>
                  <a:gd name="T113" fmla="*/ 114 h 165"/>
                  <a:gd name="T114" fmla="*/ 7 w 196"/>
                  <a:gd name="T115" fmla="*/ 114 h 165"/>
                  <a:gd name="T116" fmla="*/ 0 w 196"/>
                  <a:gd name="T117" fmla="*/ 116 h 165"/>
                  <a:gd name="T118" fmla="*/ 0 w 196"/>
                  <a:gd name="T119" fmla="*/ 1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6" h="165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4" y="116"/>
                    </a:lnTo>
                    <a:lnTo>
                      <a:pt x="7" y="116"/>
                    </a:lnTo>
                    <a:lnTo>
                      <a:pt x="9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9" y="117"/>
                    </a:lnTo>
                    <a:lnTo>
                      <a:pt x="22" y="117"/>
                    </a:lnTo>
                    <a:lnTo>
                      <a:pt x="24" y="118"/>
                    </a:lnTo>
                    <a:lnTo>
                      <a:pt x="26" y="124"/>
                    </a:lnTo>
                    <a:lnTo>
                      <a:pt x="28" y="128"/>
                    </a:lnTo>
                    <a:lnTo>
                      <a:pt x="30" y="133"/>
                    </a:lnTo>
                    <a:lnTo>
                      <a:pt x="32" y="137"/>
                    </a:lnTo>
                    <a:lnTo>
                      <a:pt x="35" y="141"/>
                    </a:lnTo>
                    <a:lnTo>
                      <a:pt x="38" y="147"/>
                    </a:lnTo>
                    <a:lnTo>
                      <a:pt x="40" y="151"/>
                    </a:lnTo>
                    <a:lnTo>
                      <a:pt x="43" y="155"/>
                    </a:lnTo>
                    <a:lnTo>
                      <a:pt x="44" y="156"/>
                    </a:lnTo>
                    <a:lnTo>
                      <a:pt x="46" y="157"/>
                    </a:lnTo>
                    <a:lnTo>
                      <a:pt x="47" y="159"/>
                    </a:lnTo>
                    <a:lnTo>
                      <a:pt x="47" y="160"/>
                    </a:lnTo>
                    <a:lnTo>
                      <a:pt x="48" y="161"/>
                    </a:lnTo>
                    <a:lnTo>
                      <a:pt x="50" y="163"/>
                    </a:lnTo>
                    <a:lnTo>
                      <a:pt x="51" y="165"/>
                    </a:lnTo>
                    <a:lnTo>
                      <a:pt x="52" y="165"/>
                    </a:lnTo>
                    <a:lnTo>
                      <a:pt x="51" y="164"/>
                    </a:lnTo>
                    <a:lnTo>
                      <a:pt x="51" y="161"/>
                    </a:lnTo>
                    <a:lnTo>
                      <a:pt x="50" y="160"/>
                    </a:lnTo>
                    <a:lnTo>
                      <a:pt x="48" y="157"/>
                    </a:lnTo>
                    <a:lnTo>
                      <a:pt x="47" y="156"/>
                    </a:lnTo>
                    <a:lnTo>
                      <a:pt x="46" y="153"/>
                    </a:lnTo>
                    <a:lnTo>
                      <a:pt x="44" y="151"/>
                    </a:lnTo>
                    <a:lnTo>
                      <a:pt x="44" y="149"/>
                    </a:lnTo>
                    <a:lnTo>
                      <a:pt x="42" y="147"/>
                    </a:lnTo>
                    <a:lnTo>
                      <a:pt x="40" y="143"/>
                    </a:lnTo>
                    <a:lnTo>
                      <a:pt x="38" y="140"/>
                    </a:lnTo>
                    <a:lnTo>
                      <a:pt x="36" y="137"/>
                    </a:lnTo>
                    <a:lnTo>
                      <a:pt x="35" y="134"/>
                    </a:lnTo>
                    <a:lnTo>
                      <a:pt x="34" y="130"/>
                    </a:lnTo>
                    <a:lnTo>
                      <a:pt x="32" y="128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2"/>
                    </a:lnTo>
                    <a:lnTo>
                      <a:pt x="30" y="121"/>
                    </a:lnTo>
                    <a:lnTo>
                      <a:pt x="30" y="121"/>
                    </a:lnTo>
                    <a:lnTo>
                      <a:pt x="30" y="120"/>
                    </a:lnTo>
                    <a:lnTo>
                      <a:pt x="30" y="118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1" y="117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8" y="113"/>
                    </a:lnTo>
                    <a:lnTo>
                      <a:pt x="46" y="113"/>
                    </a:lnTo>
                    <a:lnTo>
                      <a:pt x="52" y="113"/>
                    </a:lnTo>
                    <a:lnTo>
                      <a:pt x="60" y="114"/>
                    </a:lnTo>
                    <a:lnTo>
                      <a:pt x="67" y="114"/>
                    </a:lnTo>
                    <a:lnTo>
                      <a:pt x="74" y="114"/>
                    </a:lnTo>
                    <a:lnTo>
                      <a:pt x="82" y="113"/>
                    </a:lnTo>
                    <a:lnTo>
                      <a:pt x="89" y="110"/>
                    </a:lnTo>
                    <a:lnTo>
                      <a:pt x="102" y="109"/>
                    </a:lnTo>
                    <a:lnTo>
                      <a:pt x="116" y="108"/>
                    </a:lnTo>
                    <a:lnTo>
                      <a:pt x="129" y="106"/>
                    </a:lnTo>
                    <a:lnTo>
                      <a:pt x="142" y="105"/>
                    </a:lnTo>
                    <a:lnTo>
                      <a:pt x="157" y="104"/>
                    </a:lnTo>
                    <a:lnTo>
                      <a:pt x="169" y="101"/>
                    </a:lnTo>
                    <a:lnTo>
                      <a:pt x="183" y="98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1" y="93"/>
                    </a:lnTo>
                    <a:lnTo>
                      <a:pt x="187" y="94"/>
                    </a:lnTo>
                    <a:lnTo>
                      <a:pt x="183" y="95"/>
                    </a:lnTo>
                    <a:lnTo>
                      <a:pt x="177" y="97"/>
                    </a:lnTo>
                    <a:lnTo>
                      <a:pt x="173" y="98"/>
                    </a:lnTo>
                    <a:lnTo>
                      <a:pt x="168" y="98"/>
                    </a:lnTo>
                    <a:lnTo>
                      <a:pt x="164" y="99"/>
                    </a:lnTo>
                    <a:lnTo>
                      <a:pt x="159" y="101"/>
                    </a:lnTo>
                    <a:lnTo>
                      <a:pt x="155" y="101"/>
                    </a:lnTo>
                    <a:lnTo>
                      <a:pt x="152" y="101"/>
                    </a:lnTo>
                    <a:lnTo>
                      <a:pt x="148" y="101"/>
                    </a:lnTo>
                    <a:lnTo>
                      <a:pt x="144" y="101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2"/>
                    </a:lnTo>
                    <a:lnTo>
                      <a:pt x="128" y="102"/>
                    </a:lnTo>
                    <a:lnTo>
                      <a:pt x="124" y="104"/>
                    </a:lnTo>
                    <a:lnTo>
                      <a:pt x="120" y="104"/>
                    </a:lnTo>
                    <a:lnTo>
                      <a:pt x="117" y="104"/>
                    </a:lnTo>
                    <a:lnTo>
                      <a:pt x="113" y="105"/>
                    </a:lnTo>
                    <a:lnTo>
                      <a:pt x="109" y="105"/>
                    </a:lnTo>
                    <a:lnTo>
                      <a:pt x="106" y="105"/>
                    </a:lnTo>
                    <a:lnTo>
                      <a:pt x="102" y="105"/>
                    </a:lnTo>
                    <a:lnTo>
                      <a:pt x="98" y="105"/>
                    </a:lnTo>
                    <a:lnTo>
                      <a:pt x="93" y="106"/>
                    </a:lnTo>
                    <a:lnTo>
                      <a:pt x="87" y="106"/>
                    </a:lnTo>
                    <a:lnTo>
                      <a:pt x="83" y="105"/>
                    </a:lnTo>
                    <a:lnTo>
                      <a:pt x="78" y="102"/>
                    </a:lnTo>
                    <a:lnTo>
                      <a:pt x="74" y="101"/>
                    </a:lnTo>
                    <a:lnTo>
                      <a:pt x="70" y="97"/>
                    </a:lnTo>
                    <a:lnTo>
                      <a:pt x="66" y="94"/>
                    </a:lnTo>
                    <a:lnTo>
                      <a:pt x="62" y="91"/>
                    </a:lnTo>
                    <a:lnTo>
                      <a:pt x="56" y="87"/>
                    </a:lnTo>
                    <a:lnTo>
                      <a:pt x="52" y="82"/>
                    </a:lnTo>
                    <a:lnTo>
                      <a:pt x="48" y="78"/>
                    </a:lnTo>
                    <a:lnTo>
                      <a:pt x="46" y="71"/>
                    </a:lnTo>
                    <a:lnTo>
                      <a:pt x="43" y="66"/>
                    </a:lnTo>
                    <a:lnTo>
                      <a:pt x="40" y="61"/>
                    </a:lnTo>
                    <a:lnTo>
                      <a:pt x="38" y="55"/>
                    </a:lnTo>
                    <a:lnTo>
                      <a:pt x="35" y="48"/>
                    </a:lnTo>
                    <a:lnTo>
                      <a:pt x="34" y="43"/>
                    </a:lnTo>
                    <a:lnTo>
                      <a:pt x="31" y="38"/>
                    </a:lnTo>
                    <a:lnTo>
                      <a:pt x="28" y="32"/>
                    </a:lnTo>
                    <a:lnTo>
                      <a:pt x="26" y="27"/>
                    </a:lnTo>
                    <a:lnTo>
                      <a:pt x="23" y="22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2" y="9"/>
                    </a:lnTo>
                    <a:lnTo>
                      <a:pt x="19" y="20"/>
                    </a:lnTo>
                    <a:lnTo>
                      <a:pt x="24" y="31"/>
                    </a:lnTo>
                    <a:lnTo>
                      <a:pt x="30" y="42"/>
                    </a:lnTo>
                    <a:lnTo>
                      <a:pt x="34" y="54"/>
                    </a:lnTo>
                    <a:lnTo>
                      <a:pt x="39" y="65"/>
                    </a:lnTo>
                    <a:lnTo>
                      <a:pt x="44" y="75"/>
                    </a:lnTo>
                    <a:lnTo>
                      <a:pt x="51" y="86"/>
                    </a:lnTo>
                    <a:lnTo>
                      <a:pt x="51" y="86"/>
                    </a:lnTo>
                    <a:lnTo>
                      <a:pt x="52" y="87"/>
                    </a:lnTo>
                    <a:lnTo>
                      <a:pt x="52" y="87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6" y="91"/>
                    </a:lnTo>
                    <a:lnTo>
                      <a:pt x="59" y="94"/>
                    </a:lnTo>
                    <a:lnTo>
                      <a:pt x="63" y="95"/>
                    </a:lnTo>
                    <a:lnTo>
                      <a:pt x="66" y="98"/>
                    </a:lnTo>
                    <a:lnTo>
                      <a:pt x="69" y="101"/>
                    </a:lnTo>
                    <a:lnTo>
                      <a:pt x="73" y="104"/>
                    </a:lnTo>
                    <a:lnTo>
                      <a:pt x="75" y="105"/>
                    </a:lnTo>
                    <a:lnTo>
                      <a:pt x="79" y="106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79" y="110"/>
                    </a:lnTo>
                    <a:lnTo>
                      <a:pt x="77" y="112"/>
                    </a:lnTo>
                    <a:lnTo>
                      <a:pt x="74" y="112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5" y="110"/>
                    </a:lnTo>
                    <a:lnTo>
                      <a:pt x="62" y="109"/>
                    </a:lnTo>
                    <a:lnTo>
                      <a:pt x="59" y="109"/>
                    </a:lnTo>
                    <a:lnTo>
                      <a:pt x="58" y="109"/>
                    </a:lnTo>
                    <a:lnTo>
                      <a:pt x="56" y="109"/>
                    </a:lnTo>
                    <a:lnTo>
                      <a:pt x="55" y="109"/>
                    </a:lnTo>
                    <a:lnTo>
                      <a:pt x="55" y="109"/>
                    </a:lnTo>
                    <a:lnTo>
                      <a:pt x="54" y="109"/>
                    </a:lnTo>
                    <a:lnTo>
                      <a:pt x="52" y="109"/>
                    </a:lnTo>
                    <a:lnTo>
                      <a:pt x="51" y="109"/>
                    </a:lnTo>
                    <a:lnTo>
                      <a:pt x="50" y="109"/>
                    </a:lnTo>
                    <a:lnTo>
                      <a:pt x="46" y="109"/>
                    </a:lnTo>
                    <a:lnTo>
                      <a:pt x="43" y="109"/>
                    </a:lnTo>
                    <a:lnTo>
                      <a:pt x="39" y="109"/>
                    </a:lnTo>
                    <a:lnTo>
                      <a:pt x="36" y="110"/>
                    </a:lnTo>
                    <a:lnTo>
                      <a:pt x="34" y="112"/>
                    </a:lnTo>
                    <a:lnTo>
                      <a:pt x="30" y="112"/>
                    </a:lnTo>
                    <a:lnTo>
                      <a:pt x="27" y="113"/>
                    </a:lnTo>
                    <a:lnTo>
                      <a:pt x="24" y="114"/>
                    </a:lnTo>
                    <a:lnTo>
                      <a:pt x="22" y="114"/>
                    </a:lnTo>
                    <a:lnTo>
                      <a:pt x="17" y="114"/>
                    </a:lnTo>
                    <a:lnTo>
                      <a:pt x="15" y="113"/>
                    </a:lnTo>
                    <a:lnTo>
                      <a:pt x="12" y="113"/>
                    </a:lnTo>
                    <a:lnTo>
                      <a:pt x="9" y="113"/>
                    </a:lnTo>
                    <a:lnTo>
                      <a:pt x="7" y="114"/>
                    </a:lnTo>
                    <a:lnTo>
                      <a:pt x="3" y="1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2" name="Freeform 150"/>
              <p:cNvSpPr>
                <a:spLocks/>
              </p:cNvSpPr>
              <p:nvPr/>
            </p:nvSpPr>
            <p:spPr bwMode="auto">
              <a:xfrm>
                <a:off x="2574" y="1278"/>
                <a:ext cx="196" cy="165"/>
              </a:xfrm>
              <a:custGeom>
                <a:avLst/>
                <a:gdLst>
                  <a:gd name="T0" fmla="*/ 0 w 196"/>
                  <a:gd name="T1" fmla="*/ 116 h 165"/>
                  <a:gd name="T2" fmla="*/ 1 w 196"/>
                  <a:gd name="T3" fmla="*/ 116 h 165"/>
                  <a:gd name="T4" fmla="*/ 9 w 196"/>
                  <a:gd name="T5" fmla="*/ 116 h 165"/>
                  <a:gd name="T6" fmla="*/ 22 w 196"/>
                  <a:gd name="T7" fmla="*/ 117 h 165"/>
                  <a:gd name="T8" fmla="*/ 30 w 196"/>
                  <a:gd name="T9" fmla="*/ 133 h 165"/>
                  <a:gd name="T10" fmla="*/ 40 w 196"/>
                  <a:gd name="T11" fmla="*/ 151 h 165"/>
                  <a:gd name="T12" fmla="*/ 47 w 196"/>
                  <a:gd name="T13" fmla="*/ 159 h 165"/>
                  <a:gd name="T14" fmla="*/ 51 w 196"/>
                  <a:gd name="T15" fmla="*/ 165 h 165"/>
                  <a:gd name="T16" fmla="*/ 50 w 196"/>
                  <a:gd name="T17" fmla="*/ 160 h 165"/>
                  <a:gd name="T18" fmla="*/ 44 w 196"/>
                  <a:gd name="T19" fmla="*/ 151 h 165"/>
                  <a:gd name="T20" fmla="*/ 38 w 196"/>
                  <a:gd name="T21" fmla="*/ 140 h 165"/>
                  <a:gd name="T22" fmla="*/ 32 w 196"/>
                  <a:gd name="T23" fmla="*/ 128 h 165"/>
                  <a:gd name="T24" fmla="*/ 30 w 196"/>
                  <a:gd name="T25" fmla="*/ 121 h 165"/>
                  <a:gd name="T26" fmla="*/ 30 w 196"/>
                  <a:gd name="T27" fmla="*/ 117 h 165"/>
                  <a:gd name="T28" fmla="*/ 31 w 196"/>
                  <a:gd name="T29" fmla="*/ 117 h 165"/>
                  <a:gd name="T30" fmla="*/ 31 w 196"/>
                  <a:gd name="T31" fmla="*/ 116 h 165"/>
                  <a:gd name="T32" fmla="*/ 52 w 196"/>
                  <a:gd name="T33" fmla="*/ 113 h 165"/>
                  <a:gd name="T34" fmla="*/ 82 w 196"/>
                  <a:gd name="T35" fmla="*/ 113 h 165"/>
                  <a:gd name="T36" fmla="*/ 129 w 196"/>
                  <a:gd name="T37" fmla="*/ 106 h 165"/>
                  <a:gd name="T38" fmla="*/ 183 w 196"/>
                  <a:gd name="T39" fmla="*/ 98 h 165"/>
                  <a:gd name="T40" fmla="*/ 196 w 196"/>
                  <a:gd name="T41" fmla="*/ 93 h 165"/>
                  <a:gd name="T42" fmla="*/ 196 w 196"/>
                  <a:gd name="T43" fmla="*/ 93 h 165"/>
                  <a:gd name="T44" fmla="*/ 196 w 196"/>
                  <a:gd name="T45" fmla="*/ 93 h 165"/>
                  <a:gd name="T46" fmla="*/ 196 w 196"/>
                  <a:gd name="T47" fmla="*/ 91 h 165"/>
                  <a:gd name="T48" fmla="*/ 183 w 196"/>
                  <a:gd name="T49" fmla="*/ 95 h 165"/>
                  <a:gd name="T50" fmla="*/ 164 w 196"/>
                  <a:gd name="T51" fmla="*/ 99 h 165"/>
                  <a:gd name="T52" fmla="*/ 148 w 196"/>
                  <a:gd name="T53" fmla="*/ 101 h 165"/>
                  <a:gd name="T54" fmla="*/ 132 w 196"/>
                  <a:gd name="T55" fmla="*/ 102 h 165"/>
                  <a:gd name="T56" fmla="*/ 117 w 196"/>
                  <a:gd name="T57" fmla="*/ 104 h 165"/>
                  <a:gd name="T58" fmla="*/ 102 w 196"/>
                  <a:gd name="T59" fmla="*/ 105 h 165"/>
                  <a:gd name="T60" fmla="*/ 83 w 196"/>
                  <a:gd name="T61" fmla="*/ 105 h 165"/>
                  <a:gd name="T62" fmla="*/ 66 w 196"/>
                  <a:gd name="T63" fmla="*/ 94 h 165"/>
                  <a:gd name="T64" fmla="*/ 48 w 196"/>
                  <a:gd name="T65" fmla="*/ 78 h 165"/>
                  <a:gd name="T66" fmla="*/ 38 w 196"/>
                  <a:gd name="T67" fmla="*/ 55 h 165"/>
                  <a:gd name="T68" fmla="*/ 28 w 196"/>
                  <a:gd name="T69" fmla="*/ 32 h 165"/>
                  <a:gd name="T70" fmla="*/ 17 w 196"/>
                  <a:gd name="T71" fmla="*/ 12 h 165"/>
                  <a:gd name="T72" fmla="*/ 11 w 196"/>
                  <a:gd name="T73" fmla="*/ 5 h 165"/>
                  <a:gd name="T74" fmla="*/ 8 w 196"/>
                  <a:gd name="T75" fmla="*/ 3 h 165"/>
                  <a:gd name="T76" fmla="*/ 8 w 196"/>
                  <a:gd name="T77" fmla="*/ 1 h 165"/>
                  <a:gd name="T78" fmla="*/ 7 w 196"/>
                  <a:gd name="T79" fmla="*/ 1 h 165"/>
                  <a:gd name="T80" fmla="*/ 4 w 196"/>
                  <a:gd name="T81" fmla="*/ 0 h 165"/>
                  <a:gd name="T82" fmla="*/ 4 w 196"/>
                  <a:gd name="T83" fmla="*/ 0 h 165"/>
                  <a:gd name="T84" fmla="*/ 19 w 196"/>
                  <a:gd name="T85" fmla="*/ 20 h 165"/>
                  <a:gd name="T86" fmla="*/ 39 w 196"/>
                  <a:gd name="T87" fmla="*/ 65 h 165"/>
                  <a:gd name="T88" fmla="*/ 52 w 196"/>
                  <a:gd name="T89" fmla="*/ 87 h 165"/>
                  <a:gd name="T90" fmla="*/ 55 w 196"/>
                  <a:gd name="T91" fmla="*/ 90 h 165"/>
                  <a:gd name="T92" fmla="*/ 63 w 196"/>
                  <a:gd name="T93" fmla="*/ 95 h 165"/>
                  <a:gd name="T94" fmla="*/ 75 w 196"/>
                  <a:gd name="T95" fmla="*/ 105 h 165"/>
                  <a:gd name="T96" fmla="*/ 82 w 196"/>
                  <a:gd name="T97" fmla="*/ 109 h 165"/>
                  <a:gd name="T98" fmla="*/ 82 w 196"/>
                  <a:gd name="T99" fmla="*/ 109 h 165"/>
                  <a:gd name="T100" fmla="*/ 77 w 196"/>
                  <a:gd name="T101" fmla="*/ 112 h 165"/>
                  <a:gd name="T102" fmla="*/ 65 w 196"/>
                  <a:gd name="T103" fmla="*/ 110 h 165"/>
                  <a:gd name="T104" fmla="*/ 56 w 196"/>
                  <a:gd name="T105" fmla="*/ 109 h 165"/>
                  <a:gd name="T106" fmla="*/ 52 w 196"/>
                  <a:gd name="T107" fmla="*/ 109 h 165"/>
                  <a:gd name="T108" fmla="*/ 43 w 196"/>
                  <a:gd name="T109" fmla="*/ 109 h 165"/>
                  <a:gd name="T110" fmla="*/ 30 w 196"/>
                  <a:gd name="T111" fmla="*/ 112 h 165"/>
                  <a:gd name="T112" fmla="*/ 17 w 196"/>
                  <a:gd name="T113" fmla="*/ 114 h 165"/>
                  <a:gd name="T114" fmla="*/ 7 w 196"/>
                  <a:gd name="T115" fmla="*/ 114 h 165"/>
                  <a:gd name="T116" fmla="*/ 0 w 196"/>
                  <a:gd name="T117" fmla="*/ 116 h 165"/>
                  <a:gd name="T118" fmla="*/ 0 w 196"/>
                  <a:gd name="T119" fmla="*/ 1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6" h="165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4" y="116"/>
                    </a:lnTo>
                    <a:lnTo>
                      <a:pt x="7" y="116"/>
                    </a:lnTo>
                    <a:lnTo>
                      <a:pt x="9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9" y="117"/>
                    </a:lnTo>
                    <a:lnTo>
                      <a:pt x="22" y="117"/>
                    </a:lnTo>
                    <a:lnTo>
                      <a:pt x="24" y="118"/>
                    </a:lnTo>
                    <a:lnTo>
                      <a:pt x="26" y="124"/>
                    </a:lnTo>
                    <a:lnTo>
                      <a:pt x="28" y="128"/>
                    </a:lnTo>
                    <a:lnTo>
                      <a:pt x="30" y="133"/>
                    </a:lnTo>
                    <a:lnTo>
                      <a:pt x="32" y="137"/>
                    </a:lnTo>
                    <a:lnTo>
                      <a:pt x="35" y="141"/>
                    </a:lnTo>
                    <a:lnTo>
                      <a:pt x="38" y="147"/>
                    </a:lnTo>
                    <a:lnTo>
                      <a:pt x="40" y="151"/>
                    </a:lnTo>
                    <a:lnTo>
                      <a:pt x="43" y="155"/>
                    </a:lnTo>
                    <a:lnTo>
                      <a:pt x="44" y="156"/>
                    </a:lnTo>
                    <a:lnTo>
                      <a:pt x="46" y="157"/>
                    </a:lnTo>
                    <a:lnTo>
                      <a:pt x="47" y="159"/>
                    </a:lnTo>
                    <a:lnTo>
                      <a:pt x="47" y="160"/>
                    </a:lnTo>
                    <a:lnTo>
                      <a:pt x="48" y="161"/>
                    </a:lnTo>
                    <a:lnTo>
                      <a:pt x="50" y="163"/>
                    </a:lnTo>
                    <a:lnTo>
                      <a:pt x="51" y="165"/>
                    </a:lnTo>
                    <a:lnTo>
                      <a:pt x="52" y="165"/>
                    </a:lnTo>
                    <a:lnTo>
                      <a:pt x="51" y="164"/>
                    </a:lnTo>
                    <a:lnTo>
                      <a:pt x="51" y="161"/>
                    </a:lnTo>
                    <a:lnTo>
                      <a:pt x="50" y="160"/>
                    </a:lnTo>
                    <a:lnTo>
                      <a:pt x="48" y="157"/>
                    </a:lnTo>
                    <a:lnTo>
                      <a:pt x="47" y="156"/>
                    </a:lnTo>
                    <a:lnTo>
                      <a:pt x="46" y="153"/>
                    </a:lnTo>
                    <a:lnTo>
                      <a:pt x="44" y="151"/>
                    </a:lnTo>
                    <a:lnTo>
                      <a:pt x="44" y="149"/>
                    </a:lnTo>
                    <a:lnTo>
                      <a:pt x="42" y="147"/>
                    </a:lnTo>
                    <a:lnTo>
                      <a:pt x="40" y="143"/>
                    </a:lnTo>
                    <a:lnTo>
                      <a:pt x="38" y="140"/>
                    </a:lnTo>
                    <a:lnTo>
                      <a:pt x="36" y="137"/>
                    </a:lnTo>
                    <a:lnTo>
                      <a:pt x="35" y="134"/>
                    </a:lnTo>
                    <a:lnTo>
                      <a:pt x="34" y="130"/>
                    </a:lnTo>
                    <a:lnTo>
                      <a:pt x="32" y="128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2"/>
                    </a:lnTo>
                    <a:lnTo>
                      <a:pt x="30" y="121"/>
                    </a:lnTo>
                    <a:lnTo>
                      <a:pt x="30" y="121"/>
                    </a:lnTo>
                    <a:lnTo>
                      <a:pt x="30" y="120"/>
                    </a:lnTo>
                    <a:lnTo>
                      <a:pt x="30" y="118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1" y="117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8" y="113"/>
                    </a:lnTo>
                    <a:lnTo>
                      <a:pt x="46" y="113"/>
                    </a:lnTo>
                    <a:lnTo>
                      <a:pt x="52" y="113"/>
                    </a:lnTo>
                    <a:lnTo>
                      <a:pt x="60" y="114"/>
                    </a:lnTo>
                    <a:lnTo>
                      <a:pt x="67" y="114"/>
                    </a:lnTo>
                    <a:lnTo>
                      <a:pt x="74" y="114"/>
                    </a:lnTo>
                    <a:lnTo>
                      <a:pt x="82" y="113"/>
                    </a:lnTo>
                    <a:lnTo>
                      <a:pt x="89" y="110"/>
                    </a:lnTo>
                    <a:lnTo>
                      <a:pt x="102" y="109"/>
                    </a:lnTo>
                    <a:lnTo>
                      <a:pt x="116" y="108"/>
                    </a:lnTo>
                    <a:lnTo>
                      <a:pt x="129" y="106"/>
                    </a:lnTo>
                    <a:lnTo>
                      <a:pt x="142" y="105"/>
                    </a:lnTo>
                    <a:lnTo>
                      <a:pt x="157" y="104"/>
                    </a:lnTo>
                    <a:lnTo>
                      <a:pt x="169" y="101"/>
                    </a:lnTo>
                    <a:lnTo>
                      <a:pt x="183" y="98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1" y="93"/>
                    </a:lnTo>
                    <a:lnTo>
                      <a:pt x="187" y="94"/>
                    </a:lnTo>
                    <a:lnTo>
                      <a:pt x="183" y="95"/>
                    </a:lnTo>
                    <a:lnTo>
                      <a:pt x="177" y="97"/>
                    </a:lnTo>
                    <a:lnTo>
                      <a:pt x="173" y="98"/>
                    </a:lnTo>
                    <a:lnTo>
                      <a:pt x="168" y="98"/>
                    </a:lnTo>
                    <a:lnTo>
                      <a:pt x="164" y="99"/>
                    </a:lnTo>
                    <a:lnTo>
                      <a:pt x="159" y="101"/>
                    </a:lnTo>
                    <a:lnTo>
                      <a:pt x="155" y="101"/>
                    </a:lnTo>
                    <a:lnTo>
                      <a:pt x="152" y="101"/>
                    </a:lnTo>
                    <a:lnTo>
                      <a:pt x="148" y="101"/>
                    </a:lnTo>
                    <a:lnTo>
                      <a:pt x="144" y="101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2"/>
                    </a:lnTo>
                    <a:lnTo>
                      <a:pt x="128" y="102"/>
                    </a:lnTo>
                    <a:lnTo>
                      <a:pt x="124" y="104"/>
                    </a:lnTo>
                    <a:lnTo>
                      <a:pt x="120" y="104"/>
                    </a:lnTo>
                    <a:lnTo>
                      <a:pt x="117" y="104"/>
                    </a:lnTo>
                    <a:lnTo>
                      <a:pt x="113" y="105"/>
                    </a:lnTo>
                    <a:lnTo>
                      <a:pt x="109" y="105"/>
                    </a:lnTo>
                    <a:lnTo>
                      <a:pt x="106" y="105"/>
                    </a:lnTo>
                    <a:lnTo>
                      <a:pt x="102" y="105"/>
                    </a:lnTo>
                    <a:lnTo>
                      <a:pt x="98" y="105"/>
                    </a:lnTo>
                    <a:lnTo>
                      <a:pt x="93" y="106"/>
                    </a:lnTo>
                    <a:lnTo>
                      <a:pt x="87" y="106"/>
                    </a:lnTo>
                    <a:lnTo>
                      <a:pt x="83" y="105"/>
                    </a:lnTo>
                    <a:lnTo>
                      <a:pt x="78" y="102"/>
                    </a:lnTo>
                    <a:lnTo>
                      <a:pt x="74" y="101"/>
                    </a:lnTo>
                    <a:lnTo>
                      <a:pt x="70" y="97"/>
                    </a:lnTo>
                    <a:lnTo>
                      <a:pt x="66" y="94"/>
                    </a:lnTo>
                    <a:lnTo>
                      <a:pt x="62" y="91"/>
                    </a:lnTo>
                    <a:lnTo>
                      <a:pt x="56" y="87"/>
                    </a:lnTo>
                    <a:lnTo>
                      <a:pt x="52" y="82"/>
                    </a:lnTo>
                    <a:lnTo>
                      <a:pt x="48" y="78"/>
                    </a:lnTo>
                    <a:lnTo>
                      <a:pt x="46" y="71"/>
                    </a:lnTo>
                    <a:lnTo>
                      <a:pt x="43" y="66"/>
                    </a:lnTo>
                    <a:lnTo>
                      <a:pt x="40" y="61"/>
                    </a:lnTo>
                    <a:lnTo>
                      <a:pt x="38" y="55"/>
                    </a:lnTo>
                    <a:lnTo>
                      <a:pt x="35" y="48"/>
                    </a:lnTo>
                    <a:lnTo>
                      <a:pt x="34" y="43"/>
                    </a:lnTo>
                    <a:lnTo>
                      <a:pt x="31" y="38"/>
                    </a:lnTo>
                    <a:lnTo>
                      <a:pt x="28" y="32"/>
                    </a:lnTo>
                    <a:lnTo>
                      <a:pt x="26" y="27"/>
                    </a:lnTo>
                    <a:lnTo>
                      <a:pt x="23" y="22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2" y="9"/>
                    </a:lnTo>
                    <a:lnTo>
                      <a:pt x="19" y="20"/>
                    </a:lnTo>
                    <a:lnTo>
                      <a:pt x="24" y="31"/>
                    </a:lnTo>
                    <a:lnTo>
                      <a:pt x="30" y="42"/>
                    </a:lnTo>
                    <a:lnTo>
                      <a:pt x="34" y="54"/>
                    </a:lnTo>
                    <a:lnTo>
                      <a:pt x="39" y="65"/>
                    </a:lnTo>
                    <a:lnTo>
                      <a:pt x="44" y="75"/>
                    </a:lnTo>
                    <a:lnTo>
                      <a:pt x="51" y="86"/>
                    </a:lnTo>
                    <a:lnTo>
                      <a:pt x="51" y="86"/>
                    </a:lnTo>
                    <a:lnTo>
                      <a:pt x="52" y="87"/>
                    </a:lnTo>
                    <a:lnTo>
                      <a:pt x="52" y="87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6" y="91"/>
                    </a:lnTo>
                    <a:lnTo>
                      <a:pt x="59" y="94"/>
                    </a:lnTo>
                    <a:lnTo>
                      <a:pt x="63" y="95"/>
                    </a:lnTo>
                    <a:lnTo>
                      <a:pt x="66" y="98"/>
                    </a:lnTo>
                    <a:lnTo>
                      <a:pt x="69" y="101"/>
                    </a:lnTo>
                    <a:lnTo>
                      <a:pt x="73" y="104"/>
                    </a:lnTo>
                    <a:lnTo>
                      <a:pt x="75" y="105"/>
                    </a:lnTo>
                    <a:lnTo>
                      <a:pt x="79" y="106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79" y="110"/>
                    </a:lnTo>
                    <a:lnTo>
                      <a:pt x="77" y="112"/>
                    </a:lnTo>
                    <a:lnTo>
                      <a:pt x="74" y="112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5" y="110"/>
                    </a:lnTo>
                    <a:lnTo>
                      <a:pt x="62" y="109"/>
                    </a:lnTo>
                    <a:lnTo>
                      <a:pt x="59" y="109"/>
                    </a:lnTo>
                    <a:lnTo>
                      <a:pt x="58" y="109"/>
                    </a:lnTo>
                    <a:lnTo>
                      <a:pt x="56" y="109"/>
                    </a:lnTo>
                    <a:lnTo>
                      <a:pt x="55" y="109"/>
                    </a:lnTo>
                    <a:lnTo>
                      <a:pt x="55" y="109"/>
                    </a:lnTo>
                    <a:lnTo>
                      <a:pt x="54" y="109"/>
                    </a:lnTo>
                    <a:lnTo>
                      <a:pt x="52" y="109"/>
                    </a:lnTo>
                    <a:lnTo>
                      <a:pt x="51" y="109"/>
                    </a:lnTo>
                    <a:lnTo>
                      <a:pt x="50" y="109"/>
                    </a:lnTo>
                    <a:lnTo>
                      <a:pt x="46" y="109"/>
                    </a:lnTo>
                    <a:lnTo>
                      <a:pt x="43" y="109"/>
                    </a:lnTo>
                    <a:lnTo>
                      <a:pt x="39" y="109"/>
                    </a:lnTo>
                    <a:lnTo>
                      <a:pt x="36" y="110"/>
                    </a:lnTo>
                    <a:lnTo>
                      <a:pt x="34" y="112"/>
                    </a:lnTo>
                    <a:lnTo>
                      <a:pt x="30" y="112"/>
                    </a:lnTo>
                    <a:lnTo>
                      <a:pt x="27" y="113"/>
                    </a:lnTo>
                    <a:lnTo>
                      <a:pt x="24" y="114"/>
                    </a:lnTo>
                    <a:lnTo>
                      <a:pt x="22" y="114"/>
                    </a:lnTo>
                    <a:lnTo>
                      <a:pt x="17" y="114"/>
                    </a:lnTo>
                    <a:lnTo>
                      <a:pt x="15" y="113"/>
                    </a:lnTo>
                    <a:lnTo>
                      <a:pt x="12" y="113"/>
                    </a:lnTo>
                    <a:lnTo>
                      <a:pt x="9" y="113"/>
                    </a:lnTo>
                    <a:lnTo>
                      <a:pt x="7" y="114"/>
                    </a:lnTo>
                    <a:lnTo>
                      <a:pt x="3" y="1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3" name="Freeform 151"/>
              <p:cNvSpPr>
                <a:spLocks/>
              </p:cNvSpPr>
              <p:nvPr/>
            </p:nvSpPr>
            <p:spPr bwMode="auto">
              <a:xfrm>
                <a:off x="2828" y="1267"/>
                <a:ext cx="337" cy="270"/>
              </a:xfrm>
              <a:custGeom>
                <a:avLst/>
                <a:gdLst>
                  <a:gd name="T0" fmla="*/ 15 w 337"/>
                  <a:gd name="T1" fmla="*/ 80 h 270"/>
                  <a:gd name="T2" fmla="*/ 20 w 337"/>
                  <a:gd name="T3" fmla="*/ 77 h 270"/>
                  <a:gd name="T4" fmla="*/ 26 w 337"/>
                  <a:gd name="T5" fmla="*/ 81 h 270"/>
                  <a:gd name="T6" fmla="*/ 35 w 337"/>
                  <a:gd name="T7" fmla="*/ 86 h 270"/>
                  <a:gd name="T8" fmla="*/ 46 w 337"/>
                  <a:gd name="T9" fmla="*/ 93 h 270"/>
                  <a:gd name="T10" fmla="*/ 58 w 337"/>
                  <a:gd name="T11" fmla="*/ 100 h 270"/>
                  <a:gd name="T12" fmla="*/ 70 w 337"/>
                  <a:gd name="T13" fmla="*/ 109 h 270"/>
                  <a:gd name="T14" fmla="*/ 94 w 337"/>
                  <a:gd name="T15" fmla="*/ 127 h 270"/>
                  <a:gd name="T16" fmla="*/ 109 w 337"/>
                  <a:gd name="T17" fmla="*/ 133 h 270"/>
                  <a:gd name="T18" fmla="*/ 129 w 337"/>
                  <a:gd name="T19" fmla="*/ 137 h 270"/>
                  <a:gd name="T20" fmla="*/ 176 w 337"/>
                  <a:gd name="T21" fmla="*/ 136 h 270"/>
                  <a:gd name="T22" fmla="*/ 177 w 337"/>
                  <a:gd name="T23" fmla="*/ 136 h 270"/>
                  <a:gd name="T24" fmla="*/ 198 w 337"/>
                  <a:gd name="T25" fmla="*/ 143 h 270"/>
                  <a:gd name="T26" fmla="*/ 226 w 337"/>
                  <a:gd name="T27" fmla="*/ 160 h 270"/>
                  <a:gd name="T28" fmla="*/ 262 w 337"/>
                  <a:gd name="T29" fmla="*/ 176 h 270"/>
                  <a:gd name="T30" fmla="*/ 259 w 337"/>
                  <a:gd name="T31" fmla="*/ 202 h 270"/>
                  <a:gd name="T32" fmla="*/ 263 w 337"/>
                  <a:gd name="T33" fmla="*/ 241 h 270"/>
                  <a:gd name="T34" fmla="*/ 280 w 337"/>
                  <a:gd name="T35" fmla="*/ 266 h 270"/>
                  <a:gd name="T36" fmla="*/ 284 w 337"/>
                  <a:gd name="T37" fmla="*/ 268 h 270"/>
                  <a:gd name="T38" fmla="*/ 286 w 337"/>
                  <a:gd name="T39" fmla="*/ 269 h 270"/>
                  <a:gd name="T40" fmla="*/ 293 w 337"/>
                  <a:gd name="T41" fmla="*/ 270 h 270"/>
                  <a:gd name="T42" fmla="*/ 308 w 337"/>
                  <a:gd name="T43" fmla="*/ 270 h 270"/>
                  <a:gd name="T44" fmla="*/ 332 w 337"/>
                  <a:gd name="T45" fmla="*/ 269 h 270"/>
                  <a:gd name="T46" fmla="*/ 336 w 337"/>
                  <a:gd name="T47" fmla="*/ 269 h 270"/>
                  <a:gd name="T48" fmla="*/ 337 w 337"/>
                  <a:gd name="T49" fmla="*/ 268 h 270"/>
                  <a:gd name="T50" fmla="*/ 321 w 337"/>
                  <a:gd name="T51" fmla="*/ 266 h 270"/>
                  <a:gd name="T52" fmla="*/ 275 w 337"/>
                  <a:gd name="T53" fmla="*/ 258 h 270"/>
                  <a:gd name="T54" fmla="*/ 267 w 337"/>
                  <a:gd name="T55" fmla="*/ 241 h 270"/>
                  <a:gd name="T56" fmla="*/ 263 w 337"/>
                  <a:gd name="T57" fmla="*/ 201 h 270"/>
                  <a:gd name="T58" fmla="*/ 273 w 337"/>
                  <a:gd name="T59" fmla="*/ 164 h 270"/>
                  <a:gd name="T60" fmla="*/ 281 w 337"/>
                  <a:gd name="T61" fmla="*/ 152 h 270"/>
                  <a:gd name="T62" fmla="*/ 281 w 337"/>
                  <a:gd name="T63" fmla="*/ 152 h 270"/>
                  <a:gd name="T64" fmla="*/ 271 w 337"/>
                  <a:gd name="T65" fmla="*/ 160 h 270"/>
                  <a:gd name="T66" fmla="*/ 258 w 337"/>
                  <a:gd name="T67" fmla="*/ 171 h 270"/>
                  <a:gd name="T68" fmla="*/ 241 w 337"/>
                  <a:gd name="T69" fmla="*/ 164 h 270"/>
                  <a:gd name="T70" fmla="*/ 226 w 337"/>
                  <a:gd name="T71" fmla="*/ 156 h 270"/>
                  <a:gd name="T72" fmla="*/ 212 w 337"/>
                  <a:gd name="T73" fmla="*/ 147 h 270"/>
                  <a:gd name="T74" fmla="*/ 198 w 337"/>
                  <a:gd name="T75" fmla="*/ 139 h 270"/>
                  <a:gd name="T76" fmla="*/ 185 w 337"/>
                  <a:gd name="T77" fmla="*/ 135 h 270"/>
                  <a:gd name="T78" fmla="*/ 156 w 337"/>
                  <a:gd name="T79" fmla="*/ 129 h 270"/>
                  <a:gd name="T80" fmla="*/ 134 w 337"/>
                  <a:gd name="T81" fmla="*/ 133 h 270"/>
                  <a:gd name="T82" fmla="*/ 118 w 337"/>
                  <a:gd name="T83" fmla="*/ 135 h 270"/>
                  <a:gd name="T84" fmla="*/ 102 w 337"/>
                  <a:gd name="T85" fmla="*/ 125 h 270"/>
                  <a:gd name="T86" fmla="*/ 71 w 337"/>
                  <a:gd name="T87" fmla="*/ 106 h 270"/>
                  <a:gd name="T88" fmla="*/ 55 w 337"/>
                  <a:gd name="T89" fmla="*/ 94 h 270"/>
                  <a:gd name="T90" fmla="*/ 40 w 337"/>
                  <a:gd name="T91" fmla="*/ 88 h 270"/>
                  <a:gd name="T92" fmla="*/ 20 w 337"/>
                  <a:gd name="T93" fmla="*/ 73 h 270"/>
                  <a:gd name="T94" fmla="*/ 20 w 337"/>
                  <a:gd name="T95" fmla="*/ 66 h 270"/>
                  <a:gd name="T96" fmla="*/ 20 w 337"/>
                  <a:gd name="T97" fmla="*/ 54 h 270"/>
                  <a:gd name="T98" fmla="*/ 19 w 337"/>
                  <a:gd name="T99" fmla="*/ 39 h 270"/>
                  <a:gd name="T100" fmla="*/ 15 w 337"/>
                  <a:gd name="T101" fmla="*/ 22 h 270"/>
                  <a:gd name="T102" fmla="*/ 5 w 337"/>
                  <a:gd name="T103" fmla="*/ 6 h 270"/>
                  <a:gd name="T104" fmla="*/ 1 w 337"/>
                  <a:gd name="T105" fmla="*/ 0 h 270"/>
                  <a:gd name="T106" fmla="*/ 1 w 337"/>
                  <a:gd name="T107" fmla="*/ 3 h 270"/>
                  <a:gd name="T108" fmla="*/ 4 w 337"/>
                  <a:gd name="T109" fmla="*/ 8 h 270"/>
                  <a:gd name="T110" fmla="*/ 16 w 337"/>
                  <a:gd name="T111" fmla="*/ 39 h 270"/>
                  <a:gd name="T112" fmla="*/ 17 w 337"/>
                  <a:gd name="T113" fmla="*/ 53 h 270"/>
                  <a:gd name="T114" fmla="*/ 17 w 337"/>
                  <a:gd name="T115" fmla="*/ 61 h 270"/>
                  <a:gd name="T116" fmla="*/ 15 w 337"/>
                  <a:gd name="T117" fmla="*/ 8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7" h="270">
                    <a:moveTo>
                      <a:pt x="15" y="80"/>
                    </a:move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7" y="76"/>
                    </a:lnTo>
                    <a:lnTo>
                      <a:pt x="19" y="76"/>
                    </a:lnTo>
                    <a:lnTo>
                      <a:pt x="20" y="77"/>
                    </a:lnTo>
                    <a:lnTo>
                      <a:pt x="21" y="77"/>
                    </a:lnTo>
                    <a:lnTo>
                      <a:pt x="21" y="78"/>
                    </a:lnTo>
                    <a:lnTo>
                      <a:pt x="23" y="78"/>
                    </a:lnTo>
                    <a:lnTo>
                      <a:pt x="24" y="80"/>
                    </a:lnTo>
                    <a:lnTo>
                      <a:pt x="26" y="80"/>
                    </a:lnTo>
                    <a:lnTo>
                      <a:pt x="26" y="81"/>
                    </a:lnTo>
                    <a:lnTo>
                      <a:pt x="28" y="82"/>
                    </a:lnTo>
                    <a:lnTo>
                      <a:pt x="30" y="82"/>
                    </a:lnTo>
                    <a:lnTo>
                      <a:pt x="31" y="84"/>
                    </a:lnTo>
                    <a:lnTo>
                      <a:pt x="32" y="85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6" y="88"/>
                    </a:lnTo>
                    <a:lnTo>
                      <a:pt x="38" y="89"/>
                    </a:lnTo>
                    <a:lnTo>
                      <a:pt x="39" y="90"/>
                    </a:lnTo>
                    <a:lnTo>
                      <a:pt x="42" y="92"/>
                    </a:lnTo>
                    <a:lnTo>
                      <a:pt x="43" y="93"/>
                    </a:lnTo>
                    <a:lnTo>
                      <a:pt x="46" y="93"/>
                    </a:lnTo>
                    <a:lnTo>
                      <a:pt x="47" y="94"/>
                    </a:lnTo>
                    <a:lnTo>
                      <a:pt x="50" y="96"/>
                    </a:lnTo>
                    <a:lnTo>
                      <a:pt x="51" y="96"/>
                    </a:lnTo>
                    <a:lnTo>
                      <a:pt x="54" y="97"/>
                    </a:lnTo>
                    <a:lnTo>
                      <a:pt x="56" y="98"/>
                    </a:lnTo>
                    <a:lnTo>
                      <a:pt x="58" y="100"/>
                    </a:lnTo>
                    <a:lnTo>
                      <a:pt x="60" y="101"/>
                    </a:lnTo>
                    <a:lnTo>
                      <a:pt x="62" y="102"/>
                    </a:lnTo>
                    <a:lnTo>
                      <a:pt x="64" y="104"/>
                    </a:lnTo>
                    <a:lnTo>
                      <a:pt x="66" y="105"/>
                    </a:lnTo>
                    <a:lnTo>
                      <a:pt x="69" y="108"/>
                    </a:lnTo>
                    <a:lnTo>
                      <a:pt x="70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2" y="119"/>
                    </a:lnTo>
                    <a:lnTo>
                      <a:pt x="86" y="121"/>
                    </a:lnTo>
                    <a:lnTo>
                      <a:pt x="90" y="124"/>
                    </a:lnTo>
                    <a:lnTo>
                      <a:pt x="94" y="127"/>
                    </a:lnTo>
                    <a:lnTo>
                      <a:pt x="98" y="128"/>
                    </a:lnTo>
                    <a:lnTo>
                      <a:pt x="103" y="131"/>
                    </a:lnTo>
                    <a:lnTo>
                      <a:pt x="105" y="132"/>
                    </a:lnTo>
                    <a:lnTo>
                      <a:pt x="106" y="132"/>
                    </a:lnTo>
                    <a:lnTo>
                      <a:pt x="107" y="133"/>
                    </a:lnTo>
                    <a:lnTo>
                      <a:pt x="109" y="133"/>
                    </a:lnTo>
                    <a:lnTo>
                      <a:pt x="110" y="135"/>
                    </a:lnTo>
                    <a:lnTo>
                      <a:pt x="112" y="136"/>
                    </a:lnTo>
                    <a:lnTo>
                      <a:pt x="113" y="136"/>
                    </a:lnTo>
                    <a:lnTo>
                      <a:pt x="114" y="137"/>
                    </a:lnTo>
                    <a:lnTo>
                      <a:pt x="122" y="137"/>
                    </a:lnTo>
                    <a:lnTo>
                      <a:pt x="129" y="137"/>
                    </a:lnTo>
                    <a:lnTo>
                      <a:pt x="137" y="136"/>
                    </a:lnTo>
                    <a:lnTo>
                      <a:pt x="145" y="135"/>
                    </a:lnTo>
                    <a:lnTo>
                      <a:pt x="153" y="133"/>
                    </a:lnTo>
                    <a:lnTo>
                      <a:pt x="161" y="133"/>
                    </a:lnTo>
                    <a:lnTo>
                      <a:pt x="169" y="133"/>
                    </a:lnTo>
                    <a:lnTo>
                      <a:pt x="176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83" y="137"/>
                    </a:lnTo>
                    <a:lnTo>
                      <a:pt x="188" y="139"/>
                    </a:lnTo>
                    <a:lnTo>
                      <a:pt x="194" y="140"/>
                    </a:lnTo>
                    <a:lnTo>
                      <a:pt x="198" y="143"/>
                    </a:lnTo>
                    <a:lnTo>
                      <a:pt x="203" y="144"/>
                    </a:lnTo>
                    <a:lnTo>
                      <a:pt x="207" y="147"/>
                    </a:lnTo>
                    <a:lnTo>
                      <a:pt x="211" y="149"/>
                    </a:lnTo>
                    <a:lnTo>
                      <a:pt x="216" y="154"/>
                    </a:lnTo>
                    <a:lnTo>
                      <a:pt x="220" y="156"/>
                    </a:lnTo>
                    <a:lnTo>
                      <a:pt x="226" y="160"/>
                    </a:lnTo>
                    <a:lnTo>
                      <a:pt x="231" y="163"/>
                    </a:lnTo>
                    <a:lnTo>
                      <a:pt x="237" y="166"/>
                    </a:lnTo>
                    <a:lnTo>
                      <a:pt x="243" y="168"/>
                    </a:lnTo>
                    <a:lnTo>
                      <a:pt x="249" y="171"/>
                    </a:lnTo>
                    <a:lnTo>
                      <a:pt x="255" y="174"/>
                    </a:lnTo>
                    <a:lnTo>
                      <a:pt x="262" y="176"/>
                    </a:lnTo>
                    <a:lnTo>
                      <a:pt x="261" y="180"/>
                    </a:lnTo>
                    <a:lnTo>
                      <a:pt x="261" y="184"/>
                    </a:lnTo>
                    <a:lnTo>
                      <a:pt x="261" y="188"/>
                    </a:lnTo>
                    <a:lnTo>
                      <a:pt x="259" y="192"/>
                    </a:lnTo>
                    <a:lnTo>
                      <a:pt x="259" y="197"/>
                    </a:lnTo>
                    <a:lnTo>
                      <a:pt x="259" y="202"/>
                    </a:lnTo>
                    <a:lnTo>
                      <a:pt x="259" y="206"/>
                    </a:lnTo>
                    <a:lnTo>
                      <a:pt x="259" y="210"/>
                    </a:lnTo>
                    <a:lnTo>
                      <a:pt x="259" y="218"/>
                    </a:lnTo>
                    <a:lnTo>
                      <a:pt x="261" y="225"/>
                    </a:lnTo>
                    <a:lnTo>
                      <a:pt x="262" y="233"/>
                    </a:lnTo>
                    <a:lnTo>
                      <a:pt x="263" y="241"/>
                    </a:lnTo>
                    <a:lnTo>
                      <a:pt x="266" y="248"/>
                    </a:lnTo>
                    <a:lnTo>
                      <a:pt x="269" y="254"/>
                    </a:lnTo>
                    <a:lnTo>
                      <a:pt x="273" y="261"/>
                    </a:lnTo>
                    <a:lnTo>
                      <a:pt x="278" y="266"/>
                    </a:lnTo>
                    <a:lnTo>
                      <a:pt x="278" y="266"/>
                    </a:lnTo>
                    <a:lnTo>
                      <a:pt x="280" y="266"/>
                    </a:lnTo>
                    <a:lnTo>
                      <a:pt x="280" y="266"/>
                    </a:lnTo>
                    <a:lnTo>
                      <a:pt x="281" y="268"/>
                    </a:lnTo>
                    <a:lnTo>
                      <a:pt x="282" y="268"/>
                    </a:lnTo>
                    <a:lnTo>
                      <a:pt x="282" y="26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85" y="268"/>
                    </a:lnTo>
                    <a:lnTo>
                      <a:pt x="285" y="268"/>
                    </a:lnTo>
                    <a:lnTo>
                      <a:pt x="285" y="269"/>
                    </a:lnTo>
                    <a:lnTo>
                      <a:pt x="286" y="269"/>
                    </a:lnTo>
                    <a:lnTo>
                      <a:pt x="286" y="269"/>
                    </a:lnTo>
                    <a:lnTo>
                      <a:pt x="286" y="269"/>
                    </a:lnTo>
                    <a:lnTo>
                      <a:pt x="286" y="269"/>
                    </a:lnTo>
                    <a:lnTo>
                      <a:pt x="288" y="269"/>
                    </a:lnTo>
                    <a:lnTo>
                      <a:pt x="290" y="269"/>
                    </a:lnTo>
                    <a:lnTo>
                      <a:pt x="292" y="269"/>
                    </a:lnTo>
                    <a:lnTo>
                      <a:pt x="293" y="270"/>
                    </a:lnTo>
                    <a:lnTo>
                      <a:pt x="294" y="270"/>
                    </a:lnTo>
                    <a:lnTo>
                      <a:pt x="296" y="270"/>
                    </a:lnTo>
                    <a:lnTo>
                      <a:pt x="298" y="270"/>
                    </a:lnTo>
                    <a:lnTo>
                      <a:pt x="300" y="270"/>
                    </a:lnTo>
                    <a:lnTo>
                      <a:pt x="304" y="270"/>
                    </a:lnTo>
                    <a:lnTo>
                      <a:pt x="308" y="270"/>
                    </a:lnTo>
                    <a:lnTo>
                      <a:pt x="312" y="270"/>
                    </a:lnTo>
                    <a:lnTo>
                      <a:pt x="316" y="270"/>
                    </a:lnTo>
                    <a:lnTo>
                      <a:pt x="320" y="269"/>
                    </a:lnTo>
                    <a:lnTo>
                      <a:pt x="324" y="269"/>
                    </a:lnTo>
                    <a:lnTo>
                      <a:pt x="328" y="269"/>
                    </a:lnTo>
                    <a:lnTo>
                      <a:pt x="332" y="269"/>
                    </a:lnTo>
                    <a:lnTo>
                      <a:pt x="333" y="269"/>
                    </a:lnTo>
                    <a:lnTo>
                      <a:pt x="333" y="269"/>
                    </a:lnTo>
                    <a:lnTo>
                      <a:pt x="335" y="269"/>
                    </a:lnTo>
                    <a:lnTo>
                      <a:pt x="335" y="269"/>
                    </a:lnTo>
                    <a:lnTo>
                      <a:pt x="336" y="269"/>
                    </a:lnTo>
                    <a:lnTo>
                      <a:pt x="336" y="269"/>
                    </a:lnTo>
                    <a:lnTo>
                      <a:pt x="337" y="269"/>
                    </a:lnTo>
                    <a:lnTo>
                      <a:pt x="337" y="269"/>
                    </a:lnTo>
                    <a:lnTo>
                      <a:pt x="337" y="269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29" y="266"/>
                    </a:lnTo>
                    <a:lnTo>
                      <a:pt x="321" y="266"/>
                    </a:lnTo>
                    <a:lnTo>
                      <a:pt x="313" y="266"/>
                    </a:lnTo>
                    <a:lnTo>
                      <a:pt x="305" y="266"/>
                    </a:lnTo>
                    <a:lnTo>
                      <a:pt x="297" y="266"/>
                    </a:lnTo>
                    <a:lnTo>
                      <a:pt x="289" y="265"/>
                    </a:lnTo>
                    <a:lnTo>
                      <a:pt x="282" y="262"/>
                    </a:lnTo>
                    <a:lnTo>
                      <a:pt x="275" y="258"/>
                    </a:lnTo>
                    <a:lnTo>
                      <a:pt x="273" y="256"/>
                    </a:lnTo>
                    <a:lnTo>
                      <a:pt x="271" y="253"/>
                    </a:lnTo>
                    <a:lnTo>
                      <a:pt x="270" y="250"/>
                    </a:lnTo>
                    <a:lnTo>
                      <a:pt x="270" y="248"/>
                    </a:lnTo>
                    <a:lnTo>
                      <a:pt x="269" y="245"/>
                    </a:lnTo>
                    <a:lnTo>
                      <a:pt x="267" y="241"/>
                    </a:lnTo>
                    <a:lnTo>
                      <a:pt x="266" y="238"/>
                    </a:lnTo>
                    <a:lnTo>
                      <a:pt x="266" y="235"/>
                    </a:lnTo>
                    <a:lnTo>
                      <a:pt x="265" y="226"/>
                    </a:lnTo>
                    <a:lnTo>
                      <a:pt x="263" y="218"/>
                    </a:lnTo>
                    <a:lnTo>
                      <a:pt x="263" y="209"/>
                    </a:lnTo>
                    <a:lnTo>
                      <a:pt x="263" y="201"/>
                    </a:lnTo>
                    <a:lnTo>
                      <a:pt x="263" y="192"/>
                    </a:lnTo>
                    <a:lnTo>
                      <a:pt x="265" y="184"/>
                    </a:lnTo>
                    <a:lnTo>
                      <a:pt x="266" y="176"/>
                    </a:lnTo>
                    <a:lnTo>
                      <a:pt x="270" y="168"/>
                    </a:lnTo>
                    <a:lnTo>
                      <a:pt x="271" y="166"/>
                    </a:lnTo>
                    <a:lnTo>
                      <a:pt x="273" y="164"/>
                    </a:lnTo>
                    <a:lnTo>
                      <a:pt x="274" y="162"/>
                    </a:lnTo>
                    <a:lnTo>
                      <a:pt x="275" y="160"/>
                    </a:lnTo>
                    <a:lnTo>
                      <a:pt x="277" y="158"/>
                    </a:lnTo>
                    <a:lnTo>
                      <a:pt x="278" y="156"/>
                    </a:lnTo>
                    <a:lnTo>
                      <a:pt x="280" y="154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78" y="154"/>
                    </a:lnTo>
                    <a:lnTo>
                      <a:pt x="275" y="156"/>
                    </a:lnTo>
                    <a:lnTo>
                      <a:pt x="273" y="158"/>
                    </a:lnTo>
                    <a:lnTo>
                      <a:pt x="271" y="160"/>
                    </a:lnTo>
                    <a:lnTo>
                      <a:pt x="269" y="163"/>
                    </a:lnTo>
                    <a:lnTo>
                      <a:pt x="267" y="166"/>
                    </a:lnTo>
                    <a:lnTo>
                      <a:pt x="265" y="170"/>
                    </a:lnTo>
                    <a:lnTo>
                      <a:pt x="263" y="172"/>
                    </a:lnTo>
                    <a:lnTo>
                      <a:pt x="261" y="172"/>
                    </a:lnTo>
                    <a:lnTo>
                      <a:pt x="258" y="171"/>
                    </a:lnTo>
                    <a:lnTo>
                      <a:pt x="255" y="170"/>
                    </a:lnTo>
                    <a:lnTo>
                      <a:pt x="253" y="170"/>
                    </a:lnTo>
                    <a:lnTo>
                      <a:pt x="250" y="168"/>
                    </a:lnTo>
                    <a:lnTo>
                      <a:pt x="246" y="167"/>
                    </a:lnTo>
                    <a:lnTo>
                      <a:pt x="243" y="166"/>
                    </a:lnTo>
                    <a:lnTo>
                      <a:pt x="241" y="164"/>
                    </a:lnTo>
                    <a:lnTo>
                      <a:pt x="238" y="163"/>
                    </a:lnTo>
                    <a:lnTo>
                      <a:pt x="235" y="162"/>
                    </a:lnTo>
                    <a:lnTo>
                      <a:pt x="234" y="160"/>
                    </a:lnTo>
                    <a:lnTo>
                      <a:pt x="231" y="159"/>
                    </a:lnTo>
                    <a:lnTo>
                      <a:pt x="228" y="158"/>
                    </a:lnTo>
                    <a:lnTo>
                      <a:pt x="226" y="156"/>
                    </a:lnTo>
                    <a:lnTo>
                      <a:pt x="224" y="155"/>
                    </a:lnTo>
                    <a:lnTo>
                      <a:pt x="222" y="154"/>
                    </a:lnTo>
                    <a:lnTo>
                      <a:pt x="219" y="152"/>
                    </a:lnTo>
                    <a:lnTo>
                      <a:pt x="216" y="149"/>
                    </a:lnTo>
                    <a:lnTo>
                      <a:pt x="215" y="148"/>
                    </a:lnTo>
                    <a:lnTo>
                      <a:pt x="212" y="147"/>
                    </a:lnTo>
                    <a:lnTo>
                      <a:pt x="210" y="145"/>
                    </a:lnTo>
                    <a:lnTo>
                      <a:pt x="207" y="144"/>
                    </a:lnTo>
                    <a:lnTo>
                      <a:pt x="204" y="143"/>
                    </a:lnTo>
                    <a:lnTo>
                      <a:pt x="202" y="141"/>
                    </a:lnTo>
                    <a:lnTo>
                      <a:pt x="200" y="140"/>
                    </a:lnTo>
                    <a:lnTo>
                      <a:pt x="198" y="139"/>
                    </a:lnTo>
                    <a:lnTo>
                      <a:pt x="196" y="139"/>
                    </a:lnTo>
                    <a:lnTo>
                      <a:pt x="194" y="137"/>
                    </a:lnTo>
                    <a:lnTo>
                      <a:pt x="191" y="136"/>
                    </a:lnTo>
                    <a:lnTo>
                      <a:pt x="189" y="136"/>
                    </a:lnTo>
                    <a:lnTo>
                      <a:pt x="187" y="135"/>
                    </a:lnTo>
                    <a:lnTo>
                      <a:pt x="185" y="135"/>
                    </a:lnTo>
                    <a:lnTo>
                      <a:pt x="180" y="132"/>
                    </a:lnTo>
                    <a:lnTo>
                      <a:pt x="175" y="131"/>
                    </a:lnTo>
                    <a:lnTo>
                      <a:pt x="171" y="131"/>
                    </a:lnTo>
                    <a:lnTo>
                      <a:pt x="165" y="129"/>
                    </a:lnTo>
                    <a:lnTo>
                      <a:pt x="160" y="129"/>
                    </a:lnTo>
                    <a:lnTo>
                      <a:pt x="156" y="129"/>
                    </a:lnTo>
                    <a:lnTo>
                      <a:pt x="151" y="131"/>
                    </a:lnTo>
                    <a:lnTo>
                      <a:pt x="145" y="131"/>
                    </a:lnTo>
                    <a:lnTo>
                      <a:pt x="142" y="132"/>
                    </a:lnTo>
                    <a:lnTo>
                      <a:pt x="140" y="132"/>
                    </a:lnTo>
                    <a:lnTo>
                      <a:pt x="137" y="132"/>
                    </a:lnTo>
                    <a:lnTo>
                      <a:pt x="134" y="133"/>
                    </a:lnTo>
                    <a:lnTo>
                      <a:pt x="133" y="133"/>
                    </a:lnTo>
                    <a:lnTo>
                      <a:pt x="130" y="133"/>
                    </a:lnTo>
                    <a:lnTo>
                      <a:pt x="128" y="135"/>
                    </a:lnTo>
                    <a:lnTo>
                      <a:pt x="125" y="135"/>
                    </a:lnTo>
                    <a:lnTo>
                      <a:pt x="121" y="135"/>
                    </a:lnTo>
                    <a:lnTo>
                      <a:pt x="118" y="135"/>
                    </a:lnTo>
                    <a:lnTo>
                      <a:pt x="116" y="133"/>
                    </a:lnTo>
                    <a:lnTo>
                      <a:pt x="113" y="132"/>
                    </a:lnTo>
                    <a:lnTo>
                      <a:pt x="110" y="131"/>
                    </a:lnTo>
                    <a:lnTo>
                      <a:pt x="107" y="128"/>
                    </a:lnTo>
                    <a:lnTo>
                      <a:pt x="105" y="127"/>
                    </a:lnTo>
                    <a:lnTo>
                      <a:pt x="102" y="125"/>
                    </a:lnTo>
                    <a:lnTo>
                      <a:pt x="97" y="124"/>
                    </a:lnTo>
                    <a:lnTo>
                      <a:pt x="91" y="120"/>
                    </a:lnTo>
                    <a:lnTo>
                      <a:pt x="86" y="117"/>
                    </a:lnTo>
                    <a:lnTo>
                      <a:pt x="81" y="113"/>
                    </a:lnTo>
                    <a:lnTo>
                      <a:pt x="75" y="110"/>
                    </a:lnTo>
                    <a:lnTo>
                      <a:pt x="71" y="106"/>
                    </a:lnTo>
                    <a:lnTo>
                      <a:pt x="66" y="102"/>
                    </a:lnTo>
                    <a:lnTo>
                      <a:pt x="62" y="97"/>
                    </a:lnTo>
                    <a:lnTo>
                      <a:pt x="60" y="97"/>
                    </a:lnTo>
                    <a:lnTo>
                      <a:pt x="58" y="96"/>
                    </a:lnTo>
                    <a:lnTo>
                      <a:pt x="56" y="94"/>
                    </a:lnTo>
                    <a:lnTo>
                      <a:pt x="55" y="94"/>
                    </a:lnTo>
                    <a:lnTo>
                      <a:pt x="54" y="94"/>
                    </a:lnTo>
                    <a:lnTo>
                      <a:pt x="51" y="93"/>
                    </a:lnTo>
                    <a:lnTo>
                      <a:pt x="50" y="92"/>
                    </a:lnTo>
                    <a:lnTo>
                      <a:pt x="48" y="92"/>
                    </a:lnTo>
                    <a:lnTo>
                      <a:pt x="44" y="89"/>
                    </a:lnTo>
                    <a:lnTo>
                      <a:pt x="40" y="88"/>
                    </a:lnTo>
                    <a:lnTo>
                      <a:pt x="38" y="85"/>
                    </a:lnTo>
                    <a:lnTo>
                      <a:pt x="34" y="82"/>
                    </a:lnTo>
                    <a:lnTo>
                      <a:pt x="30" y="80"/>
                    </a:lnTo>
                    <a:lnTo>
                      <a:pt x="27" y="77"/>
                    </a:lnTo>
                    <a:lnTo>
                      <a:pt x="23" y="76"/>
                    </a:lnTo>
                    <a:lnTo>
                      <a:pt x="20" y="73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4"/>
                    </a:lnTo>
                    <a:lnTo>
                      <a:pt x="20" y="51"/>
                    </a:lnTo>
                    <a:lnTo>
                      <a:pt x="20" y="50"/>
                    </a:lnTo>
                    <a:lnTo>
                      <a:pt x="20" y="47"/>
                    </a:lnTo>
                    <a:lnTo>
                      <a:pt x="20" y="45"/>
                    </a:lnTo>
                    <a:lnTo>
                      <a:pt x="20" y="42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7" y="33"/>
                    </a:lnTo>
                    <a:lnTo>
                      <a:pt x="17" y="30"/>
                    </a:lnTo>
                    <a:lnTo>
                      <a:pt x="16" y="27"/>
                    </a:lnTo>
                    <a:lnTo>
                      <a:pt x="16" y="24"/>
                    </a:lnTo>
                    <a:lnTo>
                      <a:pt x="15" y="22"/>
                    </a:lnTo>
                    <a:lnTo>
                      <a:pt x="13" y="19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9" y="11"/>
                    </a:lnTo>
                    <a:lnTo>
                      <a:pt x="7" y="8"/>
                    </a:lnTo>
                    <a:lnTo>
                      <a:pt x="5" y="6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7" y="12"/>
                    </a:lnTo>
                    <a:lnTo>
                      <a:pt x="9" y="18"/>
                    </a:lnTo>
                    <a:lnTo>
                      <a:pt x="12" y="23"/>
                    </a:lnTo>
                    <a:lnTo>
                      <a:pt x="13" y="29"/>
                    </a:lnTo>
                    <a:lnTo>
                      <a:pt x="15" y="34"/>
                    </a:lnTo>
                    <a:lnTo>
                      <a:pt x="16" y="39"/>
                    </a:lnTo>
                    <a:lnTo>
                      <a:pt x="17" y="45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61"/>
                    </a:lnTo>
                    <a:lnTo>
                      <a:pt x="17" y="65"/>
                    </a:lnTo>
                    <a:lnTo>
                      <a:pt x="17" y="67"/>
                    </a:lnTo>
                    <a:lnTo>
                      <a:pt x="16" y="70"/>
                    </a:lnTo>
                    <a:lnTo>
                      <a:pt x="16" y="73"/>
                    </a:lnTo>
                    <a:lnTo>
                      <a:pt x="15" y="77"/>
                    </a:lnTo>
                    <a:lnTo>
                      <a:pt x="15" y="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4" name="Freeform 152"/>
              <p:cNvSpPr>
                <a:spLocks/>
              </p:cNvSpPr>
              <p:nvPr/>
            </p:nvSpPr>
            <p:spPr bwMode="auto">
              <a:xfrm>
                <a:off x="2828" y="1267"/>
                <a:ext cx="337" cy="270"/>
              </a:xfrm>
              <a:custGeom>
                <a:avLst/>
                <a:gdLst>
                  <a:gd name="T0" fmla="*/ 15 w 337"/>
                  <a:gd name="T1" fmla="*/ 80 h 270"/>
                  <a:gd name="T2" fmla="*/ 20 w 337"/>
                  <a:gd name="T3" fmla="*/ 77 h 270"/>
                  <a:gd name="T4" fmla="*/ 26 w 337"/>
                  <a:gd name="T5" fmla="*/ 81 h 270"/>
                  <a:gd name="T6" fmla="*/ 35 w 337"/>
                  <a:gd name="T7" fmla="*/ 86 h 270"/>
                  <a:gd name="T8" fmla="*/ 46 w 337"/>
                  <a:gd name="T9" fmla="*/ 93 h 270"/>
                  <a:gd name="T10" fmla="*/ 58 w 337"/>
                  <a:gd name="T11" fmla="*/ 100 h 270"/>
                  <a:gd name="T12" fmla="*/ 70 w 337"/>
                  <a:gd name="T13" fmla="*/ 109 h 270"/>
                  <a:gd name="T14" fmla="*/ 94 w 337"/>
                  <a:gd name="T15" fmla="*/ 127 h 270"/>
                  <a:gd name="T16" fmla="*/ 109 w 337"/>
                  <a:gd name="T17" fmla="*/ 133 h 270"/>
                  <a:gd name="T18" fmla="*/ 129 w 337"/>
                  <a:gd name="T19" fmla="*/ 137 h 270"/>
                  <a:gd name="T20" fmla="*/ 176 w 337"/>
                  <a:gd name="T21" fmla="*/ 136 h 270"/>
                  <a:gd name="T22" fmla="*/ 177 w 337"/>
                  <a:gd name="T23" fmla="*/ 136 h 270"/>
                  <a:gd name="T24" fmla="*/ 198 w 337"/>
                  <a:gd name="T25" fmla="*/ 143 h 270"/>
                  <a:gd name="T26" fmla="*/ 226 w 337"/>
                  <a:gd name="T27" fmla="*/ 160 h 270"/>
                  <a:gd name="T28" fmla="*/ 262 w 337"/>
                  <a:gd name="T29" fmla="*/ 176 h 270"/>
                  <a:gd name="T30" fmla="*/ 259 w 337"/>
                  <a:gd name="T31" fmla="*/ 202 h 270"/>
                  <a:gd name="T32" fmla="*/ 263 w 337"/>
                  <a:gd name="T33" fmla="*/ 241 h 270"/>
                  <a:gd name="T34" fmla="*/ 280 w 337"/>
                  <a:gd name="T35" fmla="*/ 266 h 270"/>
                  <a:gd name="T36" fmla="*/ 284 w 337"/>
                  <a:gd name="T37" fmla="*/ 268 h 270"/>
                  <a:gd name="T38" fmla="*/ 286 w 337"/>
                  <a:gd name="T39" fmla="*/ 269 h 270"/>
                  <a:gd name="T40" fmla="*/ 293 w 337"/>
                  <a:gd name="T41" fmla="*/ 270 h 270"/>
                  <a:gd name="T42" fmla="*/ 308 w 337"/>
                  <a:gd name="T43" fmla="*/ 270 h 270"/>
                  <a:gd name="T44" fmla="*/ 332 w 337"/>
                  <a:gd name="T45" fmla="*/ 269 h 270"/>
                  <a:gd name="T46" fmla="*/ 336 w 337"/>
                  <a:gd name="T47" fmla="*/ 269 h 270"/>
                  <a:gd name="T48" fmla="*/ 337 w 337"/>
                  <a:gd name="T49" fmla="*/ 268 h 270"/>
                  <a:gd name="T50" fmla="*/ 321 w 337"/>
                  <a:gd name="T51" fmla="*/ 266 h 270"/>
                  <a:gd name="T52" fmla="*/ 275 w 337"/>
                  <a:gd name="T53" fmla="*/ 258 h 270"/>
                  <a:gd name="T54" fmla="*/ 267 w 337"/>
                  <a:gd name="T55" fmla="*/ 241 h 270"/>
                  <a:gd name="T56" fmla="*/ 263 w 337"/>
                  <a:gd name="T57" fmla="*/ 201 h 270"/>
                  <a:gd name="T58" fmla="*/ 273 w 337"/>
                  <a:gd name="T59" fmla="*/ 164 h 270"/>
                  <a:gd name="T60" fmla="*/ 281 w 337"/>
                  <a:gd name="T61" fmla="*/ 152 h 270"/>
                  <a:gd name="T62" fmla="*/ 281 w 337"/>
                  <a:gd name="T63" fmla="*/ 152 h 270"/>
                  <a:gd name="T64" fmla="*/ 271 w 337"/>
                  <a:gd name="T65" fmla="*/ 160 h 270"/>
                  <a:gd name="T66" fmla="*/ 258 w 337"/>
                  <a:gd name="T67" fmla="*/ 171 h 270"/>
                  <a:gd name="T68" fmla="*/ 241 w 337"/>
                  <a:gd name="T69" fmla="*/ 164 h 270"/>
                  <a:gd name="T70" fmla="*/ 226 w 337"/>
                  <a:gd name="T71" fmla="*/ 156 h 270"/>
                  <a:gd name="T72" fmla="*/ 212 w 337"/>
                  <a:gd name="T73" fmla="*/ 147 h 270"/>
                  <a:gd name="T74" fmla="*/ 198 w 337"/>
                  <a:gd name="T75" fmla="*/ 139 h 270"/>
                  <a:gd name="T76" fmla="*/ 185 w 337"/>
                  <a:gd name="T77" fmla="*/ 135 h 270"/>
                  <a:gd name="T78" fmla="*/ 156 w 337"/>
                  <a:gd name="T79" fmla="*/ 129 h 270"/>
                  <a:gd name="T80" fmla="*/ 134 w 337"/>
                  <a:gd name="T81" fmla="*/ 133 h 270"/>
                  <a:gd name="T82" fmla="*/ 118 w 337"/>
                  <a:gd name="T83" fmla="*/ 135 h 270"/>
                  <a:gd name="T84" fmla="*/ 102 w 337"/>
                  <a:gd name="T85" fmla="*/ 125 h 270"/>
                  <a:gd name="T86" fmla="*/ 71 w 337"/>
                  <a:gd name="T87" fmla="*/ 106 h 270"/>
                  <a:gd name="T88" fmla="*/ 55 w 337"/>
                  <a:gd name="T89" fmla="*/ 94 h 270"/>
                  <a:gd name="T90" fmla="*/ 40 w 337"/>
                  <a:gd name="T91" fmla="*/ 88 h 270"/>
                  <a:gd name="T92" fmla="*/ 20 w 337"/>
                  <a:gd name="T93" fmla="*/ 73 h 270"/>
                  <a:gd name="T94" fmla="*/ 20 w 337"/>
                  <a:gd name="T95" fmla="*/ 66 h 270"/>
                  <a:gd name="T96" fmla="*/ 20 w 337"/>
                  <a:gd name="T97" fmla="*/ 54 h 270"/>
                  <a:gd name="T98" fmla="*/ 19 w 337"/>
                  <a:gd name="T99" fmla="*/ 39 h 270"/>
                  <a:gd name="T100" fmla="*/ 15 w 337"/>
                  <a:gd name="T101" fmla="*/ 22 h 270"/>
                  <a:gd name="T102" fmla="*/ 5 w 337"/>
                  <a:gd name="T103" fmla="*/ 6 h 270"/>
                  <a:gd name="T104" fmla="*/ 1 w 337"/>
                  <a:gd name="T105" fmla="*/ 0 h 270"/>
                  <a:gd name="T106" fmla="*/ 1 w 337"/>
                  <a:gd name="T107" fmla="*/ 3 h 270"/>
                  <a:gd name="T108" fmla="*/ 4 w 337"/>
                  <a:gd name="T109" fmla="*/ 8 h 270"/>
                  <a:gd name="T110" fmla="*/ 16 w 337"/>
                  <a:gd name="T111" fmla="*/ 39 h 270"/>
                  <a:gd name="T112" fmla="*/ 17 w 337"/>
                  <a:gd name="T113" fmla="*/ 53 h 270"/>
                  <a:gd name="T114" fmla="*/ 17 w 337"/>
                  <a:gd name="T115" fmla="*/ 61 h 270"/>
                  <a:gd name="T116" fmla="*/ 15 w 337"/>
                  <a:gd name="T117" fmla="*/ 80 h 270"/>
                  <a:gd name="T118" fmla="*/ 15 w 337"/>
                  <a:gd name="T119" fmla="*/ 8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7" h="270">
                    <a:moveTo>
                      <a:pt x="15" y="80"/>
                    </a:move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7" y="76"/>
                    </a:lnTo>
                    <a:lnTo>
                      <a:pt x="19" y="76"/>
                    </a:lnTo>
                    <a:lnTo>
                      <a:pt x="20" y="77"/>
                    </a:lnTo>
                    <a:lnTo>
                      <a:pt x="21" y="77"/>
                    </a:lnTo>
                    <a:lnTo>
                      <a:pt x="21" y="78"/>
                    </a:lnTo>
                    <a:lnTo>
                      <a:pt x="23" y="78"/>
                    </a:lnTo>
                    <a:lnTo>
                      <a:pt x="24" y="80"/>
                    </a:lnTo>
                    <a:lnTo>
                      <a:pt x="26" y="80"/>
                    </a:lnTo>
                    <a:lnTo>
                      <a:pt x="26" y="81"/>
                    </a:lnTo>
                    <a:lnTo>
                      <a:pt x="28" y="82"/>
                    </a:lnTo>
                    <a:lnTo>
                      <a:pt x="30" y="82"/>
                    </a:lnTo>
                    <a:lnTo>
                      <a:pt x="31" y="84"/>
                    </a:lnTo>
                    <a:lnTo>
                      <a:pt x="32" y="85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36" y="88"/>
                    </a:lnTo>
                    <a:lnTo>
                      <a:pt x="38" y="89"/>
                    </a:lnTo>
                    <a:lnTo>
                      <a:pt x="39" y="90"/>
                    </a:lnTo>
                    <a:lnTo>
                      <a:pt x="42" y="92"/>
                    </a:lnTo>
                    <a:lnTo>
                      <a:pt x="43" y="93"/>
                    </a:lnTo>
                    <a:lnTo>
                      <a:pt x="46" y="93"/>
                    </a:lnTo>
                    <a:lnTo>
                      <a:pt x="47" y="94"/>
                    </a:lnTo>
                    <a:lnTo>
                      <a:pt x="50" y="96"/>
                    </a:lnTo>
                    <a:lnTo>
                      <a:pt x="51" y="96"/>
                    </a:lnTo>
                    <a:lnTo>
                      <a:pt x="54" y="97"/>
                    </a:lnTo>
                    <a:lnTo>
                      <a:pt x="56" y="98"/>
                    </a:lnTo>
                    <a:lnTo>
                      <a:pt x="58" y="100"/>
                    </a:lnTo>
                    <a:lnTo>
                      <a:pt x="60" y="101"/>
                    </a:lnTo>
                    <a:lnTo>
                      <a:pt x="62" y="102"/>
                    </a:lnTo>
                    <a:lnTo>
                      <a:pt x="64" y="104"/>
                    </a:lnTo>
                    <a:lnTo>
                      <a:pt x="66" y="105"/>
                    </a:lnTo>
                    <a:lnTo>
                      <a:pt x="69" y="108"/>
                    </a:lnTo>
                    <a:lnTo>
                      <a:pt x="70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2" y="119"/>
                    </a:lnTo>
                    <a:lnTo>
                      <a:pt x="86" y="121"/>
                    </a:lnTo>
                    <a:lnTo>
                      <a:pt x="90" y="124"/>
                    </a:lnTo>
                    <a:lnTo>
                      <a:pt x="94" y="127"/>
                    </a:lnTo>
                    <a:lnTo>
                      <a:pt x="98" y="128"/>
                    </a:lnTo>
                    <a:lnTo>
                      <a:pt x="103" y="131"/>
                    </a:lnTo>
                    <a:lnTo>
                      <a:pt x="105" y="132"/>
                    </a:lnTo>
                    <a:lnTo>
                      <a:pt x="106" y="132"/>
                    </a:lnTo>
                    <a:lnTo>
                      <a:pt x="107" y="133"/>
                    </a:lnTo>
                    <a:lnTo>
                      <a:pt x="109" y="133"/>
                    </a:lnTo>
                    <a:lnTo>
                      <a:pt x="110" y="135"/>
                    </a:lnTo>
                    <a:lnTo>
                      <a:pt x="112" y="136"/>
                    </a:lnTo>
                    <a:lnTo>
                      <a:pt x="113" y="136"/>
                    </a:lnTo>
                    <a:lnTo>
                      <a:pt x="114" y="137"/>
                    </a:lnTo>
                    <a:lnTo>
                      <a:pt x="122" y="137"/>
                    </a:lnTo>
                    <a:lnTo>
                      <a:pt x="129" y="137"/>
                    </a:lnTo>
                    <a:lnTo>
                      <a:pt x="137" y="136"/>
                    </a:lnTo>
                    <a:lnTo>
                      <a:pt x="145" y="135"/>
                    </a:lnTo>
                    <a:lnTo>
                      <a:pt x="153" y="133"/>
                    </a:lnTo>
                    <a:lnTo>
                      <a:pt x="161" y="133"/>
                    </a:lnTo>
                    <a:lnTo>
                      <a:pt x="169" y="133"/>
                    </a:lnTo>
                    <a:lnTo>
                      <a:pt x="176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83" y="137"/>
                    </a:lnTo>
                    <a:lnTo>
                      <a:pt x="188" y="139"/>
                    </a:lnTo>
                    <a:lnTo>
                      <a:pt x="194" y="140"/>
                    </a:lnTo>
                    <a:lnTo>
                      <a:pt x="198" y="143"/>
                    </a:lnTo>
                    <a:lnTo>
                      <a:pt x="203" y="144"/>
                    </a:lnTo>
                    <a:lnTo>
                      <a:pt x="207" y="147"/>
                    </a:lnTo>
                    <a:lnTo>
                      <a:pt x="211" y="149"/>
                    </a:lnTo>
                    <a:lnTo>
                      <a:pt x="216" y="154"/>
                    </a:lnTo>
                    <a:lnTo>
                      <a:pt x="220" y="156"/>
                    </a:lnTo>
                    <a:lnTo>
                      <a:pt x="226" y="160"/>
                    </a:lnTo>
                    <a:lnTo>
                      <a:pt x="231" y="163"/>
                    </a:lnTo>
                    <a:lnTo>
                      <a:pt x="237" y="166"/>
                    </a:lnTo>
                    <a:lnTo>
                      <a:pt x="243" y="168"/>
                    </a:lnTo>
                    <a:lnTo>
                      <a:pt x="249" y="171"/>
                    </a:lnTo>
                    <a:lnTo>
                      <a:pt x="255" y="174"/>
                    </a:lnTo>
                    <a:lnTo>
                      <a:pt x="262" y="176"/>
                    </a:lnTo>
                    <a:lnTo>
                      <a:pt x="261" y="180"/>
                    </a:lnTo>
                    <a:lnTo>
                      <a:pt x="261" y="184"/>
                    </a:lnTo>
                    <a:lnTo>
                      <a:pt x="261" y="188"/>
                    </a:lnTo>
                    <a:lnTo>
                      <a:pt x="259" y="192"/>
                    </a:lnTo>
                    <a:lnTo>
                      <a:pt x="259" y="197"/>
                    </a:lnTo>
                    <a:lnTo>
                      <a:pt x="259" y="202"/>
                    </a:lnTo>
                    <a:lnTo>
                      <a:pt x="259" y="206"/>
                    </a:lnTo>
                    <a:lnTo>
                      <a:pt x="259" y="210"/>
                    </a:lnTo>
                    <a:lnTo>
                      <a:pt x="259" y="218"/>
                    </a:lnTo>
                    <a:lnTo>
                      <a:pt x="261" y="225"/>
                    </a:lnTo>
                    <a:lnTo>
                      <a:pt x="262" y="233"/>
                    </a:lnTo>
                    <a:lnTo>
                      <a:pt x="263" y="241"/>
                    </a:lnTo>
                    <a:lnTo>
                      <a:pt x="266" y="248"/>
                    </a:lnTo>
                    <a:lnTo>
                      <a:pt x="269" y="254"/>
                    </a:lnTo>
                    <a:lnTo>
                      <a:pt x="273" y="261"/>
                    </a:lnTo>
                    <a:lnTo>
                      <a:pt x="278" y="266"/>
                    </a:lnTo>
                    <a:lnTo>
                      <a:pt x="278" y="266"/>
                    </a:lnTo>
                    <a:lnTo>
                      <a:pt x="280" y="266"/>
                    </a:lnTo>
                    <a:lnTo>
                      <a:pt x="280" y="266"/>
                    </a:lnTo>
                    <a:lnTo>
                      <a:pt x="281" y="268"/>
                    </a:lnTo>
                    <a:lnTo>
                      <a:pt x="282" y="268"/>
                    </a:lnTo>
                    <a:lnTo>
                      <a:pt x="282" y="26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85" y="268"/>
                    </a:lnTo>
                    <a:lnTo>
                      <a:pt x="285" y="268"/>
                    </a:lnTo>
                    <a:lnTo>
                      <a:pt x="285" y="269"/>
                    </a:lnTo>
                    <a:lnTo>
                      <a:pt x="286" y="269"/>
                    </a:lnTo>
                    <a:lnTo>
                      <a:pt x="286" y="269"/>
                    </a:lnTo>
                    <a:lnTo>
                      <a:pt x="286" y="269"/>
                    </a:lnTo>
                    <a:lnTo>
                      <a:pt x="286" y="269"/>
                    </a:lnTo>
                    <a:lnTo>
                      <a:pt x="288" y="269"/>
                    </a:lnTo>
                    <a:lnTo>
                      <a:pt x="290" y="269"/>
                    </a:lnTo>
                    <a:lnTo>
                      <a:pt x="292" y="269"/>
                    </a:lnTo>
                    <a:lnTo>
                      <a:pt x="293" y="270"/>
                    </a:lnTo>
                    <a:lnTo>
                      <a:pt x="294" y="270"/>
                    </a:lnTo>
                    <a:lnTo>
                      <a:pt x="296" y="270"/>
                    </a:lnTo>
                    <a:lnTo>
                      <a:pt x="298" y="270"/>
                    </a:lnTo>
                    <a:lnTo>
                      <a:pt x="300" y="270"/>
                    </a:lnTo>
                    <a:lnTo>
                      <a:pt x="304" y="270"/>
                    </a:lnTo>
                    <a:lnTo>
                      <a:pt x="308" y="270"/>
                    </a:lnTo>
                    <a:lnTo>
                      <a:pt x="312" y="270"/>
                    </a:lnTo>
                    <a:lnTo>
                      <a:pt x="316" y="270"/>
                    </a:lnTo>
                    <a:lnTo>
                      <a:pt x="320" y="269"/>
                    </a:lnTo>
                    <a:lnTo>
                      <a:pt x="324" y="269"/>
                    </a:lnTo>
                    <a:lnTo>
                      <a:pt x="328" y="269"/>
                    </a:lnTo>
                    <a:lnTo>
                      <a:pt x="332" y="269"/>
                    </a:lnTo>
                    <a:lnTo>
                      <a:pt x="333" y="269"/>
                    </a:lnTo>
                    <a:lnTo>
                      <a:pt x="333" y="269"/>
                    </a:lnTo>
                    <a:lnTo>
                      <a:pt x="335" y="269"/>
                    </a:lnTo>
                    <a:lnTo>
                      <a:pt x="335" y="269"/>
                    </a:lnTo>
                    <a:lnTo>
                      <a:pt x="336" y="269"/>
                    </a:lnTo>
                    <a:lnTo>
                      <a:pt x="336" y="269"/>
                    </a:lnTo>
                    <a:lnTo>
                      <a:pt x="337" y="269"/>
                    </a:lnTo>
                    <a:lnTo>
                      <a:pt x="337" y="269"/>
                    </a:lnTo>
                    <a:lnTo>
                      <a:pt x="337" y="269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29" y="266"/>
                    </a:lnTo>
                    <a:lnTo>
                      <a:pt x="321" y="266"/>
                    </a:lnTo>
                    <a:lnTo>
                      <a:pt x="313" y="266"/>
                    </a:lnTo>
                    <a:lnTo>
                      <a:pt x="305" y="266"/>
                    </a:lnTo>
                    <a:lnTo>
                      <a:pt x="297" y="266"/>
                    </a:lnTo>
                    <a:lnTo>
                      <a:pt x="289" y="265"/>
                    </a:lnTo>
                    <a:lnTo>
                      <a:pt x="282" y="262"/>
                    </a:lnTo>
                    <a:lnTo>
                      <a:pt x="275" y="258"/>
                    </a:lnTo>
                    <a:lnTo>
                      <a:pt x="273" y="256"/>
                    </a:lnTo>
                    <a:lnTo>
                      <a:pt x="271" y="253"/>
                    </a:lnTo>
                    <a:lnTo>
                      <a:pt x="270" y="250"/>
                    </a:lnTo>
                    <a:lnTo>
                      <a:pt x="270" y="248"/>
                    </a:lnTo>
                    <a:lnTo>
                      <a:pt x="269" y="245"/>
                    </a:lnTo>
                    <a:lnTo>
                      <a:pt x="267" y="241"/>
                    </a:lnTo>
                    <a:lnTo>
                      <a:pt x="266" y="238"/>
                    </a:lnTo>
                    <a:lnTo>
                      <a:pt x="266" y="235"/>
                    </a:lnTo>
                    <a:lnTo>
                      <a:pt x="265" y="226"/>
                    </a:lnTo>
                    <a:lnTo>
                      <a:pt x="263" y="218"/>
                    </a:lnTo>
                    <a:lnTo>
                      <a:pt x="263" y="209"/>
                    </a:lnTo>
                    <a:lnTo>
                      <a:pt x="263" y="201"/>
                    </a:lnTo>
                    <a:lnTo>
                      <a:pt x="263" y="192"/>
                    </a:lnTo>
                    <a:lnTo>
                      <a:pt x="265" y="184"/>
                    </a:lnTo>
                    <a:lnTo>
                      <a:pt x="266" y="176"/>
                    </a:lnTo>
                    <a:lnTo>
                      <a:pt x="270" y="168"/>
                    </a:lnTo>
                    <a:lnTo>
                      <a:pt x="271" y="166"/>
                    </a:lnTo>
                    <a:lnTo>
                      <a:pt x="273" y="164"/>
                    </a:lnTo>
                    <a:lnTo>
                      <a:pt x="274" y="162"/>
                    </a:lnTo>
                    <a:lnTo>
                      <a:pt x="275" y="160"/>
                    </a:lnTo>
                    <a:lnTo>
                      <a:pt x="277" y="158"/>
                    </a:lnTo>
                    <a:lnTo>
                      <a:pt x="278" y="156"/>
                    </a:lnTo>
                    <a:lnTo>
                      <a:pt x="280" y="154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78" y="154"/>
                    </a:lnTo>
                    <a:lnTo>
                      <a:pt x="275" y="156"/>
                    </a:lnTo>
                    <a:lnTo>
                      <a:pt x="273" y="158"/>
                    </a:lnTo>
                    <a:lnTo>
                      <a:pt x="271" y="160"/>
                    </a:lnTo>
                    <a:lnTo>
                      <a:pt x="269" y="163"/>
                    </a:lnTo>
                    <a:lnTo>
                      <a:pt x="267" y="166"/>
                    </a:lnTo>
                    <a:lnTo>
                      <a:pt x="265" y="170"/>
                    </a:lnTo>
                    <a:lnTo>
                      <a:pt x="263" y="172"/>
                    </a:lnTo>
                    <a:lnTo>
                      <a:pt x="261" y="172"/>
                    </a:lnTo>
                    <a:lnTo>
                      <a:pt x="258" y="171"/>
                    </a:lnTo>
                    <a:lnTo>
                      <a:pt x="255" y="170"/>
                    </a:lnTo>
                    <a:lnTo>
                      <a:pt x="253" y="170"/>
                    </a:lnTo>
                    <a:lnTo>
                      <a:pt x="250" y="168"/>
                    </a:lnTo>
                    <a:lnTo>
                      <a:pt x="246" y="167"/>
                    </a:lnTo>
                    <a:lnTo>
                      <a:pt x="243" y="166"/>
                    </a:lnTo>
                    <a:lnTo>
                      <a:pt x="241" y="164"/>
                    </a:lnTo>
                    <a:lnTo>
                      <a:pt x="238" y="163"/>
                    </a:lnTo>
                    <a:lnTo>
                      <a:pt x="235" y="162"/>
                    </a:lnTo>
                    <a:lnTo>
                      <a:pt x="234" y="160"/>
                    </a:lnTo>
                    <a:lnTo>
                      <a:pt x="231" y="159"/>
                    </a:lnTo>
                    <a:lnTo>
                      <a:pt x="228" y="158"/>
                    </a:lnTo>
                    <a:lnTo>
                      <a:pt x="226" y="156"/>
                    </a:lnTo>
                    <a:lnTo>
                      <a:pt x="224" y="155"/>
                    </a:lnTo>
                    <a:lnTo>
                      <a:pt x="222" y="154"/>
                    </a:lnTo>
                    <a:lnTo>
                      <a:pt x="219" y="152"/>
                    </a:lnTo>
                    <a:lnTo>
                      <a:pt x="216" y="149"/>
                    </a:lnTo>
                    <a:lnTo>
                      <a:pt x="215" y="148"/>
                    </a:lnTo>
                    <a:lnTo>
                      <a:pt x="212" y="147"/>
                    </a:lnTo>
                    <a:lnTo>
                      <a:pt x="210" y="145"/>
                    </a:lnTo>
                    <a:lnTo>
                      <a:pt x="207" y="144"/>
                    </a:lnTo>
                    <a:lnTo>
                      <a:pt x="204" y="143"/>
                    </a:lnTo>
                    <a:lnTo>
                      <a:pt x="202" y="141"/>
                    </a:lnTo>
                    <a:lnTo>
                      <a:pt x="200" y="140"/>
                    </a:lnTo>
                    <a:lnTo>
                      <a:pt x="198" y="139"/>
                    </a:lnTo>
                    <a:lnTo>
                      <a:pt x="196" y="139"/>
                    </a:lnTo>
                    <a:lnTo>
                      <a:pt x="194" y="137"/>
                    </a:lnTo>
                    <a:lnTo>
                      <a:pt x="191" y="136"/>
                    </a:lnTo>
                    <a:lnTo>
                      <a:pt x="189" y="136"/>
                    </a:lnTo>
                    <a:lnTo>
                      <a:pt x="187" y="135"/>
                    </a:lnTo>
                    <a:lnTo>
                      <a:pt x="185" y="135"/>
                    </a:lnTo>
                    <a:lnTo>
                      <a:pt x="180" y="132"/>
                    </a:lnTo>
                    <a:lnTo>
                      <a:pt x="175" y="131"/>
                    </a:lnTo>
                    <a:lnTo>
                      <a:pt x="171" y="131"/>
                    </a:lnTo>
                    <a:lnTo>
                      <a:pt x="165" y="129"/>
                    </a:lnTo>
                    <a:lnTo>
                      <a:pt x="160" y="129"/>
                    </a:lnTo>
                    <a:lnTo>
                      <a:pt x="156" y="129"/>
                    </a:lnTo>
                    <a:lnTo>
                      <a:pt x="151" y="131"/>
                    </a:lnTo>
                    <a:lnTo>
                      <a:pt x="145" y="131"/>
                    </a:lnTo>
                    <a:lnTo>
                      <a:pt x="142" y="132"/>
                    </a:lnTo>
                    <a:lnTo>
                      <a:pt x="140" y="132"/>
                    </a:lnTo>
                    <a:lnTo>
                      <a:pt x="137" y="132"/>
                    </a:lnTo>
                    <a:lnTo>
                      <a:pt x="134" y="133"/>
                    </a:lnTo>
                    <a:lnTo>
                      <a:pt x="133" y="133"/>
                    </a:lnTo>
                    <a:lnTo>
                      <a:pt x="130" y="133"/>
                    </a:lnTo>
                    <a:lnTo>
                      <a:pt x="128" y="135"/>
                    </a:lnTo>
                    <a:lnTo>
                      <a:pt x="125" y="135"/>
                    </a:lnTo>
                    <a:lnTo>
                      <a:pt x="121" y="135"/>
                    </a:lnTo>
                    <a:lnTo>
                      <a:pt x="118" y="135"/>
                    </a:lnTo>
                    <a:lnTo>
                      <a:pt x="116" y="133"/>
                    </a:lnTo>
                    <a:lnTo>
                      <a:pt x="113" y="132"/>
                    </a:lnTo>
                    <a:lnTo>
                      <a:pt x="110" y="131"/>
                    </a:lnTo>
                    <a:lnTo>
                      <a:pt x="107" y="128"/>
                    </a:lnTo>
                    <a:lnTo>
                      <a:pt x="105" y="127"/>
                    </a:lnTo>
                    <a:lnTo>
                      <a:pt x="102" y="125"/>
                    </a:lnTo>
                    <a:lnTo>
                      <a:pt x="97" y="124"/>
                    </a:lnTo>
                    <a:lnTo>
                      <a:pt x="91" y="120"/>
                    </a:lnTo>
                    <a:lnTo>
                      <a:pt x="86" y="117"/>
                    </a:lnTo>
                    <a:lnTo>
                      <a:pt x="81" y="113"/>
                    </a:lnTo>
                    <a:lnTo>
                      <a:pt x="75" y="110"/>
                    </a:lnTo>
                    <a:lnTo>
                      <a:pt x="71" y="106"/>
                    </a:lnTo>
                    <a:lnTo>
                      <a:pt x="66" y="102"/>
                    </a:lnTo>
                    <a:lnTo>
                      <a:pt x="62" y="97"/>
                    </a:lnTo>
                    <a:lnTo>
                      <a:pt x="60" y="97"/>
                    </a:lnTo>
                    <a:lnTo>
                      <a:pt x="58" y="96"/>
                    </a:lnTo>
                    <a:lnTo>
                      <a:pt x="56" y="94"/>
                    </a:lnTo>
                    <a:lnTo>
                      <a:pt x="55" y="94"/>
                    </a:lnTo>
                    <a:lnTo>
                      <a:pt x="54" y="94"/>
                    </a:lnTo>
                    <a:lnTo>
                      <a:pt x="51" y="93"/>
                    </a:lnTo>
                    <a:lnTo>
                      <a:pt x="50" y="92"/>
                    </a:lnTo>
                    <a:lnTo>
                      <a:pt x="48" y="92"/>
                    </a:lnTo>
                    <a:lnTo>
                      <a:pt x="44" y="89"/>
                    </a:lnTo>
                    <a:lnTo>
                      <a:pt x="40" y="88"/>
                    </a:lnTo>
                    <a:lnTo>
                      <a:pt x="38" y="85"/>
                    </a:lnTo>
                    <a:lnTo>
                      <a:pt x="34" y="82"/>
                    </a:lnTo>
                    <a:lnTo>
                      <a:pt x="30" y="80"/>
                    </a:lnTo>
                    <a:lnTo>
                      <a:pt x="27" y="77"/>
                    </a:lnTo>
                    <a:lnTo>
                      <a:pt x="23" y="76"/>
                    </a:lnTo>
                    <a:lnTo>
                      <a:pt x="20" y="73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4"/>
                    </a:lnTo>
                    <a:lnTo>
                      <a:pt x="20" y="51"/>
                    </a:lnTo>
                    <a:lnTo>
                      <a:pt x="20" y="50"/>
                    </a:lnTo>
                    <a:lnTo>
                      <a:pt x="20" y="47"/>
                    </a:lnTo>
                    <a:lnTo>
                      <a:pt x="20" y="45"/>
                    </a:lnTo>
                    <a:lnTo>
                      <a:pt x="20" y="42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7" y="33"/>
                    </a:lnTo>
                    <a:lnTo>
                      <a:pt x="17" y="30"/>
                    </a:lnTo>
                    <a:lnTo>
                      <a:pt x="16" y="27"/>
                    </a:lnTo>
                    <a:lnTo>
                      <a:pt x="16" y="24"/>
                    </a:lnTo>
                    <a:lnTo>
                      <a:pt x="15" y="22"/>
                    </a:lnTo>
                    <a:lnTo>
                      <a:pt x="13" y="19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9" y="11"/>
                    </a:lnTo>
                    <a:lnTo>
                      <a:pt x="7" y="8"/>
                    </a:lnTo>
                    <a:lnTo>
                      <a:pt x="5" y="6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7" y="12"/>
                    </a:lnTo>
                    <a:lnTo>
                      <a:pt x="9" y="18"/>
                    </a:lnTo>
                    <a:lnTo>
                      <a:pt x="12" y="23"/>
                    </a:lnTo>
                    <a:lnTo>
                      <a:pt x="13" y="29"/>
                    </a:lnTo>
                    <a:lnTo>
                      <a:pt x="15" y="34"/>
                    </a:lnTo>
                    <a:lnTo>
                      <a:pt x="16" y="39"/>
                    </a:lnTo>
                    <a:lnTo>
                      <a:pt x="17" y="45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61"/>
                    </a:lnTo>
                    <a:lnTo>
                      <a:pt x="17" y="65"/>
                    </a:lnTo>
                    <a:lnTo>
                      <a:pt x="17" y="67"/>
                    </a:lnTo>
                    <a:lnTo>
                      <a:pt x="16" y="70"/>
                    </a:lnTo>
                    <a:lnTo>
                      <a:pt x="16" y="73"/>
                    </a:lnTo>
                    <a:lnTo>
                      <a:pt x="15" y="77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5" name="Freeform 153"/>
              <p:cNvSpPr>
                <a:spLocks/>
              </p:cNvSpPr>
              <p:nvPr/>
            </p:nvSpPr>
            <p:spPr bwMode="auto">
              <a:xfrm>
                <a:off x="2812" y="1422"/>
                <a:ext cx="211" cy="109"/>
              </a:xfrm>
              <a:custGeom>
                <a:avLst/>
                <a:gdLst>
                  <a:gd name="T0" fmla="*/ 0 w 211"/>
                  <a:gd name="T1" fmla="*/ 60 h 109"/>
                  <a:gd name="T2" fmla="*/ 0 w 211"/>
                  <a:gd name="T3" fmla="*/ 60 h 109"/>
                  <a:gd name="T4" fmla="*/ 0 w 211"/>
                  <a:gd name="T5" fmla="*/ 60 h 109"/>
                  <a:gd name="T6" fmla="*/ 11 w 211"/>
                  <a:gd name="T7" fmla="*/ 58 h 109"/>
                  <a:gd name="T8" fmla="*/ 21 w 211"/>
                  <a:gd name="T9" fmla="*/ 54 h 109"/>
                  <a:gd name="T10" fmla="*/ 31 w 211"/>
                  <a:gd name="T11" fmla="*/ 48 h 109"/>
                  <a:gd name="T12" fmla="*/ 39 w 211"/>
                  <a:gd name="T13" fmla="*/ 43 h 109"/>
                  <a:gd name="T14" fmla="*/ 44 w 211"/>
                  <a:gd name="T15" fmla="*/ 36 h 109"/>
                  <a:gd name="T16" fmla="*/ 51 w 211"/>
                  <a:gd name="T17" fmla="*/ 36 h 109"/>
                  <a:gd name="T18" fmla="*/ 58 w 211"/>
                  <a:gd name="T19" fmla="*/ 39 h 109"/>
                  <a:gd name="T20" fmla="*/ 66 w 211"/>
                  <a:gd name="T21" fmla="*/ 42 h 109"/>
                  <a:gd name="T22" fmla="*/ 74 w 211"/>
                  <a:gd name="T23" fmla="*/ 46 h 109"/>
                  <a:gd name="T24" fmla="*/ 82 w 211"/>
                  <a:gd name="T25" fmla="*/ 48 h 109"/>
                  <a:gd name="T26" fmla="*/ 117 w 211"/>
                  <a:gd name="T27" fmla="*/ 63 h 109"/>
                  <a:gd name="T28" fmla="*/ 118 w 211"/>
                  <a:gd name="T29" fmla="*/ 63 h 109"/>
                  <a:gd name="T30" fmla="*/ 118 w 211"/>
                  <a:gd name="T31" fmla="*/ 63 h 109"/>
                  <a:gd name="T32" fmla="*/ 123 w 211"/>
                  <a:gd name="T33" fmla="*/ 66 h 109"/>
                  <a:gd name="T34" fmla="*/ 136 w 211"/>
                  <a:gd name="T35" fmla="*/ 80 h 109"/>
                  <a:gd name="T36" fmla="*/ 149 w 211"/>
                  <a:gd name="T37" fmla="*/ 94 h 109"/>
                  <a:gd name="T38" fmla="*/ 161 w 211"/>
                  <a:gd name="T39" fmla="*/ 98 h 109"/>
                  <a:gd name="T40" fmla="*/ 169 w 211"/>
                  <a:gd name="T41" fmla="*/ 101 h 109"/>
                  <a:gd name="T42" fmla="*/ 177 w 211"/>
                  <a:gd name="T43" fmla="*/ 102 h 109"/>
                  <a:gd name="T44" fmla="*/ 189 w 211"/>
                  <a:gd name="T45" fmla="*/ 103 h 109"/>
                  <a:gd name="T46" fmla="*/ 201 w 211"/>
                  <a:gd name="T47" fmla="*/ 106 h 109"/>
                  <a:gd name="T48" fmla="*/ 211 w 211"/>
                  <a:gd name="T49" fmla="*/ 109 h 109"/>
                  <a:gd name="T50" fmla="*/ 211 w 211"/>
                  <a:gd name="T51" fmla="*/ 109 h 109"/>
                  <a:gd name="T52" fmla="*/ 211 w 211"/>
                  <a:gd name="T53" fmla="*/ 109 h 109"/>
                  <a:gd name="T54" fmla="*/ 197 w 211"/>
                  <a:gd name="T55" fmla="*/ 102 h 109"/>
                  <a:gd name="T56" fmla="*/ 173 w 211"/>
                  <a:gd name="T57" fmla="*/ 98 h 109"/>
                  <a:gd name="T58" fmla="*/ 152 w 211"/>
                  <a:gd name="T59" fmla="*/ 90 h 109"/>
                  <a:gd name="T60" fmla="*/ 141 w 211"/>
                  <a:gd name="T61" fmla="*/ 79 h 109"/>
                  <a:gd name="T62" fmla="*/ 134 w 211"/>
                  <a:gd name="T63" fmla="*/ 71 h 109"/>
                  <a:gd name="T64" fmla="*/ 128 w 211"/>
                  <a:gd name="T65" fmla="*/ 64 h 109"/>
                  <a:gd name="T66" fmla="*/ 107 w 211"/>
                  <a:gd name="T67" fmla="*/ 54 h 109"/>
                  <a:gd name="T68" fmla="*/ 87 w 211"/>
                  <a:gd name="T69" fmla="*/ 47 h 109"/>
                  <a:gd name="T70" fmla="*/ 67 w 211"/>
                  <a:gd name="T71" fmla="*/ 39 h 109"/>
                  <a:gd name="T72" fmla="*/ 48 w 211"/>
                  <a:gd name="T73" fmla="*/ 29 h 109"/>
                  <a:gd name="T74" fmla="*/ 33 w 211"/>
                  <a:gd name="T75" fmla="*/ 16 h 109"/>
                  <a:gd name="T76" fmla="*/ 28 w 211"/>
                  <a:gd name="T77" fmla="*/ 7 h 109"/>
                  <a:gd name="T78" fmla="*/ 25 w 211"/>
                  <a:gd name="T79" fmla="*/ 3 h 109"/>
                  <a:gd name="T80" fmla="*/ 23 w 211"/>
                  <a:gd name="T81" fmla="*/ 0 h 109"/>
                  <a:gd name="T82" fmla="*/ 29 w 211"/>
                  <a:gd name="T83" fmla="*/ 12 h 109"/>
                  <a:gd name="T84" fmla="*/ 37 w 211"/>
                  <a:gd name="T85" fmla="*/ 23 h 109"/>
                  <a:gd name="T86" fmla="*/ 42 w 211"/>
                  <a:gd name="T87" fmla="*/ 33 h 109"/>
                  <a:gd name="T88" fmla="*/ 35 w 211"/>
                  <a:gd name="T89" fmla="*/ 42 h 109"/>
                  <a:gd name="T90" fmla="*/ 25 w 211"/>
                  <a:gd name="T91" fmla="*/ 47 h 109"/>
                  <a:gd name="T92" fmla="*/ 0 w 211"/>
                  <a:gd name="T93" fmla="*/ 60 h 109"/>
                  <a:gd name="T94" fmla="*/ 0 w 211"/>
                  <a:gd name="T95" fmla="*/ 60 h 109"/>
                  <a:gd name="T96" fmla="*/ 0 w 211"/>
                  <a:gd name="T9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1" h="109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8" y="59"/>
                    </a:lnTo>
                    <a:lnTo>
                      <a:pt x="11" y="58"/>
                    </a:lnTo>
                    <a:lnTo>
                      <a:pt x="15" y="56"/>
                    </a:lnTo>
                    <a:lnTo>
                      <a:pt x="17" y="55"/>
                    </a:lnTo>
                    <a:lnTo>
                      <a:pt x="21" y="54"/>
                    </a:lnTo>
                    <a:lnTo>
                      <a:pt x="25" y="51"/>
                    </a:lnTo>
                    <a:lnTo>
                      <a:pt x="28" y="50"/>
                    </a:lnTo>
                    <a:lnTo>
                      <a:pt x="31" y="48"/>
                    </a:lnTo>
                    <a:lnTo>
                      <a:pt x="33" y="47"/>
                    </a:lnTo>
                    <a:lnTo>
                      <a:pt x="36" y="44"/>
                    </a:lnTo>
                    <a:lnTo>
                      <a:pt x="39" y="43"/>
                    </a:lnTo>
                    <a:lnTo>
                      <a:pt x="40" y="40"/>
                    </a:lnTo>
                    <a:lnTo>
                      <a:pt x="43" y="39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8" y="35"/>
                    </a:lnTo>
                    <a:lnTo>
                      <a:pt x="51" y="36"/>
                    </a:lnTo>
                    <a:lnTo>
                      <a:pt x="54" y="36"/>
                    </a:lnTo>
                    <a:lnTo>
                      <a:pt x="55" y="37"/>
                    </a:lnTo>
                    <a:lnTo>
                      <a:pt x="58" y="39"/>
                    </a:lnTo>
                    <a:lnTo>
                      <a:pt x="60" y="40"/>
                    </a:lnTo>
                    <a:lnTo>
                      <a:pt x="63" y="42"/>
                    </a:lnTo>
                    <a:lnTo>
                      <a:pt x="66" y="42"/>
                    </a:lnTo>
                    <a:lnTo>
                      <a:pt x="68" y="43"/>
                    </a:lnTo>
                    <a:lnTo>
                      <a:pt x="71" y="44"/>
                    </a:lnTo>
                    <a:lnTo>
                      <a:pt x="74" y="46"/>
                    </a:lnTo>
                    <a:lnTo>
                      <a:pt x="76" y="47"/>
                    </a:lnTo>
                    <a:lnTo>
                      <a:pt x="79" y="47"/>
                    </a:lnTo>
                    <a:lnTo>
                      <a:pt x="82" y="48"/>
                    </a:lnTo>
                    <a:lnTo>
                      <a:pt x="83" y="50"/>
                    </a:lnTo>
                    <a:lnTo>
                      <a:pt x="86" y="51"/>
                    </a:lnTo>
                    <a:lnTo>
                      <a:pt x="117" y="63"/>
                    </a:lnTo>
                    <a:lnTo>
                      <a:pt x="117" y="63"/>
                    </a:lnTo>
                    <a:lnTo>
                      <a:pt x="117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23" y="66"/>
                    </a:lnTo>
                    <a:lnTo>
                      <a:pt x="128" y="70"/>
                    </a:lnTo>
                    <a:lnTo>
                      <a:pt x="132" y="75"/>
                    </a:lnTo>
                    <a:lnTo>
                      <a:pt x="136" y="80"/>
                    </a:lnTo>
                    <a:lnTo>
                      <a:pt x="140" y="86"/>
                    </a:lnTo>
                    <a:lnTo>
                      <a:pt x="145" y="90"/>
                    </a:lnTo>
                    <a:lnTo>
                      <a:pt x="149" y="94"/>
                    </a:lnTo>
                    <a:lnTo>
                      <a:pt x="156" y="97"/>
                    </a:lnTo>
                    <a:lnTo>
                      <a:pt x="158" y="98"/>
                    </a:lnTo>
                    <a:lnTo>
                      <a:pt x="161" y="98"/>
                    </a:lnTo>
                    <a:lnTo>
                      <a:pt x="164" y="99"/>
                    </a:lnTo>
                    <a:lnTo>
                      <a:pt x="167" y="99"/>
                    </a:lnTo>
                    <a:lnTo>
                      <a:pt x="169" y="101"/>
                    </a:lnTo>
                    <a:lnTo>
                      <a:pt x="172" y="101"/>
                    </a:lnTo>
                    <a:lnTo>
                      <a:pt x="175" y="102"/>
                    </a:lnTo>
                    <a:lnTo>
                      <a:pt x="177" y="102"/>
                    </a:lnTo>
                    <a:lnTo>
                      <a:pt x="181" y="103"/>
                    </a:lnTo>
                    <a:lnTo>
                      <a:pt x="185" y="103"/>
                    </a:lnTo>
                    <a:lnTo>
                      <a:pt x="189" y="103"/>
                    </a:lnTo>
                    <a:lnTo>
                      <a:pt x="193" y="105"/>
                    </a:lnTo>
                    <a:lnTo>
                      <a:pt x="197" y="105"/>
                    </a:lnTo>
                    <a:lnTo>
                      <a:pt x="201" y="106"/>
                    </a:lnTo>
                    <a:lnTo>
                      <a:pt x="207" y="107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04" y="105"/>
                    </a:lnTo>
                    <a:lnTo>
                      <a:pt x="197" y="102"/>
                    </a:lnTo>
                    <a:lnTo>
                      <a:pt x="189" y="101"/>
                    </a:lnTo>
                    <a:lnTo>
                      <a:pt x="181" y="99"/>
                    </a:lnTo>
                    <a:lnTo>
                      <a:pt x="173" y="98"/>
                    </a:lnTo>
                    <a:lnTo>
                      <a:pt x="167" y="97"/>
                    </a:lnTo>
                    <a:lnTo>
                      <a:pt x="158" y="94"/>
                    </a:lnTo>
                    <a:lnTo>
                      <a:pt x="152" y="90"/>
                    </a:lnTo>
                    <a:lnTo>
                      <a:pt x="145" y="85"/>
                    </a:lnTo>
                    <a:lnTo>
                      <a:pt x="142" y="82"/>
                    </a:lnTo>
                    <a:lnTo>
                      <a:pt x="141" y="79"/>
                    </a:lnTo>
                    <a:lnTo>
                      <a:pt x="138" y="76"/>
                    </a:lnTo>
                    <a:lnTo>
                      <a:pt x="136" y="74"/>
                    </a:lnTo>
                    <a:lnTo>
                      <a:pt x="134" y="71"/>
                    </a:lnTo>
                    <a:lnTo>
                      <a:pt x="132" y="68"/>
                    </a:lnTo>
                    <a:lnTo>
                      <a:pt x="130" y="67"/>
                    </a:lnTo>
                    <a:lnTo>
                      <a:pt x="128" y="64"/>
                    </a:lnTo>
                    <a:lnTo>
                      <a:pt x="121" y="60"/>
                    </a:lnTo>
                    <a:lnTo>
                      <a:pt x="114" y="58"/>
                    </a:lnTo>
                    <a:lnTo>
                      <a:pt x="107" y="54"/>
                    </a:lnTo>
                    <a:lnTo>
                      <a:pt x="101" y="51"/>
                    </a:lnTo>
                    <a:lnTo>
                      <a:pt x="94" y="48"/>
                    </a:lnTo>
                    <a:lnTo>
                      <a:pt x="87" y="47"/>
                    </a:lnTo>
                    <a:lnTo>
                      <a:pt x="80" y="44"/>
                    </a:lnTo>
                    <a:lnTo>
                      <a:pt x="74" y="42"/>
                    </a:lnTo>
                    <a:lnTo>
                      <a:pt x="67" y="39"/>
                    </a:lnTo>
                    <a:lnTo>
                      <a:pt x="60" y="36"/>
                    </a:lnTo>
                    <a:lnTo>
                      <a:pt x="55" y="33"/>
                    </a:lnTo>
                    <a:lnTo>
                      <a:pt x="48" y="29"/>
                    </a:lnTo>
                    <a:lnTo>
                      <a:pt x="44" y="25"/>
                    </a:lnTo>
                    <a:lnTo>
                      <a:pt x="39" y="21"/>
                    </a:lnTo>
                    <a:lnTo>
                      <a:pt x="33" y="16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5" y="4"/>
                    </a:lnTo>
                    <a:lnTo>
                      <a:pt x="27" y="8"/>
                    </a:lnTo>
                    <a:lnTo>
                      <a:pt x="29" y="12"/>
                    </a:lnTo>
                    <a:lnTo>
                      <a:pt x="32" y="16"/>
                    </a:lnTo>
                    <a:lnTo>
                      <a:pt x="35" y="20"/>
                    </a:lnTo>
                    <a:lnTo>
                      <a:pt x="37" y="23"/>
                    </a:lnTo>
                    <a:lnTo>
                      <a:pt x="40" y="27"/>
                    </a:lnTo>
                    <a:lnTo>
                      <a:pt x="43" y="31"/>
                    </a:lnTo>
                    <a:lnTo>
                      <a:pt x="42" y="33"/>
                    </a:lnTo>
                    <a:lnTo>
                      <a:pt x="40" y="36"/>
                    </a:lnTo>
                    <a:lnTo>
                      <a:pt x="37" y="39"/>
                    </a:lnTo>
                    <a:lnTo>
                      <a:pt x="35" y="42"/>
                    </a:lnTo>
                    <a:lnTo>
                      <a:pt x="32" y="44"/>
                    </a:lnTo>
                    <a:lnTo>
                      <a:pt x="29" y="46"/>
                    </a:lnTo>
                    <a:lnTo>
                      <a:pt x="25" y="47"/>
                    </a:lnTo>
                    <a:lnTo>
                      <a:pt x="23" y="5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6" name="Freeform 154"/>
              <p:cNvSpPr>
                <a:spLocks/>
              </p:cNvSpPr>
              <p:nvPr/>
            </p:nvSpPr>
            <p:spPr bwMode="auto">
              <a:xfrm>
                <a:off x="2812" y="1422"/>
                <a:ext cx="211" cy="109"/>
              </a:xfrm>
              <a:custGeom>
                <a:avLst/>
                <a:gdLst>
                  <a:gd name="T0" fmla="*/ 0 w 211"/>
                  <a:gd name="T1" fmla="*/ 60 h 109"/>
                  <a:gd name="T2" fmla="*/ 0 w 211"/>
                  <a:gd name="T3" fmla="*/ 60 h 109"/>
                  <a:gd name="T4" fmla="*/ 0 w 211"/>
                  <a:gd name="T5" fmla="*/ 60 h 109"/>
                  <a:gd name="T6" fmla="*/ 11 w 211"/>
                  <a:gd name="T7" fmla="*/ 58 h 109"/>
                  <a:gd name="T8" fmla="*/ 21 w 211"/>
                  <a:gd name="T9" fmla="*/ 54 h 109"/>
                  <a:gd name="T10" fmla="*/ 31 w 211"/>
                  <a:gd name="T11" fmla="*/ 48 h 109"/>
                  <a:gd name="T12" fmla="*/ 39 w 211"/>
                  <a:gd name="T13" fmla="*/ 43 h 109"/>
                  <a:gd name="T14" fmla="*/ 44 w 211"/>
                  <a:gd name="T15" fmla="*/ 36 h 109"/>
                  <a:gd name="T16" fmla="*/ 51 w 211"/>
                  <a:gd name="T17" fmla="*/ 36 h 109"/>
                  <a:gd name="T18" fmla="*/ 58 w 211"/>
                  <a:gd name="T19" fmla="*/ 39 h 109"/>
                  <a:gd name="T20" fmla="*/ 66 w 211"/>
                  <a:gd name="T21" fmla="*/ 42 h 109"/>
                  <a:gd name="T22" fmla="*/ 74 w 211"/>
                  <a:gd name="T23" fmla="*/ 46 h 109"/>
                  <a:gd name="T24" fmla="*/ 82 w 211"/>
                  <a:gd name="T25" fmla="*/ 48 h 109"/>
                  <a:gd name="T26" fmla="*/ 117 w 211"/>
                  <a:gd name="T27" fmla="*/ 63 h 109"/>
                  <a:gd name="T28" fmla="*/ 118 w 211"/>
                  <a:gd name="T29" fmla="*/ 63 h 109"/>
                  <a:gd name="T30" fmla="*/ 118 w 211"/>
                  <a:gd name="T31" fmla="*/ 63 h 109"/>
                  <a:gd name="T32" fmla="*/ 123 w 211"/>
                  <a:gd name="T33" fmla="*/ 66 h 109"/>
                  <a:gd name="T34" fmla="*/ 136 w 211"/>
                  <a:gd name="T35" fmla="*/ 80 h 109"/>
                  <a:gd name="T36" fmla="*/ 149 w 211"/>
                  <a:gd name="T37" fmla="*/ 94 h 109"/>
                  <a:gd name="T38" fmla="*/ 161 w 211"/>
                  <a:gd name="T39" fmla="*/ 98 h 109"/>
                  <a:gd name="T40" fmla="*/ 169 w 211"/>
                  <a:gd name="T41" fmla="*/ 101 h 109"/>
                  <a:gd name="T42" fmla="*/ 177 w 211"/>
                  <a:gd name="T43" fmla="*/ 102 h 109"/>
                  <a:gd name="T44" fmla="*/ 189 w 211"/>
                  <a:gd name="T45" fmla="*/ 103 h 109"/>
                  <a:gd name="T46" fmla="*/ 201 w 211"/>
                  <a:gd name="T47" fmla="*/ 106 h 109"/>
                  <a:gd name="T48" fmla="*/ 211 w 211"/>
                  <a:gd name="T49" fmla="*/ 109 h 109"/>
                  <a:gd name="T50" fmla="*/ 211 w 211"/>
                  <a:gd name="T51" fmla="*/ 109 h 109"/>
                  <a:gd name="T52" fmla="*/ 211 w 211"/>
                  <a:gd name="T53" fmla="*/ 109 h 109"/>
                  <a:gd name="T54" fmla="*/ 197 w 211"/>
                  <a:gd name="T55" fmla="*/ 102 h 109"/>
                  <a:gd name="T56" fmla="*/ 173 w 211"/>
                  <a:gd name="T57" fmla="*/ 98 h 109"/>
                  <a:gd name="T58" fmla="*/ 152 w 211"/>
                  <a:gd name="T59" fmla="*/ 90 h 109"/>
                  <a:gd name="T60" fmla="*/ 141 w 211"/>
                  <a:gd name="T61" fmla="*/ 79 h 109"/>
                  <a:gd name="T62" fmla="*/ 134 w 211"/>
                  <a:gd name="T63" fmla="*/ 71 h 109"/>
                  <a:gd name="T64" fmla="*/ 128 w 211"/>
                  <a:gd name="T65" fmla="*/ 64 h 109"/>
                  <a:gd name="T66" fmla="*/ 107 w 211"/>
                  <a:gd name="T67" fmla="*/ 54 h 109"/>
                  <a:gd name="T68" fmla="*/ 87 w 211"/>
                  <a:gd name="T69" fmla="*/ 47 h 109"/>
                  <a:gd name="T70" fmla="*/ 67 w 211"/>
                  <a:gd name="T71" fmla="*/ 39 h 109"/>
                  <a:gd name="T72" fmla="*/ 48 w 211"/>
                  <a:gd name="T73" fmla="*/ 29 h 109"/>
                  <a:gd name="T74" fmla="*/ 33 w 211"/>
                  <a:gd name="T75" fmla="*/ 16 h 109"/>
                  <a:gd name="T76" fmla="*/ 28 w 211"/>
                  <a:gd name="T77" fmla="*/ 7 h 109"/>
                  <a:gd name="T78" fmla="*/ 25 w 211"/>
                  <a:gd name="T79" fmla="*/ 3 h 109"/>
                  <a:gd name="T80" fmla="*/ 23 w 211"/>
                  <a:gd name="T81" fmla="*/ 0 h 109"/>
                  <a:gd name="T82" fmla="*/ 29 w 211"/>
                  <a:gd name="T83" fmla="*/ 12 h 109"/>
                  <a:gd name="T84" fmla="*/ 37 w 211"/>
                  <a:gd name="T85" fmla="*/ 23 h 109"/>
                  <a:gd name="T86" fmla="*/ 42 w 211"/>
                  <a:gd name="T87" fmla="*/ 33 h 109"/>
                  <a:gd name="T88" fmla="*/ 35 w 211"/>
                  <a:gd name="T89" fmla="*/ 42 h 109"/>
                  <a:gd name="T90" fmla="*/ 25 w 211"/>
                  <a:gd name="T91" fmla="*/ 47 h 109"/>
                  <a:gd name="T92" fmla="*/ 0 w 211"/>
                  <a:gd name="T93" fmla="*/ 60 h 109"/>
                  <a:gd name="T94" fmla="*/ 0 w 211"/>
                  <a:gd name="T95" fmla="*/ 60 h 109"/>
                  <a:gd name="T96" fmla="*/ 0 w 211"/>
                  <a:gd name="T9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1" h="109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8" y="59"/>
                    </a:lnTo>
                    <a:lnTo>
                      <a:pt x="11" y="58"/>
                    </a:lnTo>
                    <a:lnTo>
                      <a:pt x="15" y="56"/>
                    </a:lnTo>
                    <a:lnTo>
                      <a:pt x="17" y="55"/>
                    </a:lnTo>
                    <a:lnTo>
                      <a:pt x="21" y="54"/>
                    </a:lnTo>
                    <a:lnTo>
                      <a:pt x="25" y="51"/>
                    </a:lnTo>
                    <a:lnTo>
                      <a:pt x="28" y="50"/>
                    </a:lnTo>
                    <a:lnTo>
                      <a:pt x="31" y="48"/>
                    </a:lnTo>
                    <a:lnTo>
                      <a:pt x="33" y="47"/>
                    </a:lnTo>
                    <a:lnTo>
                      <a:pt x="36" y="44"/>
                    </a:lnTo>
                    <a:lnTo>
                      <a:pt x="39" y="43"/>
                    </a:lnTo>
                    <a:lnTo>
                      <a:pt x="40" y="40"/>
                    </a:lnTo>
                    <a:lnTo>
                      <a:pt x="43" y="39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8" y="35"/>
                    </a:lnTo>
                    <a:lnTo>
                      <a:pt x="51" y="36"/>
                    </a:lnTo>
                    <a:lnTo>
                      <a:pt x="54" y="36"/>
                    </a:lnTo>
                    <a:lnTo>
                      <a:pt x="55" y="37"/>
                    </a:lnTo>
                    <a:lnTo>
                      <a:pt x="58" y="39"/>
                    </a:lnTo>
                    <a:lnTo>
                      <a:pt x="60" y="40"/>
                    </a:lnTo>
                    <a:lnTo>
                      <a:pt x="63" y="42"/>
                    </a:lnTo>
                    <a:lnTo>
                      <a:pt x="66" y="42"/>
                    </a:lnTo>
                    <a:lnTo>
                      <a:pt x="68" y="43"/>
                    </a:lnTo>
                    <a:lnTo>
                      <a:pt x="71" y="44"/>
                    </a:lnTo>
                    <a:lnTo>
                      <a:pt x="74" y="46"/>
                    </a:lnTo>
                    <a:lnTo>
                      <a:pt x="76" y="47"/>
                    </a:lnTo>
                    <a:lnTo>
                      <a:pt x="79" y="47"/>
                    </a:lnTo>
                    <a:lnTo>
                      <a:pt x="82" y="48"/>
                    </a:lnTo>
                    <a:lnTo>
                      <a:pt x="83" y="50"/>
                    </a:lnTo>
                    <a:lnTo>
                      <a:pt x="86" y="51"/>
                    </a:lnTo>
                    <a:lnTo>
                      <a:pt x="117" y="63"/>
                    </a:lnTo>
                    <a:lnTo>
                      <a:pt x="117" y="63"/>
                    </a:lnTo>
                    <a:lnTo>
                      <a:pt x="117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23" y="66"/>
                    </a:lnTo>
                    <a:lnTo>
                      <a:pt x="128" y="70"/>
                    </a:lnTo>
                    <a:lnTo>
                      <a:pt x="132" y="75"/>
                    </a:lnTo>
                    <a:lnTo>
                      <a:pt x="136" y="80"/>
                    </a:lnTo>
                    <a:lnTo>
                      <a:pt x="140" y="86"/>
                    </a:lnTo>
                    <a:lnTo>
                      <a:pt x="145" y="90"/>
                    </a:lnTo>
                    <a:lnTo>
                      <a:pt x="149" y="94"/>
                    </a:lnTo>
                    <a:lnTo>
                      <a:pt x="156" y="97"/>
                    </a:lnTo>
                    <a:lnTo>
                      <a:pt x="158" y="98"/>
                    </a:lnTo>
                    <a:lnTo>
                      <a:pt x="161" y="98"/>
                    </a:lnTo>
                    <a:lnTo>
                      <a:pt x="164" y="99"/>
                    </a:lnTo>
                    <a:lnTo>
                      <a:pt x="167" y="99"/>
                    </a:lnTo>
                    <a:lnTo>
                      <a:pt x="169" y="101"/>
                    </a:lnTo>
                    <a:lnTo>
                      <a:pt x="172" y="101"/>
                    </a:lnTo>
                    <a:lnTo>
                      <a:pt x="175" y="102"/>
                    </a:lnTo>
                    <a:lnTo>
                      <a:pt x="177" y="102"/>
                    </a:lnTo>
                    <a:lnTo>
                      <a:pt x="181" y="103"/>
                    </a:lnTo>
                    <a:lnTo>
                      <a:pt x="185" y="103"/>
                    </a:lnTo>
                    <a:lnTo>
                      <a:pt x="189" y="103"/>
                    </a:lnTo>
                    <a:lnTo>
                      <a:pt x="193" y="105"/>
                    </a:lnTo>
                    <a:lnTo>
                      <a:pt x="197" y="105"/>
                    </a:lnTo>
                    <a:lnTo>
                      <a:pt x="201" y="106"/>
                    </a:lnTo>
                    <a:lnTo>
                      <a:pt x="207" y="107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04" y="105"/>
                    </a:lnTo>
                    <a:lnTo>
                      <a:pt x="197" y="102"/>
                    </a:lnTo>
                    <a:lnTo>
                      <a:pt x="189" y="101"/>
                    </a:lnTo>
                    <a:lnTo>
                      <a:pt x="181" y="99"/>
                    </a:lnTo>
                    <a:lnTo>
                      <a:pt x="173" y="98"/>
                    </a:lnTo>
                    <a:lnTo>
                      <a:pt x="167" y="97"/>
                    </a:lnTo>
                    <a:lnTo>
                      <a:pt x="158" y="94"/>
                    </a:lnTo>
                    <a:lnTo>
                      <a:pt x="152" y="90"/>
                    </a:lnTo>
                    <a:lnTo>
                      <a:pt x="145" y="85"/>
                    </a:lnTo>
                    <a:lnTo>
                      <a:pt x="142" y="82"/>
                    </a:lnTo>
                    <a:lnTo>
                      <a:pt x="141" y="79"/>
                    </a:lnTo>
                    <a:lnTo>
                      <a:pt x="138" y="76"/>
                    </a:lnTo>
                    <a:lnTo>
                      <a:pt x="136" y="74"/>
                    </a:lnTo>
                    <a:lnTo>
                      <a:pt x="134" y="71"/>
                    </a:lnTo>
                    <a:lnTo>
                      <a:pt x="132" y="68"/>
                    </a:lnTo>
                    <a:lnTo>
                      <a:pt x="130" y="67"/>
                    </a:lnTo>
                    <a:lnTo>
                      <a:pt x="128" y="64"/>
                    </a:lnTo>
                    <a:lnTo>
                      <a:pt x="121" y="60"/>
                    </a:lnTo>
                    <a:lnTo>
                      <a:pt x="114" y="58"/>
                    </a:lnTo>
                    <a:lnTo>
                      <a:pt x="107" y="54"/>
                    </a:lnTo>
                    <a:lnTo>
                      <a:pt x="101" y="51"/>
                    </a:lnTo>
                    <a:lnTo>
                      <a:pt x="94" y="48"/>
                    </a:lnTo>
                    <a:lnTo>
                      <a:pt x="87" y="47"/>
                    </a:lnTo>
                    <a:lnTo>
                      <a:pt x="80" y="44"/>
                    </a:lnTo>
                    <a:lnTo>
                      <a:pt x="74" y="42"/>
                    </a:lnTo>
                    <a:lnTo>
                      <a:pt x="67" y="39"/>
                    </a:lnTo>
                    <a:lnTo>
                      <a:pt x="60" y="36"/>
                    </a:lnTo>
                    <a:lnTo>
                      <a:pt x="55" y="33"/>
                    </a:lnTo>
                    <a:lnTo>
                      <a:pt x="48" y="29"/>
                    </a:lnTo>
                    <a:lnTo>
                      <a:pt x="44" y="25"/>
                    </a:lnTo>
                    <a:lnTo>
                      <a:pt x="39" y="21"/>
                    </a:lnTo>
                    <a:lnTo>
                      <a:pt x="33" y="16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5" y="4"/>
                    </a:lnTo>
                    <a:lnTo>
                      <a:pt x="27" y="8"/>
                    </a:lnTo>
                    <a:lnTo>
                      <a:pt x="29" y="12"/>
                    </a:lnTo>
                    <a:lnTo>
                      <a:pt x="32" y="16"/>
                    </a:lnTo>
                    <a:lnTo>
                      <a:pt x="35" y="20"/>
                    </a:lnTo>
                    <a:lnTo>
                      <a:pt x="37" y="23"/>
                    </a:lnTo>
                    <a:lnTo>
                      <a:pt x="40" y="27"/>
                    </a:lnTo>
                    <a:lnTo>
                      <a:pt x="43" y="31"/>
                    </a:lnTo>
                    <a:lnTo>
                      <a:pt x="42" y="33"/>
                    </a:lnTo>
                    <a:lnTo>
                      <a:pt x="40" y="36"/>
                    </a:lnTo>
                    <a:lnTo>
                      <a:pt x="37" y="39"/>
                    </a:lnTo>
                    <a:lnTo>
                      <a:pt x="35" y="42"/>
                    </a:lnTo>
                    <a:lnTo>
                      <a:pt x="32" y="44"/>
                    </a:lnTo>
                    <a:lnTo>
                      <a:pt x="29" y="46"/>
                    </a:lnTo>
                    <a:lnTo>
                      <a:pt x="25" y="47"/>
                    </a:lnTo>
                    <a:lnTo>
                      <a:pt x="23" y="5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7" name="Freeform 155"/>
              <p:cNvSpPr>
                <a:spLocks/>
              </p:cNvSpPr>
              <p:nvPr/>
            </p:nvSpPr>
            <p:spPr bwMode="auto">
              <a:xfrm>
                <a:off x="2366" y="988"/>
                <a:ext cx="504" cy="574"/>
              </a:xfrm>
              <a:custGeom>
                <a:avLst/>
                <a:gdLst>
                  <a:gd name="T0" fmla="*/ 79 w 504"/>
                  <a:gd name="T1" fmla="*/ 221 h 574"/>
                  <a:gd name="T2" fmla="*/ 63 w 504"/>
                  <a:gd name="T3" fmla="*/ 236 h 574"/>
                  <a:gd name="T4" fmla="*/ 47 w 504"/>
                  <a:gd name="T5" fmla="*/ 254 h 574"/>
                  <a:gd name="T6" fmla="*/ 31 w 504"/>
                  <a:gd name="T7" fmla="*/ 275 h 574"/>
                  <a:gd name="T8" fmla="*/ 19 w 504"/>
                  <a:gd name="T9" fmla="*/ 298 h 574"/>
                  <a:gd name="T10" fmla="*/ 8 w 504"/>
                  <a:gd name="T11" fmla="*/ 324 h 574"/>
                  <a:gd name="T12" fmla="*/ 2 w 504"/>
                  <a:gd name="T13" fmla="*/ 349 h 574"/>
                  <a:gd name="T14" fmla="*/ 2 w 504"/>
                  <a:gd name="T15" fmla="*/ 376 h 574"/>
                  <a:gd name="T16" fmla="*/ 2 w 504"/>
                  <a:gd name="T17" fmla="*/ 403 h 574"/>
                  <a:gd name="T18" fmla="*/ 0 w 504"/>
                  <a:gd name="T19" fmla="*/ 428 h 574"/>
                  <a:gd name="T20" fmla="*/ 1 w 504"/>
                  <a:gd name="T21" fmla="*/ 451 h 574"/>
                  <a:gd name="T22" fmla="*/ 8 w 504"/>
                  <a:gd name="T23" fmla="*/ 473 h 574"/>
                  <a:gd name="T24" fmla="*/ 19 w 504"/>
                  <a:gd name="T25" fmla="*/ 492 h 574"/>
                  <a:gd name="T26" fmla="*/ 33 w 504"/>
                  <a:gd name="T27" fmla="*/ 509 h 574"/>
                  <a:gd name="T28" fmla="*/ 53 w 504"/>
                  <a:gd name="T29" fmla="*/ 523 h 574"/>
                  <a:gd name="T30" fmla="*/ 80 w 504"/>
                  <a:gd name="T31" fmla="*/ 533 h 574"/>
                  <a:gd name="T32" fmla="*/ 203 w 504"/>
                  <a:gd name="T33" fmla="*/ 547 h 574"/>
                  <a:gd name="T34" fmla="*/ 235 w 504"/>
                  <a:gd name="T35" fmla="*/ 551 h 574"/>
                  <a:gd name="T36" fmla="*/ 303 w 504"/>
                  <a:gd name="T37" fmla="*/ 562 h 574"/>
                  <a:gd name="T38" fmla="*/ 372 w 504"/>
                  <a:gd name="T39" fmla="*/ 571 h 574"/>
                  <a:gd name="T40" fmla="*/ 395 w 504"/>
                  <a:gd name="T41" fmla="*/ 571 h 574"/>
                  <a:gd name="T42" fmla="*/ 402 w 504"/>
                  <a:gd name="T43" fmla="*/ 570 h 574"/>
                  <a:gd name="T44" fmla="*/ 403 w 504"/>
                  <a:gd name="T45" fmla="*/ 567 h 574"/>
                  <a:gd name="T46" fmla="*/ 408 w 504"/>
                  <a:gd name="T47" fmla="*/ 566 h 574"/>
                  <a:gd name="T48" fmla="*/ 419 w 504"/>
                  <a:gd name="T49" fmla="*/ 566 h 574"/>
                  <a:gd name="T50" fmla="*/ 451 w 504"/>
                  <a:gd name="T51" fmla="*/ 571 h 574"/>
                  <a:gd name="T52" fmla="*/ 485 w 504"/>
                  <a:gd name="T53" fmla="*/ 574 h 574"/>
                  <a:gd name="T54" fmla="*/ 496 w 504"/>
                  <a:gd name="T55" fmla="*/ 572 h 574"/>
                  <a:gd name="T56" fmla="*/ 501 w 504"/>
                  <a:gd name="T57" fmla="*/ 568 h 574"/>
                  <a:gd name="T58" fmla="*/ 504 w 504"/>
                  <a:gd name="T59" fmla="*/ 520 h 574"/>
                  <a:gd name="T60" fmla="*/ 502 w 504"/>
                  <a:gd name="T61" fmla="*/ 453 h 574"/>
                  <a:gd name="T62" fmla="*/ 496 w 504"/>
                  <a:gd name="T63" fmla="*/ 373 h 574"/>
                  <a:gd name="T64" fmla="*/ 483 w 504"/>
                  <a:gd name="T65" fmla="*/ 287 h 574"/>
                  <a:gd name="T66" fmla="*/ 467 w 504"/>
                  <a:gd name="T67" fmla="*/ 200 h 574"/>
                  <a:gd name="T68" fmla="*/ 445 w 504"/>
                  <a:gd name="T69" fmla="*/ 119 h 574"/>
                  <a:gd name="T70" fmla="*/ 432 w 504"/>
                  <a:gd name="T71" fmla="*/ 83 h 574"/>
                  <a:gd name="T72" fmla="*/ 418 w 504"/>
                  <a:gd name="T73" fmla="*/ 51 h 574"/>
                  <a:gd name="T74" fmla="*/ 402 w 504"/>
                  <a:gd name="T75" fmla="*/ 23 h 574"/>
                  <a:gd name="T76" fmla="*/ 383 w 504"/>
                  <a:gd name="T77" fmla="*/ 1 h 574"/>
                  <a:gd name="T78" fmla="*/ 376 w 504"/>
                  <a:gd name="T79" fmla="*/ 0 h 574"/>
                  <a:gd name="T80" fmla="*/ 364 w 504"/>
                  <a:gd name="T81" fmla="*/ 1 h 574"/>
                  <a:gd name="T82" fmla="*/ 332 w 504"/>
                  <a:gd name="T83" fmla="*/ 14 h 574"/>
                  <a:gd name="T84" fmla="*/ 302 w 504"/>
                  <a:gd name="T85" fmla="*/ 31 h 574"/>
                  <a:gd name="T86" fmla="*/ 293 w 504"/>
                  <a:gd name="T87" fmla="*/ 39 h 574"/>
                  <a:gd name="T88" fmla="*/ 291 w 504"/>
                  <a:gd name="T89" fmla="*/ 44 h 574"/>
                  <a:gd name="T90" fmla="*/ 274 w 504"/>
                  <a:gd name="T91" fmla="*/ 47 h 574"/>
                  <a:gd name="T92" fmla="*/ 255 w 504"/>
                  <a:gd name="T93" fmla="*/ 55 h 574"/>
                  <a:gd name="T94" fmla="*/ 217 w 504"/>
                  <a:gd name="T95" fmla="*/ 78 h 574"/>
                  <a:gd name="T96" fmla="*/ 187 w 504"/>
                  <a:gd name="T97" fmla="*/ 103 h 574"/>
                  <a:gd name="T98" fmla="*/ 168 w 504"/>
                  <a:gd name="T99" fmla="*/ 122 h 574"/>
                  <a:gd name="T100" fmla="*/ 146 w 504"/>
                  <a:gd name="T101" fmla="*/ 130 h 574"/>
                  <a:gd name="T102" fmla="*/ 121 w 504"/>
                  <a:gd name="T103" fmla="*/ 148 h 574"/>
                  <a:gd name="T104" fmla="*/ 109 w 504"/>
                  <a:gd name="T105" fmla="*/ 161 h 574"/>
                  <a:gd name="T106" fmla="*/ 98 w 504"/>
                  <a:gd name="T107" fmla="*/ 177 h 574"/>
                  <a:gd name="T108" fmla="*/ 91 w 504"/>
                  <a:gd name="T109" fmla="*/ 195 h 574"/>
                  <a:gd name="T110" fmla="*/ 88 w 504"/>
                  <a:gd name="T111" fmla="*/ 216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04" h="574">
                    <a:moveTo>
                      <a:pt x="88" y="216"/>
                    </a:moveTo>
                    <a:lnTo>
                      <a:pt x="79" y="221"/>
                    </a:lnTo>
                    <a:lnTo>
                      <a:pt x="71" y="228"/>
                    </a:lnTo>
                    <a:lnTo>
                      <a:pt x="63" y="236"/>
                    </a:lnTo>
                    <a:lnTo>
                      <a:pt x="55" y="244"/>
                    </a:lnTo>
                    <a:lnTo>
                      <a:pt x="47" y="254"/>
                    </a:lnTo>
                    <a:lnTo>
                      <a:pt x="39" y="264"/>
                    </a:lnTo>
                    <a:lnTo>
                      <a:pt x="31" y="275"/>
                    </a:lnTo>
                    <a:lnTo>
                      <a:pt x="24" y="286"/>
                    </a:lnTo>
                    <a:lnTo>
                      <a:pt x="19" y="298"/>
                    </a:lnTo>
                    <a:lnTo>
                      <a:pt x="13" y="310"/>
                    </a:lnTo>
                    <a:lnTo>
                      <a:pt x="8" y="324"/>
                    </a:lnTo>
                    <a:lnTo>
                      <a:pt x="5" y="337"/>
                    </a:lnTo>
                    <a:lnTo>
                      <a:pt x="2" y="349"/>
                    </a:lnTo>
                    <a:lnTo>
                      <a:pt x="2" y="363"/>
                    </a:lnTo>
                    <a:lnTo>
                      <a:pt x="2" y="376"/>
                    </a:lnTo>
                    <a:lnTo>
                      <a:pt x="5" y="389"/>
                    </a:lnTo>
                    <a:lnTo>
                      <a:pt x="2" y="403"/>
                    </a:lnTo>
                    <a:lnTo>
                      <a:pt x="1" y="415"/>
                    </a:lnTo>
                    <a:lnTo>
                      <a:pt x="0" y="428"/>
                    </a:lnTo>
                    <a:lnTo>
                      <a:pt x="0" y="439"/>
                    </a:lnTo>
                    <a:lnTo>
                      <a:pt x="1" y="451"/>
                    </a:lnTo>
                    <a:lnTo>
                      <a:pt x="4" y="462"/>
                    </a:lnTo>
                    <a:lnTo>
                      <a:pt x="8" y="473"/>
                    </a:lnTo>
                    <a:lnTo>
                      <a:pt x="12" y="482"/>
                    </a:lnTo>
                    <a:lnTo>
                      <a:pt x="19" y="492"/>
                    </a:lnTo>
                    <a:lnTo>
                      <a:pt x="25" y="501"/>
                    </a:lnTo>
                    <a:lnTo>
                      <a:pt x="33" y="509"/>
                    </a:lnTo>
                    <a:lnTo>
                      <a:pt x="43" y="516"/>
                    </a:lnTo>
                    <a:lnTo>
                      <a:pt x="53" y="523"/>
                    </a:lnTo>
                    <a:lnTo>
                      <a:pt x="67" y="528"/>
                    </a:lnTo>
                    <a:lnTo>
                      <a:pt x="80" y="533"/>
                    </a:lnTo>
                    <a:lnTo>
                      <a:pt x="95" y="537"/>
                    </a:lnTo>
                    <a:lnTo>
                      <a:pt x="203" y="547"/>
                    </a:lnTo>
                    <a:lnTo>
                      <a:pt x="212" y="547"/>
                    </a:lnTo>
                    <a:lnTo>
                      <a:pt x="235" y="551"/>
                    </a:lnTo>
                    <a:lnTo>
                      <a:pt x="267" y="556"/>
                    </a:lnTo>
                    <a:lnTo>
                      <a:pt x="303" y="562"/>
                    </a:lnTo>
                    <a:lnTo>
                      <a:pt x="340" y="567"/>
                    </a:lnTo>
                    <a:lnTo>
                      <a:pt x="372" y="571"/>
                    </a:lnTo>
                    <a:lnTo>
                      <a:pt x="384" y="572"/>
                    </a:lnTo>
                    <a:lnTo>
                      <a:pt x="395" y="571"/>
                    </a:lnTo>
                    <a:lnTo>
                      <a:pt x="397" y="571"/>
                    </a:lnTo>
                    <a:lnTo>
                      <a:pt x="402" y="570"/>
                    </a:lnTo>
                    <a:lnTo>
                      <a:pt x="403" y="568"/>
                    </a:lnTo>
                    <a:lnTo>
                      <a:pt x="403" y="567"/>
                    </a:lnTo>
                    <a:lnTo>
                      <a:pt x="404" y="566"/>
                    </a:lnTo>
                    <a:lnTo>
                      <a:pt x="408" y="566"/>
                    </a:lnTo>
                    <a:lnTo>
                      <a:pt x="412" y="566"/>
                    </a:lnTo>
                    <a:lnTo>
                      <a:pt x="419" y="566"/>
                    </a:lnTo>
                    <a:lnTo>
                      <a:pt x="434" y="568"/>
                    </a:lnTo>
                    <a:lnTo>
                      <a:pt x="451" y="571"/>
                    </a:lnTo>
                    <a:lnTo>
                      <a:pt x="469" y="572"/>
                    </a:lnTo>
                    <a:lnTo>
                      <a:pt x="485" y="574"/>
                    </a:lnTo>
                    <a:lnTo>
                      <a:pt x="490" y="574"/>
                    </a:lnTo>
                    <a:lnTo>
                      <a:pt x="496" y="572"/>
                    </a:lnTo>
                    <a:lnTo>
                      <a:pt x="500" y="571"/>
                    </a:lnTo>
                    <a:lnTo>
                      <a:pt x="501" y="568"/>
                    </a:lnTo>
                    <a:lnTo>
                      <a:pt x="502" y="547"/>
                    </a:lnTo>
                    <a:lnTo>
                      <a:pt x="504" y="520"/>
                    </a:lnTo>
                    <a:lnTo>
                      <a:pt x="504" y="489"/>
                    </a:lnTo>
                    <a:lnTo>
                      <a:pt x="502" y="453"/>
                    </a:lnTo>
                    <a:lnTo>
                      <a:pt x="500" y="415"/>
                    </a:lnTo>
                    <a:lnTo>
                      <a:pt x="496" y="373"/>
                    </a:lnTo>
                    <a:lnTo>
                      <a:pt x="490" y="330"/>
                    </a:lnTo>
                    <a:lnTo>
                      <a:pt x="483" y="287"/>
                    </a:lnTo>
                    <a:lnTo>
                      <a:pt x="477" y="243"/>
                    </a:lnTo>
                    <a:lnTo>
                      <a:pt x="467" y="200"/>
                    </a:lnTo>
                    <a:lnTo>
                      <a:pt x="457" y="158"/>
                    </a:lnTo>
                    <a:lnTo>
                      <a:pt x="445" y="119"/>
                    </a:lnTo>
                    <a:lnTo>
                      <a:pt x="439" y="101"/>
                    </a:lnTo>
                    <a:lnTo>
                      <a:pt x="432" y="83"/>
                    </a:lnTo>
                    <a:lnTo>
                      <a:pt x="424" y="67"/>
                    </a:lnTo>
                    <a:lnTo>
                      <a:pt x="418" y="51"/>
                    </a:lnTo>
                    <a:lnTo>
                      <a:pt x="410" y="36"/>
                    </a:lnTo>
                    <a:lnTo>
                      <a:pt x="402" y="23"/>
                    </a:lnTo>
                    <a:lnTo>
                      <a:pt x="392" y="10"/>
                    </a:lnTo>
                    <a:lnTo>
                      <a:pt x="383" y="1"/>
                    </a:lnTo>
                    <a:lnTo>
                      <a:pt x="380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64" y="1"/>
                    </a:lnTo>
                    <a:lnTo>
                      <a:pt x="348" y="6"/>
                    </a:lnTo>
                    <a:lnTo>
                      <a:pt x="332" y="14"/>
                    </a:lnTo>
                    <a:lnTo>
                      <a:pt x="314" y="23"/>
                    </a:lnTo>
                    <a:lnTo>
                      <a:pt x="302" y="31"/>
                    </a:lnTo>
                    <a:lnTo>
                      <a:pt x="297" y="35"/>
                    </a:lnTo>
                    <a:lnTo>
                      <a:pt x="293" y="39"/>
                    </a:lnTo>
                    <a:lnTo>
                      <a:pt x="291" y="41"/>
                    </a:lnTo>
                    <a:lnTo>
                      <a:pt x="291" y="44"/>
                    </a:lnTo>
                    <a:lnTo>
                      <a:pt x="283" y="44"/>
                    </a:lnTo>
                    <a:lnTo>
                      <a:pt x="274" y="47"/>
                    </a:lnTo>
                    <a:lnTo>
                      <a:pt x="264" y="51"/>
                    </a:lnTo>
                    <a:lnTo>
                      <a:pt x="255" y="55"/>
                    </a:lnTo>
                    <a:lnTo>
                      <a:pt x="236" y="66"/>
                    </a:lnTo>
                    <a:lnTo>
                      <a:pt x="217" y="78"/>
                    </a:lnTo>
                    <a:lnTo>
                      <a:pt x="201" y="91"/>
                    </a:lnTo>
                    <a:lnTo>
                      <a:pt x="187" y="103"/>
                    </a:lnTo>
                    <a:lnTo>
                      <a:pt x="174" y="114"/>
                    </a:lnTo>
                    <a:lnTo>
                      <a:pt x="168" y="122"/>
                    </a:lnTo>
                    <a:lnTo>
                      <a:pt x="158" y="125"/>
                    </a:lnTo>
                    <a:lnTo>
                      <a:pt x="146" y="130"/>
                    </a:lnTo>
                    <a:lnTo>
                      <a:pt x="134" y="138"/>
                    </a:lnTo>
                    <a:lnTo>
                      <a:pt x="121" y="148"/>
                    </a:lnTo>
                    <a:lnTo>
                      <a:pt x="114" y="154"/>
                    </a:lnTo>
                    <a:lnTo>
                      <a:pt x="109" y="161"/>
                    </a:lnTo>
                    <a:lnTo>
                      <a:pt x="103" y="169"/>
                    </a:lnTo>
                    <a:lnTo>
                      <a:pt x="98" y="177"/>
                    </a:lnTo>
                    <a:lnTo>
                      <a:pt x="94" y="185"/>
                    </a:lnTo>
                    <a:lnTo>
                      <a:pt x="91" y="195"/>
                    </a:lnTo>
                    <a:lnTo>
                      <a:pt x="88" y="205"/>
                    </a:lnTo>
                    <a:lnTo>
                      <a:pt x="88" y="216"/>
                    </a:lnTo>
                    <a:close/>
                  </a:path>
                </a:pathLst>
              </a:custGeom>
              <a:solidFill>
                <a:srgbClr val="FBF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8" name="Freeform 156"/>
              <p:cNvSpPr>
                <a:spLocks/>
              </p:cNvSpPr>
              <p:nvPr/>
            </p:nvSpPr>
            <p:spPr bwMode="auto">
              <a:xfrm>
                <a:off x="2366" y="988"/>
                <a:ext cx="504" cy="574"/>
              </a:xfrm>
              <a:custGeom>
                <a:avLst/>
                <a:gdLst>
                  <a:gd name="T0" fmla="*/ 121 w 504"/>
                  <a:gd name="T1" fmla="*/ 149 h 574"/>
                  <a:gd name="T2" fmla="*/ 117 w 504"/>
                  <a:gd name="T3" fmla="*/ 152 h 574"/>
                  <a:gd name="T4" fmla="*/ 113 w 504"/>
                  <a:gd name="T5" fmla="*/ 156 h 574"/>
                  <a:gd name="T6" fmla="*/ 102 w 504"/>
                  <a:gd name="T7" fmla="*/ 173 h 574"/>
                  <a:gd name="T8" fmla="*/ 94 w 504"/>
                  <a:gd name="T9" fmla="*/ 192 h 574"/>
                  <a:gd name="T10" fmla="*/ 88 w 504"/>
                  <a:gd name="T11" fmla="*/ 207 h 574"/>
                  <a:gd name="T12" fmla="*/ 88 w 504"/>
                  <a:gd name="T13" fmla="*/ 211 h 574"/>
                  <a:gd name="T14" fmla="*/ 88 w 504"/>
                  <a:gd name="T15" fmla="*/ 215 h 574"/>
                  <a:gd name="T16" fmla="*/ 71 w 504"/>
                  <a:gd name="T17" fmla="*/ 228 h 574"/>
                  <a:gd name="T18" fmla="*/ 47 w 504"/>
                  <a:gd name="T19" fmla="*/ 254 h 574"/>
                  <a:gd name="T20" fmla="*/ 24 w 504"/>
                  <a:gd name="T21" fmla="*/ 286 h 574"/>
                  <a:gd name="T22" fmla="*/ 8 w 504"/>
                  <a:gd name="T23" fmla="*/ 324 h 574"/>
                  <a:gd name="T24" fmla="*/ 2 w 504"/>
                  <a:gd name="T25" fmla="*/ 363 h 574"/>
                  <a:gd name="T26" fmla="*/ 2 w 504"/>
                  <a:gd name="T27" fmla="*/ 403 h 574"/>
                  <a:gd name="T28" fmla="*/ 0 w 504"/>
                  <a:gd name="T29" fmla="*/ 439 h 574"/>
                  <a:gd name="T30" fmla="*/ 8 w 504"/>
                  <a:gd name="T31" fmla="*/ 473 h 574"/>
                  <a:gd name="T32" fmla="*/ 25 w 504"/>
                  <a:gd name="T33" fmla="*/ 501 h 574"/>
                  <a:gd name="T34" fmla="*/ 53 w 504"/>
                  <a:gd name="T35" fmla="*/ 523 h 574"/>
                  <a:gd name="T36" fmla="*/ 95 w 504"/>
                  <a:gd name="T37" fmla="*/ 537 h 574"/>
                  <a:gd name="T38" fmla="*/ 235 w 504"/>
                  <a:gd name="T39" fmla="*/ 551 h 574"/>
                  <a:gd name="T40" fmla="*/ 340 w 504"/>
                  <a:gd name="T41" fmla="*/ 567 h 574"/>
                  <a:gd name="T42" fmla="*/ 395 w 504"/>
                  <a:gd name="T43" fmla="*/ 571 h 574"/>
                  <a:gd name="T44" fmla="*/ 403 w 504"/>
                  <a:gd name="T45" fmla="*/ 568 h 574"/>
                  <a:gd name="T46" fmla="*/ 408 w 504"/>
                  <a:gd name="T47" fmla="*/ 566 h 574"/>
                  <a:gd name="T48" fmla="*/ 434 w 504"/>
                  <a:gd name="T49" fmla="*/ 568 h 574"/>
                  <a:gd name="T50" fmla="*/ 485 w 504"/>
                  <a:gd name="T51" fmla="*/ 574 h 574"/>
                  <a:gd name="T52" fmla="*/ 500 w 504"/>
                  <a:gd name="T53" fmla="*/ 571 h 574"/>
                  <a:gd name="T54" fmla="*/ 504 w 504"/>
                  <a:gd name="T55" fmla="*/ 520 h 574"/>
                  <a:gd name="T56" fmla="*/ 500 w 504"/>
                  <a:gd name="T57" fmla="*/ 415 h 574"/>
                  <a:gd name="T58" fmla="*/ 483 w 504"/>
                  <a:gd name="T59" fmla="*/ 287 h 574"/>
                  <a:gd name="T60" fmla="*/ 457 w 504"/>
                  <a:gd name="T61" fmla="*/ 158 h 574"/>
                  <a:gd name="T62" fmla="*/ 432 w 504"/>
                  <a:gd name="T63" fmla="*/ 83 h 574"/>
                  <a:gd name="T64" fmla="*/ 410 w 504"/>
                  <a:gd name="T65" fmla="*/ 36 h 574"/>
                  <a:gd name="T66" fmla="*/ 383 w 504"/>
                  <a:gd name="T67" fmla="*/ 1 h 574"/>
                  <a:gd name="T68" fmla="*/ 371 w 504"/>
                  <a:gd name="T69" fmla="*/ 0 h 574"/>
                  <a:gd name="T70" fmla="*/ 332 w 504"/>
                  <a:gd name="T71" fmla="*/ 14 h 574"/>
                  <a:gd name="T72" fmla="*/ 297 w 504"/>
                  <a:gd name="T73" fmla="*/ 35 h 574"/>
                  <a:gd name="T74" fmla="*/ 291 w 504"/>
                  <a:gd name="T75" fmla="*/ 44 h 574"/>
                  <a:gd name="T76" fmla="*/ 264 w 504"/>
                  <a:gd name="T77" fmla="*/ 51 h 574"/>
                  <a:gd name="T78" fmla="*/ 217 w 504"/>
                  <a:gd name="T79" fmla="*/ 78 h 574"/>
                  <a:gd name="T80" fmla="*/ 174 w 504"/>
                  <a:gd name="T81" fmla="*/ 114 h 574"/>
                  <a:gd name="T82" fmla="*/ 158 w 504"/>
                  <a:gd name="T83" fmla="*/ 125 h 574"/>
                  <a:gd name="T84" fmla="*/ 141 w 504"/>
                  <a:gd name="T85" fmla="*/ 133 h 574"/>
                  <a:gd name="T86" fmla="*/ 122 w 504"/>
                  <a:gd name="T87" fmla="*/ 146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04" h="574">
                    <a:moveTo>
                      <a:pt x="122" y="146"/>
                    </a:moveTo>
                    <a:lnTo>
                      <a:pt x="122" y="148"/>
                    </a:lnTo>
                    <a:lnTo>
                      <a:pt x="121" y="149"/>
                    </a:lnTo>
                    <a:lnTo>
                      <a:pt x="119" y="150"/>
                    </a:lnTo>
                    <a:lnTo>
                      <a:pt x="118" y="152"/>
                    </a:lnTo>
                    <a:lnTo>
                      <a:pt x="117" y="152"/>
                    </a:lnTo>
                    <a:lnTo>
                      <a:pt x="115" y="153"/>
                    </a:lnTo>
                    <a:lnTo>
                      <a:pt x="114" y="154"/>
                    </a:lnTo>
                    <a:lnTo>
                      <a:pt x="113" y="156"/>
                    </a:lnTo>
                    <a:lnTo>
                      <a:pt x="109" y="161"/>
                    </a:lnTo>
                    <a:lnTo>
                      <a:pt x="106" y="166"/>
                    </a:lnTo>
                    <a:lnTo>
                      <a:pt x="102" y="173"/>
                    </a:lnTo>
                    <a:lnTo>
                      <a:pt x="99" y="178"/>
                    </a:lnTo>
                    <a:lnTo>
                      <a:pt x="96" y="185"/>
                    </a:lnTo>
                    <a:lnTo>
                      <a:pt x="94" y="192"/>
                    </a:lnTo>
                    <a:lnTo>
                      <a:pt x="91" y="199"/>
                    </a:lnTo>
                    <a:lnTo>
                      <a:pt x="88" y="205"/>
                    </a:lnTo>
                    <a:lnTo>
                      <a:pt x="88" y="207"/>
                    </a:lnTo>
                    <a:lnTo>
                      <a:pt x="88" y="208"/>
                    </a:lnTo>
                    <a:lnTo>
                      <a:pt x="88" y="209"/>
                    </a:lnTo>
                    <a:lnTo>
                      <a:pt x="88" y="211"/>
                    </a:lnTo>
                    <a:lnTo>
                      <a:pt x="88" y="212"/>
                    </a:lnTo>
                    <a:lnTo>
                      <a:pt x="88" y="213"/>
                    </a:lnTo>
                    <a:lnTo>
                      <a:pt x="88" y="215"/>
                    </a:lnTo>
                    <a:lnTo>
                      <a:pt x="88" y="216"/>
                    </a:lnTo>
                    <a:lnTo>
                      <a:pt x="79" y="221"/>
                    </a:lnTo>
                    <a:lnTo>
                      <a:pt x="71" y="228"/>
                    </a:lnTo>
                    <a:lnTo>
                      <a:pt x="63" y="236"/>
                    </a:lnTo>
                    <a:lnTo>
                      <a:pt x="55" y="244"/>
                    </a:lnTo>
                    <a:lnTo>
                      <a:pt x="47" y="254"/>
                    </a:lnTo>
                    <a:lnTo>
                      <a:pt x="39" y="264"/>
                    </a:lnTo>
                    <a:lnTo>
                      <a:pt x="31" y="275"/>
                    </a:lnTo>
                    <a:lnTo>
                      <a:pt x="24" y="286"/>
                    </a:lnTo>
                    <a:lnTo>
                      <a:pt x="19" y="298"/>
                    </a:lnTo>
                    <a:lnTo>
                      <a:pt x="13" y="310"/>
                    </a:lnTo>
                    <a:lnTo>
                      <a:pt x="8" y="324"/>
                    </a:lnTo>
                    <a:lnTo>
                      <a:pt x="5" y="337"/>
                    </a:lnTo>
                    <a:lnTo>
                      <a:pt x="2" y="349"/>
                    </a:lnTo>
                    <a:lnTo>
                      <a:pt x="2" y="363"/>
                    </a:lnTo>
                    <a:lnTo>
                      <a:pt x="2" y="376"/>
                    </a:lnTo>
                    <a:lnTo>
                      <a:pt x="5" y="389"/>
                    </a:lnTo>
                    <a:lnTo>
                      <a:pt x="2" y="403"/>
                    </a:lnTo>
                    <a:lnTo>
                      <a:pt x="1" y="415"/>
                    </a:lnTo>
                    <a:lnTo>
                      <a:pt x="0" y="428"/>
                    </a:lnTo>
                    <a:lnTo>
                      <a:pt x="0" y="439"/>
                    </a:lnTo>
                    <a:lnTo>
                      <a:pt x="1" y="451"/>
                    </a:lnTo>
                    <a:lnTo>
                      <a:pt x="4" y="462"/>
                    </a:lnTo>
                    <a:lnTo>
                      <a:pt x="8" y="473"/>
                    </a:lnTo>
                    <a:lnTo>
                      <a:pt x="12" y="482"/>
                    </a:lnTo>
                    <a:lnTo>
                      <a:pt x="19" y="492"/>
                    </a:lnTo>
                    <a:lnTo>
                      <a:pt x="25" y="501"/>
                    </a:lnTo>
                    <a:lnTo>
                      <a:pt x="33" y="509"/>
                    </a:lnTo>
                    <a:lnTo>
                      <a:pt x="43" y="516"/>
                    </a:lnTo>
                    <a:lnTo>
                      <a:pt x="53" y="523"/>
                    </a:lnTo>
                    <a:lnTo>
                      <a:pt x="67" y="528"/>
                    </a:lnTo>
                    <a:lnTo>
                      <a:pt x="80" y="533"/>
                    </a:lnTo>
                    <a:lnTo>
                      <a:pt x="95" y="537"/>
                    </a:lnTo>
                    <a:lnTo>
                      <a:pt x="203" y="547"/>
                    </a:lnTo>
                    <a:lnTo>
                      <a:pt x="212" y="547"/>
                    </a:lnTo>
                    <a:lnTo>
                      <a:pt x="235" y="551"/>
                    </a:lnTo>
                    <a:lnTo>
                      <a:pt x="267" y="556"/>
                    </a:lnTo>
                    <a:lnTo>
                      <a:pt x="303" y="562"/>
                    </a:lnTo>
                    <a:lnTo>
                      <a:pt x="340" y="567"/>
                    </a:lnTo>
                    <a:lnTo>
                      <a:pt x="372" y="571"/>
                    </a:lnTo>
                    <a:lnTo>
                      <a:pt x="384" y="572"/>
                    </a:lnTo>
                    <a:lnTo>
                      <a:pt x="395" y="571"/>
                    </a:lnTo>
                    <a:lnTo>
                      <a:pt x="397" y="571"/>
                    </a:lnTo>
                    <a:lnTo>
                      <a:pt x="402" y="570"/>
                    </a:lnTo>
                    <a:lnTo>
                      <a:pt x="403" y="568"/>
                    </a:lnTo>
                    <a:lnTo>
                      <a:pt x="403" y="567"/>
                    </a:lnTo>
                    <a:lnTo>
                      <a:pt x="404" y="566"/>
                    </a:lnTo>
                    <a:lnTo>
                      <a:pt x="408" y="566"/>
                    </a:lnTo>
                    <a:lnTo>
                      <a:pt x="412" y="566"/>
                    </a:lnTo>
                    <a:lnTo>
                      <a:pt x="419" y="566"/>
                    </a:lnTo>
                    <a:lnTo>
                      <a:pt x="434" y="568"/>
                    </a:lnTo>
                    <a:lnTo>
                      <a:pt x="451" y="571"/>
                    </a:lnTo>
                    <a:lnTo>
                      <a:pt x="469" y="572"/>
                    </a:lnTo>
                    <a:lnTo>
                      <a:pt x="485" y="574"/>
                    </a:lnTo>
                    <a:lnTo>
                      <a:pt x="490" y="574"/>
                    </a:lnTo>
                    <a:lnTo>
                      <a:pt x="496" y="572"/>
                    </a:lnTo>
                    <a:lnTo>
                      <a:pt x="500" y="571"/>
                    </a:lnTo>
                    <a:lnTo>
                      <a:pt x="501" y="568"/>
                    </a:lnTo>
                    <a:lnTo>
                      <a:pt x="502" y="547"/>
                    </a:lnTo>
                    <a:lnTo>
                      <a:pt x="504" y="520"/>
                    </a:lnTo>
                    <a:lnTo>
                      <a:pt x="504" y="489"/>
                    </a:lnTo>
                    <a:lnTo>
                      <a:pt x="502" y="453"/>
                    </a:lnTo>
                    <a:lnTo>
                      <a:pt x="500" y="415"/>
                    </a:lnTo>
                    <a:lnTo>
                      <a:pt x="496" y="373"/>
                    </a:lnTo>
                    <a:lnTo>
                      <a:pt x="490" y="330"/>
                    </a:lnTo>
                    <a:lnTo>
                      <a:pt x="483" y="287"/>
                    </a:lnTo>
                    <a:lnTo>
                      <a:pt x="477" y="243"/>
                    </a:lnTo>
                    <a:lnTo>
                      <a:pt x="467" y="200"/>
                    </a:lnTo>
                    <a:lnTo>
                      <a:pt x="457" y="158"/>
                    </a:lnTo>
                    <a:lnTo>
                      <a:pt x="445" y="119"/>
                    </a:lnTo>
                    <a:lnTo>
                      <a:pt x="439" y="101"/>
                    </a:lnTo>
                    <a:lnTo>
                      <a:pt x="432" y="83"/>
                    </a:lnTo>
                    <a:lnTo>
                      <a:pt x="424" y="67"/>
                    </a:lnTo>
                    <a:lnTo>
                      <a:pt x="418" y="51"/>
                    </a:lnTo>
                    <a:lnTo>
                      <a:pt x="410" y="36"/>
                    </a:lnTo>
                    <a:lnTo>
                      <a:pt x="402" y="23"/>
                    </a:lnTo>
                    <a:lnTo>
                      <a:pt x="392" y="10"/>
                    </a:lnTo>
                    <a:lnTo>
                      <a:pt x="383" y="1"/>
                    </a:lnTo>
                    <a:lnTo>
                      <a:pt x="380" y="0"/>
                    </a:lnTo>
                    <a:lnTo>
                      <a:pt x="376" y="0"/>
                    </a:lnTo>
                    <a:lnTo>
                      <a:pt x="371" y="0"/>
                    </a:lnTo>
                    <a:lnTo>
                      <a:pt x="364" y="1"/>
                    </a:lnTo>
                    <a:lnTo>
                      <a:pt x="348" y="6"/>
                    </a:lnTo>
                    <a:lnTo>
                      <a:pt x="332" y="14"/>
                    </a:lnTo>
                    <a:lnTo>
                      <a:pt x="314" y="23"/>
                    </a:lnTo>
                    <a:lnTo>
                      <a:pt x="302" y="31"/>
                    </a:lnTo>
                    <a:lnTo>
                      <a:pt x="297" y="35"/>
                    </a:lnTo>
                    <a:lnTo>
                      <a:pt x="293" y="39"/>
                    </a:lnTo>
                    <a:lnTo>
                      <a:pt x="291" y="41"/>
                    </a:lnTo>
                    <a:lnTo>
                      <a:pt x="291" y="44"/>
                    </a:lnTo>
                    <a:lnTo>
                      <a:pt x="283" y="44"/>
                    </a:lnTo>
                    <a:lnTo>
                      <a:pt x="274" y="47"/>
                    </a:lnTo>
                    <a:lnTo>
                      <a:pt x="264" y="51"/>
                    </a:lnTo>
                    <a:lnTo>
                      <a:pt x="255" y="55"/>
                    </a:lnTo>
                    <a:lnTo>
                      <a:pt x="236" y="66"/>
                    </a:lnTo>
                    <a:lnTo>
                      <a:pt x="217" y="78"/>
                    </a:lnTo>
                    <a:lnTo>
                      <a:pt x="201" y="91"/>
                    </a:lnTo>
                    <a:lnTo>
                      <a:pt x="187" y="103"/>
                    </a:lnTo>
                    <a:lnTo>
                      <a:pt x="174" y="114"/>
                    </a:lnTo>
                    <a:lnTo>
                      <a:pt x="168" y="122"/>
                    </a:lnTo>
                    <a:lnTo>
                      <a:pt x="164" y="123"/>
                    </a:lnTo>
                    <a:lnTo>
                      <a:pt x="158" y="125"/>
                    </a:lnTo>
                    <a:lnTo>
                      <a:pt x="153" y="126"/>
                    </a:lnTo>
                    <a:lnTo>
                      <a:pt x="148" y="129"/>
                    </a:lnTo>
                    <a:lnTo>
                      <a:pt x="141" y="133"/>
                    </a:lnTo>
                    <a:lnTo>
                      <a:pt x="135" y="137"/>
                    </a:lnTo>
                    <a:lnTo>
                      <a:pt x="129" y="141"/>
                    </a:lnTo>
                    <a:lnTo>
                      <a:pt x="122" y="146"/>
                    </a:lnTo>
                    <a:close/>
                  </a:path>
                </a:pathLst>
              </a:custGeom>
              <a:solidFill>
                <a:srgbClr val="818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29" name="Freeform 157"/>
              <p:cNvSpPr>
                <a:spLocks/>
              </p:cNvSpPr>
              <p:nvPr/>
            </p:nvSpPr>
            <p:spPr bwMode="auto">
              <a:xfrm>
                <a:off x="2454" y="1134"/>
                <a:ext cx="34" cy="59"/>
              </a:xfrm>
              <a:custGeom>
                <a:avLst/>
                <a:gdLst>
                  <a:gd name="T0" fmla="*/ 34 w 34"/>
                  <a:gd name="T1" fmla="*/ 0 h 59"/>
                  <a:gd name="T2" fmla="*/ 34 w 34"/>
                  <a:gd name="T3" fmla="*/ 2 h 59"/>
                  <a:gd name="T4" fmla="*/ 33 w 34"/>
                  <a:gd name="T5" fmla="*/ 3 h 59"/>
                  <a:gd name="T6" fmla="*/ 31 w 34"/>
                  <a:gd name="T7" fmla="*/ 4 h 59"/>
                  <a:gd name="T8" fmla="*/ 30 w 34"/>
                  <a:gd name="T9" fmla="*/ 6 h 59"/>
                  <a:gd name="T10" fmla="*/ 29 w 34"/>
                  <a:gd name="T11" fmla="*/ 6 h 59"/>
                  <a:gd name="T12" fmla="*/ 27 w 34"/>
                  <a:gd name="T13" fmla="*/ 7 h 59"/>
                  <a:gd name="T14" fmla="*/ 26 w 34"/>
                  <a:gd name="T15" fmla="*/ 8 h 59"/>
                  <a:gd name="T16" fmla="*/ 25 w 34"/>
                  <a:gd name="T17" fmla="*/ 10 h 59"/>
                  <a:gd name="T18" fmla="*/ 21 w 34"/>
                  <a:gd name="T19" fmla="*/ 15 h 59"/>
                  <a:gd name="T20" fmla="*/ 18 w 34"/>
                  <a:gd name="T21" fmla="*/ 20 h 59"/>
                  <a:gd name="T22" fmla="*/ 14 w 34"/>
                  <a:gd name="T23" fmla="*/ 27 h 59"/>
                  <a:gd name="T24" fmla="*/ 11 w 34"/>
                  <a:gd name="T25" fmla="*/ 32 h 59"/>
                  <a:gd name="T26" fmla="*/ 8 w 34"/>
                  <a:gd name="T27" fmla="*/ 39 h 59"/>
                  <a:gd name="T28" fmla="*/ 6 w 34"/>
                  <a:gd name="T29" fmla="*/ 46 h 59"/>
                  <a:gd name="T30" fmla="*/ 3 w 34"/>
                  <a:gd name="T31" fmla="*/ 53 h 59"/>
                  <a:gd name="T32" fmla="*/ 0 w 34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59">
                    <a:moveTo>
                      <a:pt x="34" y="0"/>
                    </a:moveTo>
                    <a:lnTo>
                      <a:pt x="34" y="2"/>
                    </a:lnTo>
                    <a:lnTo>
                      <a:pt x="33" y="3"/>
                    </a:lnTo>
                    <a:lnTo>
                      <a:pt x="31" y="4"/>
                    </a:lnTo>
                    <a:lnTo>
                      <a:pt x="30" y="6"/>
                    </a:lnTo>
                    <a:lnTo>
                      <a:pt x="29" y="6"/>
                    </a:lnTo>
                    <a:lnTo>
                      <a:pt x="27" y="7"/>
                    </a:lnTo>
                    <a:lnTo>
                      <a:pt x="26" y="8"/>
                    </a:lnTo>
                    <a:lnTo>
                      <a:pt x="25" y="10"/>
                    </a:lnTo>
                    <a:lnTo>
                      <a:pt x="21" y="15"/>
                    </a:lnTo>
                    <a:lnTo>
                      <a:pt x="18" y="20"/>
                    </a:lnTo>
                    <a:lnTo>
                      <a:pt x="14" y="27"/>
                    </a:lnTo>
                    <a:lnTo>
                      <a:pt x="11" y="32"/>
                    </a:lnTo>
                    <a:lnTo>
                      <a:pt x="8" y="39"/>
                    </a:lnTo>
                    <a:lnTo>
                      <a:pt x="6" y="46"/>
                    </a:lnTo>
                    <a:lnTo>
                      <a:pt x="3" y="53"/>
                    </a:lnTo>
                    <a:lnTo>
                      <a:pt x="0" y="59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0" name="Freeform 158"/>
              <p:cNvSpPr>
                <a:spLocks/>
              </p:cNvSpPr>
              <p:nvPr/>
            </p:nvSpPr>
            <p:spPr bwMode="auto">
              <a:xfrm>
                <a:off x="2367" y="986"/>
                <a:ext cx="503" cy="573"/>
              </a:xfrm>
              <a:custGeom>
                <a:avLst/>
                <a:gdLst>
                  <a:gd name="T0" fmla="*/ 24 w 503"/>
                  <a:gd name="T1" fmla="*/ 502 h 573"/>
                  <a:gd name="T2" fmla="*/ 36 w 503"/>
                  <a:gd name="T3" fmla="*/ 514 h 573"/>
                  <a:gd name="T4" fmla="*/ 52 w 503"/>
                  <a:gd name="T5" fmla="*/ 525 h 573"/>
                  <a:gd name="T6" fmla="*/ 79 w 503"/>
                  <a:gd name="T7" fmla="*/ 534 h 573"/>
                  <a:gd name="T8" fmla="*/ 100 w 503"/>
                  <a:gd name="T9" fmla="*/ 539 h 573"/>
                  <a:gd name="T10" fmla="*/ 215 w 503"/>
                  <a:gd name="T11" fmla="*/ 550 h 573"/>
                  <a:gd name="T12" fmla="*/ 253 w 503"/>
                  <a:gd name="T13" fmla="*/ 555 h 573"/>
                  <a:gd name="T14" fmla="*/ 263 w 503"/>
                  <a:gd name="T15" fmla="*/ 557 h 573"/>
                  <a:gd name="T16" fmla="*/ 319 w 503"/>
                  <a:gd name="T17" fmla="*/ 564 h 573"/>
                  <a:gd name="T18" fmla="*/ 401 w 503"/>
                  <a:gd name="T19" fmla="*/ 572 h 573"/>
                  <a:gd name="T20" fmla="*/ 399 w 503"/>
                  <a:gd name="T21" fmla="*/ 566 h 573"/>
                  <a:gd name="T22" fmla="*/ 386 w 503"/>
                  <a:gd name="T23" fmla="*/ 550 h 573"/>
                  <a:gd name="T24" fmla="*/ 396 w 503"/>
                  <a:gd name="T25" fmla="*/ 555 h 573"/>
                  <a:gd name="T26" fmla="*/ 431 w 503"/>
                  <a:gd name="T27" fmla="*/ 568 h 573"/>
                  <a:gd name="T28" fmla="*/ 461 w 503"/>
                  <a:gd name="T29" fmla="*/ 569 h 573"/>
                  <a:gd name="T30" fmla="*/ 491 w 503"/>
                  <a:gd name="T31" fmla="*/ 572 h 573"/>
                  <a:gd name="T32" fmla="*/ 500 w 503"/>
                  <a:gd name="T33" fmla="*/ 570 h 573"/>
                  <a:gd name="T34" fmla="*/ 482 w 503"/>
                  <a:gd name="T35" fmla="*/ 289 h 573"/>
                  <a:gd name="T36" fmla="*/ 409 w 503"/>
                  <a:gd name="T37" fmla="*/ 38 h 573"/>
                  <a:gd name="T38" fmla="*/ 368 w 503"/>
                  <a:gd name="T39" fmla="*/ 2 h 573"/>
                  <a:gd name="T40" fmla="*/ 349 w 503"/>
                  <a:gd name="T41" fmla="*/ 10 h 573"/>
                  <a:gd name="T42" fmla="*/ 306 w 503"/>
                  <a:gd name="T43" fmla="*/ 29 h 573"/>
                  <a:gd name="T44" fmla="*/ 290 w 503"/>
                  <a:gd name="T45" fmla="*/ 46 h 573"/>
                  <a:gd name="T46" fmla="*/ 290 w 503"/>
                  <a:gd name="T47" fmla="*/ 46 h 573"/>
                  <a:gd name="T48" fmla="*/ 296 w 503"/>
                  <a:gd name="T49" fmla="*/ 47 h 573"/>
                  <a:gd name="T50" fmla="*/ 305 w 503"/>
                  <a:gd name="T51" fmla="*/ 49 h 573"/>
                  <a:gd name="T52" fmla="*/ 309 w 503"/>
                  <a:gd name="T53" fmla="*/ 50 h 573"/>
                  <a:gd name="T54" fmla="*/ 294 w 503"/>
                  <a:gd name="T55" fmla="*/ 51 h 573"/>
                  <a:gd name="T56" fmla="*/ 265 w 503"/>
                  <a:gd name="T57" fmla="*/ 54 h 573"/>
                  <a:gd name="T58" fmla="*/ 243 w 503"/>
                  <a:gd name="T59" fmla="*/ 65 h 573"/>
                  <a:gd name="T60" fmla="*/ 196 w 503"/>
                  <a:gd name="T61" fmla="*/ 96 h 573"/>
                  <a:gd name="T62" fmla="*/ 171 w 503"/>
                  <a:gd name="T63" fmla="*/ 119 h 573"/>
                  <a:gd name="T64" fmla="*/ 175 w 503"/>
                  <a:gd name="T65" fmla="*/ 125 h 573"/>
                  <a:gd name="T66" fmla="*/ 187 w 503"/>
                  <a:gd name="T67" fmla="*/ 120 h 573"/>
                  <a:gd name="T68" fmla="*/ 188 w 503"/>
                  <a:gd name="T69" fmla="*/ 120 h 573"/>
                  <a:gd name="T70" fmla="*/ 186 w 503"/>
                  <a:gd name="T71" fmla="*/ 125 h 573"/>
                  <a:gd name="T72" fmla="*/ 176 w 503"/>
                  <a:gd name="T73" fmla="*/ 131 h 573"/>
                  <a:gd name="T74" fmla="*/ 180 w 503"/>
                  <a:gd name="T75" fmla="*/ 159 h 573"/>
                  <a:gd name="T76" fmla="*/ 177 w 503"/>
                  <a:gd name="T77" fmla="*/ 156 h 573"/>
                  <a:gd name="T78" fmla="*/ 152 w 503"/>
                  <a:gd name="T79" fmla="*/ 132 h 573"/>
                  <a:gd name="T80" fmla="*/ 94 w 503"/>
                  <a:gd name="T81" fmla="*/ 199 h 573"/>
                  <a:gd name="T82" fmla="*/ 86 w 503"/>
                  <a:gd name="T83" fmla="*/ 226 h 573"/>
                  <a:gd name="T84" fmla="*/ 79 w 503"/>
                  <a:gd name="T85" fmla="*/ 252 h 573"/>
                  <a:gd name="T86" fmla="*/ 79 w 503"/>
                  <a:gd name="T87" fmla="*/ 245 h 573"/>
                  <a:gd name="T88" fmla="*/ 82 w 503"/>
                  <a:gd name="T89" fmla="*/ 226 h 573"/>
                  <a:gd name="T90" fmla="*/ 81 w 503"/>
                  <a:gd name="T91" fmla="*/ 222 h 573"/>
                  <a:gd name="T92" fmla="*/ 77 w 503"/>
                  <a:gd name="T93" fmla="*/ 225 h 573"/>
                  <a:gd name="T94" fmla="*/ 74 w 503"/>
                  <a:gd name="T95" fmla="*/ 226 h 573"/>
                  <a:gd name="T96" fmla="*/ 51 w 503"/>
                  <a:gd name="T97" fmla="*/ 250 h 573"/>
                  <a:gd name="T98" fmla="*/ 40 w 503"/>
                  <a:gd name="T99" fmla="*/ 264 h 573"/>
                  <a:gd name="T100" fmla="*/ 19 w 503"/>
                  <a:gd name="T101" fmla="*/ 301 h 573"/>
                  <a:gd name="T102" fmla="*/ 4 w 503"/>
                  <a:gd name="T103" fmla="*/ 347 h 573"/>
                  <a:gd name="T104" fmla="*/ 3 w 503"/>
                  <a:gd name="T105" fmla="*/ 381 h 573"/>
                  <a:gd name="T106" fmla="*/ 19 w 503"/>
                  <a:gd name="T107" fmla="*/ 382 h 573"/>
                  <a:gd name="T108" fmla="*/ 32 w 503"/>
                  <a:gd name="T109" fmla="*/ 379 h 573"/>
                  <a:gd name="T110" fmla="*/ 57 w 503"/>
                  <a:gd name="T111" fmla="*/ 383 h 573"/>
                  <a:gd name="T112" fmla="*/ 71 w 503"/>
                  <a:gd name="T113" fmla="*/ 390 h 573"/>
                  <a:gd name="T114" fmla="*/ 11 w 503"/>
                  <a:gd name="T115" fmla="*/ 393 h 573"/>
                  <a:gd name="T116" fmla="*/ 1 w 503"/>
                  <a:gd name="T117" fmla="*/ 405 h 573"/>
                  <a:gd name="T118" fmla="*/ 0 w 503"/>
                  <a:gd name="T119" fmla="*/ 421 h 573"/>
                  <a:gd name="T120" fmla="*/ 5 w 503"/>
                  <a:gd name="T121" fmla="*/ 46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3" h="573">
                    <a:moveTo>
                      <a:pt x="9" y="478"/>
                    </a:moveTo>
                    <a:lnTo>
                      <a:pt x="12" y="480"/>
                    </a:lnTo>
                    <a:lnTo>
                      <a:pt x="14" y="483"/>
                    </a:lnTo>
                    <a:lnTo>
                      <a:pt x="15" y="487"/>
                    </a:lnTo>
                    <a:lnTo>
                      <a:pt x="16" y="490"/>
                    </a:lnTo>
                    <a:lnTo>
                      <a:pt x="19" y="494"/>
                    </a:lnTo>
                    <a:lnTo>
                      <a:pt x="20" y="496"/>
                    </a:lnTo>
                    <a:lnTo>
                      <a:pt x="23" y="499"/>
                    </a:lnTo>
                    <a:lnTo>
                      <a:pt x="24" y="502"/>
                    </a:lnTo>
                    <a:lnTo>
                      <a:pt x="26" y="503"/>
                    </a:lnTo>
                    <a:lnTo>
                      <a:pt x="27" y="506"/>
                    </a:lnTo>
                    <a:lnTo>
                      <a:pt x="28" y="507"/>
                    </a:lnTo>
                    <a:lnTo>
                      <a:pt x="30" y="508"/>
                    </a:lnTo>
                    <a:lnTo>
                      <a:pt x="31" y="510"/>
                    </a:lnTo>
                    <a:lnTo>
                      <a:pt x="32" y="511"/>
                    </a:lnTo>
                    <a:lnTo>
                      <a:pt x="34" y="512"/>
                    </a:lnTo>
                    <a:lnTo>
                      <a:pt x="35" y="512"/>
                    </a:lnTo>
                    <a:lnTo>
                      <a:pt x="36" y="514"/>
                    </a:lnTo>
                    <a:lnTo>
                      <a:pt x="38" y="515"/>
                    </a:lnTo>
                    <a:lnTo>
                      <a:pt x="39" y="516"/>
                    </a:lnTo>
                    <a:lnTo>
                      <a:pt x="40" y="518"/>
                    </a:lnTo>
                    <a:lnTo>
                      <a:pt x="42" y="518"/>
                    </a:lnTo>
                    <a:lnTo>
                      <a:pt x="43" y="519"/>
                    </a:lnTo>
                    <a:lnTo>
                      <a:pt x="44" y="521"/>
                    </a:lnTo>
                    <a:lnTo>
                      <a:pt x="46" y="521"/>
                    </a:lnTo>
                    <a:lnTo>
                      <a:pt x="50" y="523"/>
                    </a:lnTo>
                    <a:lnTo>
                      <a:pt x="52" y="525"/>
                    </a:lnTo>
                    <a:lnTo>
                      <a:pt x="57" y="526"/>
                    </a:lnTo>
                    <a:lnTo>
                      <a:pt x="59" y="527"/>
                    </a:lnTo>
                    <a:lnTo>
                      <a:pt x="63" y="529"/>
                    </a:lnTo>
                    <a:lnTo>
                      <a:pt x="67" y="530"/>
                    </a:lnTo>
                    <a:lnTo>
                      <a:pt x="70" y="531"/>
                    </a:lnTo>
                    <a:lnTo>
                      <a:pt x="74" y="533"/>
                    </a:lnTo>
                    <a:lnTo>
                      <a:pt x="75" y="533"/>
                    </a:lnTo>
                    <a:lnTo>
                      <a:pt x="78" y="534"/>
                    </a:lnTo>
                    <a:lnTo>
                      <a:pt x="79" y="534"/>
                    </a:lnTo>
                    <a:lnTo>
                      <a:pt x="82" y="535"/>
                    </a:lnTo>
                    <a:lnTo>
                      <a:pt x="83" y="535"/>
                    </a:lnTo>
                    <a:lnTo>
                      <a:pt x="86" y="537"/>
                    </a:lnTo>
                    <a:lnTo>
                      <a:pt x="87" y="537"/>
                    </a:lnTo>
                    <a:lnTo>
                      <a:pt x="90" y="538"/>
                    </a:lnTo>
                    <a:lnTo>
                      <a:pt x="91" y="538"/>
                    </a:lnTo>
                    <a:lnTo>
                      <a:pt x="94" y="538"/>
                    </a:lnTo>
                    <a:lnTo>
                      <a:pt x="97" y="538"/>
                    </a:lnTo>
                    <a:lnTo>
                      <a:pt x="100" y="539"/>
                    </a:lnTo>
                    <a:lnTo>
                      <a:pt x="101" y="539"/>
                    </a:lnTo>
                    <a:lnTo>
                      <a:pt x="104" y="539"/>
                    </a:lnTo>
                    <a:lnTo>
                      <a:pt x="106" y="541"/>
                    </a:lnTo>
                    <a:lnTo>
                      <a:pt x="109" y="541"/>
                    </a:lnTo>
                    <a:lnTo>
                      <a:pt x="202" y="549"/>
                    </a:lnTo>
                    <a:lnTo>
                      <a:pt x="203" y="549"/>
                    </a:lnTo>
                    <a:lnTo>
                      <a:pt x="206" y="549"/>
                    </a:lnTo>
                    <a:lnTo>
                      <a:pt x="210" y="549"/>
                    </a:lnTo>
                    <a:lnTo>
                      <a:pt x="215" y="550"/>
                    </a:lnTo>
                    <a:lnTo>
                      <a:pt x="222" y="550"/>
                    </a:lnTo>
                    <a:lnTo>
                      <a:pt x="230" y="551"/>
                    </a:lnTo>
                    <a:lnTo>
                      <a:pt x="238" y="553"/>
                    </a:lnTo>
                    <a:lnTo>
                      <a:pt x="247" y="554"/>
                    </a:lnTo>
                    <a:lnTo>
                      <a:pt x="249" y="554"/>
                    </a:lnTo>
                    <a:lnTo>
                      <a:pt x="250" y="555"/>
                    </a:lnTo>
                    <a:lnTo>
                      <a:pt x="251" y="555"/>
                    </a:lnTo>
                    <a:lnTo>
                      <a:pt x="251" y="555"/>
                    </a:lnTo>
                    <a:lnTo>
                      <a:pt x="253" y="555"/>
                    </a:lnTo>
                    <a:lnTo>
                      <a:pt x="254" y="555"/>
                    </a:lnTo>
                    <a:lnTo>
                      <a:pt x="254" y="555"/>
                    </a:lnTo>
                    <a:lnTo>
                      <a:pt x="255" y="555"/>
                    </a:lnTo>
                    <a:lnTo>
                      <a:pt x="257" y="555"/>
                    </a:lnTo>
                    <a:lnTo>
                      <a:pt x="258" y="555"/>
                    </a:lnTo>
                    <a:lnTo>
                      <a:pt x="259" y="555"/>
                    </a:lnTo>
                    <a:lnTo>
                      <a:pt x="261" y="555"/>
                    </a:lnTo>
                    <a:lnTo>
                      <a:pt x="262" y="557"/>
                    </a:lnTo>
                    <a:lnTo>
                      <a:pt x="263" y="557"/>
                    </a:lnTo>
                    <a:lnTo>
                      <a:pt x="265" y="557"/>
                    </a:lnTo>
                    <a:lnTo>
                      <a:pt x="267" y="557"/>
                    </a:lnTo>
                    <a:lnTo>
                      <a:pt x="274" y="558"/>
                    </a:lnTo>
                    <a:lnTo>
                      <a:pt x="281" y="560"/>
                    </a:lnTo>
                    <a:lnTo>
                      <a:pt x="289" y="560"/>
                    </a:lnTo>
                    <a:lnTo>
                      <a:pt x="296" y="561"/>
                    </a:lnTo>
                    <a:lnTo>
                      <a:pt x="304" y="561"/>
                    </a:lnTo>
                    <a:lnTo>
                      <a:pt x="310" y="562"/>
                    </a:lnTo>
                    <a:lnTo>
                      <a:pt x="319" y="564"/>
                    </a:lnTo>
                    <a:lnTo>
                      <a:pt x="325" y="565"/>
                    </a:lnTo>
                    <a:lnTo>
                      <a:pt x="335" y="566"/>
                    </a:lnTo>
                    <a:lnTo>
                      <a:pt x="344" y="568"/>
                    </a:lnTo>
                    <a:lnTo>
                      <a:pt x="353" y="569"/>
                    </a:lnTo>
                    <a:lnTo>
                      <a:pt x="363" y="570"/>
                    </a:lnTo>
                    <a:lnTo>
                      <a:pt x="372" y="570"/>
                    </a:lnTo>
                    <a:lnTo>
                      <a:pt x="380" y="572"/>
                    </a:lnTo>
                    <a:lnTo>
                      <a:pt x="390" y="572"/>
                    </a:lnTo>
                    <a:lnTo>
                      <a:pt x="401" y="572"/>
                    </a:lnTo>
                    <a:lnTo>
                      <a:pt x="401" y="570"/>
                    </a:lnTo>
                    <a:lnTo>
                      <a:pt x="401" y="570"/>
                    </a:lnTo>
                    <a:lnTo>
                      <a:pt x="401" y="570"/>
                    </a:lnTo>
                    <a:lnTo>
                      <a:pt x="401" y="570"/>
                    </a:lnTo>
                    <a:lnTo>
                      <a:pt x="401" y="569"/>
                    </a:lnTo>
                    <a:lnTo>
                      <a:pt x="401" y="569"/>
                    </a:lnTo>
                    <a:lnTo>
                      <a:pt x="401" y="569"/>
                    </a:lnTo>
                    <a:lnTo>
                      <a:pt x="401" y="569"/>
                    </a:lnTo>
                    <a:lnTo>
                      <a:pt x="399" y="566"/>
                    </a:lnTo>
                    <a:lnTo>
                      <a:pt x="398" y="564"/>
                    </a:lnTo>
                    <a:lnTo>
                      <a:pt x="396" y="561"/>
                    </a:lnTo>
                    <a:lnTo>
                      <a:pt x="394" y="558"/>
                    </a:lnTo>
                    <a:lnTo>
                      <a:pt x="392" y="557"/>
                    </a:lnTo>
                    <a:lnTo>
                      <a:pt x="390" y="554"/>
                    </a:lnTo>
                    <a:lnTo>
                      <a:pt x="387" y="551"/>
                    </a:lnTo>
                    <a:lnTo>
                      <a:pt x="386" y="550"/>
                    </a:lnTo>
                    <a:lnTo>
                      <a:pt x="386" y="550"/>
                    </a:lnTo>
                    <a:lnTo>
                      <a:pt x="386" y="550"/>
                    </a:lnTo>
                    <a:lnTo>
                      <a:pt x="386" y="550"/>
                    </a:lnTo>
                    <a:lnTo>
                      <a:pt x="386" y="550"/>
                    </a:lnTo>
                    <a:lnTo>
                      <a:pt x="386" y="549"/>
                    </a:lnTo>
                    <a:lnTo>
                      <a:pt x="386" y="549"/>
                    </a:lnTo>
                    <a:lnTo>
                      <a:pt x="386" y="549"/>
                    </a:lnTo>
                    <a:lnTo>
                      <a:pt x="387" y="549"/>
                    </a:lnTo>
                    <a:lnTo>
                      <a:pt x="390" y="551"/>
                    </a:lnTo>
                    <a:lnTo>
                      <a:pt x="392" y="553"/>
                    </a:lnTo>
                    <a:lnTo>
                      <a:pt x="396" y="555"/>
                    </a:lnTo>
                    <a:lnTo>
                      <a:pt x="399" y="558"/>
                    </a:lnTo>
                    <a:lnTo>
                      <a:pt x="402" y="561"/>
                    </a:lnTo>
                    <a:lnTo>
                      <a:pt x="406" y="564"/>
                    </a:lnTo>
                    <a:lnTo>
                      <a:pt x="409" y="566"/>
                    </a:lnTo>
                    <a:lnTo>
                      <a:pt x="413" y="568"/>
                    </a:lnTo>
                    <a:lnTo>
                      <a:pt x="418" y="568"/>
                    </a:lnTo>
                    <a:lnTo>
                      <a:pt x="422" y="568"/>
                    </a:lnTo>
                    <a:lnTo>
                      <a:pt x="426" y="568"/>
                    </a:lnTo>
                    <a:lnTo>
                      <a:pt x="431" y="568"/>
                    </a:lnTo>
                    <a:lnTo>
                      <a:pt x="435" y="568"/>
                    </a:lnTo>
                    <a:lnTo>
                      <a:pt x="439" y="568"/>
                    </a:lnTo>
                    <a:lnTo>
                      <a:pt x="445" y="568"/>
                    </a:lnTo>
                    <a:lnTo>
                      <a:pt x="449" y="569"/>
                    </a:lnTo>
                    <a:lnTo>
                      <a:pt x="452" y="569"/>
                    </a:lnTo>
                    <a:lnTo>
                      <a:pt x="453" y="569"/>
                    </a:lnTo>
                    <a:lnTo>
                      <a:pt x="456" y="569"/>
                    </a:lnTo>
                    <a:lnTo>
                      <a:pt x="458" y="569"/>
                    </a:lnTo>
                    <a:lnTo>
                      <a:pt x="461" y="569"/>
                    </a:lnTo>
                    <a:lnTo>
                      <a:pt x="464" y="569"/>
                    </a:lnTo>
                    <a:lnTo>
                      <a:pt x="465" y="569"/>
                    </a:lnTo>
                    <a:lnTo>
                      <a:pt x="468" y="569"/>
                    </a:lnTo>
                    <a:lnTo>
                      <a:pt x="472" y="570"/>
                    </a:lnTo>
                    <a:lnTo>
                      <a:pt x="476" y="570"/>
                    </a:lnTo>
                    <a:lnTo>
                      <a:pt x="480" y="570"/>
                    </a:lnTo>
                    <a:lnTo>
                      <a:pt x="482" y="570"/>
                    </a:lnTo>
                    <a:lnTo>
                      <a:pt x="487" y="572"/>
                    </a:lnTo>
                    <a:lnTo>
                      <a:pt x="491" y="572"/>
                    </a:lnTo>
                    <a:lnTo>
                      <a:pt x="495" y="572"/>
                    </a:lnTo>
                    <a:lnTo>
                      <a:pt x="499" y="573"/>
                    </a:lnTo>
                    <a:lnTo>
                      <a:pt x="499" y="572"/>
                    </a:lnTo>
                    <a:lnTo>
                      <a:pt x="499" y="572"/>
                    </a:lnTo>
                    <a:lnTo>
                      <a:pt x="499" y="572"/>
                    </a:lnTo>
                    <a:lnTo>
                      <a:pt x="499" y="572"/>
                    </a:lnTo>
                    <a:lnTo>
                      <a:pt x="499" y="570"/>
                    </a:lnTo>
                    <a:lnTo>
                      <a:pt x="500" y="570"/>
                    </a:lnTo>
                    <a:lnTo>
                      <a:pt x="500" y="570"/>
                    </a:lnTo>
                    <a:lnTo>
                      <a:pt x="500" y="570"/>
                    </a:lnTo>
                    <a:lnTo>
                      <a:pt x="501" y="549"/>
                    </a:lnTo>
                    <a:lnTo>
                      <a:pt x="503" y="522"/>
                    </a:lnTo>
                    <a:lnTo>
                      <a:pt x="503" y="491"/>
                    </a:lnTo>
                    <a:lnTo>
                      <a:pt x="501" y="455"/>
                    </a:lnTo>
                    <a:lnTo>
                      <a:pt x="499" y="417"/>
                    </a:lnTo>
                    <a:lnTo>
                      <a:pt x="495" y="375"/>
                    </a:lnTo>
                    <a:lnTo>
                      <a:pt x="489" y="332"/>
                    </a:lnTo>
                    <a:lnTo>
                      <a:pt x="482" y="289"/>
                    </a:lnTo>
                    <a:lnTo>
                      <a:pt x="476" y="245"/>
                    </a:lnTo>
                    <a:lnTo>
                      <a:pt x="466" y="202"/>
                    </a:lnTo>
                    <a:lnTo>
                      <a:pt x="456" y="160"/>
                    </a:lnTo>
                    <a:lnTo>
                      <a:pt x="444" y="121"/>
                    </a:lnTo>
                    <a:lnTo>
                      <a:pt x="438" y="103"/>
                    </a:lnTo>
                    <a:lnTo>
                      <a:pt x="431" y="85"/>
                    </a:lnTo>
                    <a:lnTo>
                      <a:pt x="423" y="69"/>
                    </a:lnTo>
                    <a:lnTo>
                      <a:pt x="417" y="53"/>
                    </a:lnTo>
                    <a:lnTo>
                      <a:pt x="409" y="38"/>
                    </a:lnTo>
                    <a:lnTo>
                      <a:pt x="401" y="25"/>
                    </a:lnTo>
                    <a:lnTo>
                      <a:pt x="391" y="12"/>
                    </a:lnTo>
                    <a:lnTo>
                      <a:pt x="382" y="3"/>
                    </a:lnTo>
                    <a:lnTo>
                      <a:pt x="380" y="2"/>
                    </a:lnTo>
                    <a:lnTo>
                      <a:pt x="379" y="2"/>
                    </a:lnTo>
                    <a:lnTo>
                      <a:pt x="376" y="0"/>
                    </a:lnTo>
                    <a:lnTo>
                      <a:pt x="374" y="2"/>
                    </a:lnTo>
                    <a:lnTo>
                      <a:pt x="371" y="2"/>
                    </a:lnTo>
                    <a:lnTo>
                      <a:pt x="368" y="2"/>
                    </a:lnTo>
                    <a:lnTo>
                      <a:pt x="364" y="3"/>
                    </a:lnTo>
                    <a:lnTo>
                      <a:pt x="360" y="4"/>
                    </a:lnTo>
                    <a:lnTo>
                      <a:pt x="359" y="6"/>
                    </a:lnTo>
                    <a:lnTo>
                      <a:pt x="358" y="6"/>
                    </a:lnTo>
                    <a:lnTo>
                      <a:pt x="355" y="7"/>
                    </a:lnTo>
                    <a:lnTo>
                      <a:pt x="353" y="7"/>
                    </a:lnTo>
                    <a:lnTo>
                      <a:pt x="352" y="8"/>
                    </a:lnTo>
                    <a:lnTo>
                      <a:pt x="351" y="8"/>
                    </a:lnTo>
                    <a:lnTo>
                      <a:pt x="349" y="10"/>
                    </a:lnTo>
                    <a:lnTo>
                      <a:pt x="348" y="10"/>
                    </a:lnTo>
                    <a:lnTo>
                      <a:pt x="343" y="12"/>
                    </a:lnTo>
                    <a:lnTo>
                      <a:pt x="339" y="16"/>
                    </a:lnTo>
                    <a:lnTo>
                      <a:pt x="333" y="18"/>
                    </a:lnTo>
                    <a:lnTo>
                      <a:pt x="328" y="21"/>
                    </a:lnTo>
                    <a:lnTo>
                      <a:pt x="323" y="23"/>
                    </a:lnTo>
                    <a:lnTo>
                      <a:pt x="317" y="25"/>
                    </a:lnTo>
                    <a:lnTo>
                      <a:pt x="312" y="27"/>
                    </a:lnTo>
                    <a:lnTo>
                      <a:pt x="306" y="29"/>
                    </a:lnTo>
                    <a:lnTo>
                      <a:pt x="302" y="31"/>
                    </a:lnTo>
                    <a:lnTo>
                      <a:pt x="298" y="34"/>
                    </a:lnTo>
                    <a:lnTo>
                      <a:pt x="296" y="37"/>
                    </a:lnTo>
                    <a:lnTo>
                      <a:pt x="293" y="39"/>
                    </a:lnTo>
                    <a:lnTo>
                      <a:pt x="292" y="41"/>
                    </a:lnTo>
                    <a:lnTo>
                      <a:pt x="290" y="42"/>
                    </a:lnTo>
                    <a:lnTo>
                      <a:pt x="290" y="45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90" y="46"/>
                    </a:lnTo>
                    <a:lnTo>
                      <a:pt x="292" y="46"/>
                    </a:lnTo>
                    <a:lnTo>
                      <a:pt x="292" y="46"/>
                    </a:lnTo>
                    <a:lnTo>
                      <a:pt x="293" y="46"/>
                    </a:lnTo>
                    <a:lnTo>
                      <a:pt x="294" y="46"/>
                    </a:lnTo>
                    <a:lnTo>
                      <a:pt x="296" y="47"/>
                    </a:lnTo>
                    <a:lnTo>
                      <a:pt x="297" y="47"/>
                    </a:lnTo>
                    <a:lnTo>
                      <a:pt x="298" y="47"/>
                    </a:lnTo>
                    <a:lnTo>
                      <a:pt x="300" y="47"/>
                    </a:lnTo>
                    <a:lnTo>
                      <a:pt x="301" y="47"/>
                    </a:lnTo>
                    <a:lnTo>
                      <a:pt x="302" y="47"/>
                    </a:lnTo>
                    <a:lnTo>
                      <a:pt x="302" y="47"/>
                    </a:lnTo>
                    <a:lnTo>
                      <a:pt x="304" y="47"/>
                    </a:lnTo>
                    <a:lnTo>
                      <a:pt x="305" y="49"/>
                    </a:lnTo>
                    <a:lnTo>
                      <a:pt x="305" y="49"/>
                    </a:lnTo>
                    <a:lnTo>
                      <a:pt x="306" y="49"/>
                    </a:lnTo>
                    <a:lnTo>
                      <a:pt x="308" y="49"/>
                    </a:lnTo>
                    <a:lnTo>
                      <a:pt x="308" y="49"/>
                    </a:lnTo>
                    <a:lnTo>
                      <a:pt x="309" y="50"/>
                    </a:lnTo>
                    <a:lnTo>
                      <a:pt x="309" y="50"/>
                    </a:lnTo>
                    <a:lnTo>
                      <a:pt x="309" y="50"/>
                    </a:lnTo>
                    <a:lnTo>
                      <a:pt x="309" y="50"/>
                    </a:lnTo>
                    <a:lnTo>
                      <a:pt x="309" y="50"/>
                    </a:lnTo>
                    <a:lnTo>
                      <a:pt x="309" y="50"/>
                    </a:lnTo>
                    <a:lnTo>
                      <a:pt x="309" y="50"/>
                    </a:lnTo>
                    <a:lnTo>
                      <a:pt x="309" y="50"/>
                    </a:lnTo>
                    <a:lnTo>
                      <a:pt x="309" y="50"/>
                    </a:lnTo>
                    <a:lnTo>
                      <a:pt x="306" y="51"/>
                    </a:lnTo>
                    <a:lnTo>
                      <a:pt x="304" y="51"/>
                    </a:lnTo>
                    <a:lnTo>
                      <a:pt x="302" y="51"/>
                    </a:lnTo>
                    <a:lnTo>
                      <a:pt x="300" y="51"/>
                    </a:lnTo>
                    <a:lnTo>
                      <a:pt x="297" y="51"/>
                    </a:lnTo>
                    <a:lnTo>
                      <a:pt x="294" y="51"/>
                    </a:lnTo>
                    <a:lnTo>
                      <a:pt x="292" y="50"/>
                    </a:lnTo>
                    <a:lnTo>
                      <a:pt x="289" y="50"/>
                    </a:lnTo>
                    <a:lnTo>
                      <a:pt x="286" y="50"/>
                    </a:lnTo>
                    <a:lnTo>
                      <a:pt x="282" y="50"/>
                    </a:lnTo>
                    <a:lnTo>
                      <a:pt x="280" y="50"/>
                    </a:lnTo>
                    <a:lnTo>
                      <a:pt x="276" y="50"/>
                    </a:lnTo>
                    <a:lnTo>
                      <a:pt x="272" y="51"/>
                    </a:lnTo>
                    <a:lnTo>
                      <a:pt x="269" y="53"/>
                    </a:lnTo>
                    <a:lnTo>
                      <a:pt x="265" y="54"/>
                    </a:lnTo>
                    <a:lnTo>
                      <a:pt x="262" y="55"/>
                    </a:lnTo>
                    <a:lnTo>
                      <a:pt x="259" y="57"/>
                    </a:lnTo>
                    <a:lnTo>
                      <a:pt x="257" y="58"/>
                    </a:lnTo>
                    <a:lnTo>
                      <a:pt x="254" y="60"/>
                    </a:lnTo>
                    <a:lnTo>
                      <a:pt x="253" y="61"/>
                    </a:lnTo>
                    <a:lnTo>
                      <a:pt x="250" y="61"/>
                    </a:lnTo>
                    <a:lnTo>
                      <a:pt x="247" y="62"/>
                    </a:lnTo>
                    <a:lnTo>
                      <a:pt x="245" y="64"/>
                    </a:lnTo>
                    <a:lnTo>
                      <a:pt x="243" y="65"/>
                    </a:lnTo>
                    <a:lnTo>
                      <a:pt x="238" y="69"/>
                    </a:lnTo>
                    <a:lnTo>
                      <a:pt x="233" y="72"/>
                    </a:lnTo>
                    <a:lnTo>
                      <a:pt x="227" y="76"/>
                    </a:lnTo>
                    <a:lnTo>
                      <a:pt x="222" y="78"/>
                    </a:lnTo>
                    <a:lnTo>
                      <a:pt x="216" y="81"/>
                    </a:lnTo>
                    <a:lnTo>
                      <a:pt x="211" y="85"/>
                    </a:lnTo>
                    <a:lnTo>
                      <a:pt x="206" y="88"/>
                    </a:lnTo>
                    <a:lnTo>
                      <a:pt x="200" y="92"/>
                    </a:lnTo>
                    <a:lnTo>
                      <a:pt x="196" y="96"/>
                    </a:lnTo>
                    <a:lnTo>
                      <a:pt x="192" y="98"/>
                    </a:lnTo>
                    <a:lnTo>
                      <a:pt x="188" y="103"/>
                    </a:lnTo>
                    <a:lnTo>
                      <a:pt x="184" y="105"/>
                    </a:lnTo>
                    <a:lnTo>
                      <a:pt x="181" y="109"/>
                    </a:lnTo>
                    <a:lnTo>
                      <a:pt x="177" y="112"/>
                    </a:lnTo>
                    <a:lnTo>
                      <a:pt x="175" y="115"/>
                    </a:lnTo>
                    <a:lnTo>
                      <a:pt x="172" y="117"/>
                    </a:lnTo>
                    <a:lnTo>
                      <a:pt x="172" y="119"/>
                    </a:lnTo>
                    <a:lnTo>
                      <a:pt x="171" y="119"/>
                    </a:lnTo>
                    <a:lnTo>
                      <a:pt x="171" y="120"/>
                    </a:lnTo>
                    <a:lnTo>
                      <a:pt x="171" y="121"/>
                    </a:lnTo>
                    <a:lnTo>
                      <a:pt x="169" y="121"/>
                    </a:lnTo>
                    <a:lnTo>
                      <a:pt x="169" y="123"/>
                    </a:lnTo>
                    <a:lnTo>
                      <a:pt x="168" y="124"/>
                    </a:lnTo>
                    <a:lnTo>
                      <a:pt x="168" y="124"/>
                    </a:lnTo>
                    <a:lnTo>
                      <a:pt x="171" y="125"/>
                    </a:lnTo>
                    <a:lnTo>
                      <a:pt x="172" y="125"/>
                    </a:lnTo>
                    <a:lnTo>
                      <a:pt x="175" y="125"/>
                    </a:lnTo>
                    <a:lnTo>
                      <a:pt x="177" y="124"/>
                    </a:lnTo>
                    <a:lnTo>
                      <a:pt x="180" y="124"/>
                    </a:lnTo>
                    <a:lnTo>
                      <a:pt x="181" y="123"/>
                    </a:lnTo>
                    <a:lnTo>
                      <a:pt x="184" y="121"/>
                    </a:lnTo>
                    <a:lnTo>
                      <a:pt x="186" y="121"/>
                    </a:lnTo>
                    <a:lnTo>
                      <a:pt x="187" y="120"/>
                    </a:lnTo>
                    <a:lnTo>
                      <a:pt x="187" y="120"/>
                    </a:lnTo>
                    <a:lnTo>
                      <a:pt x="187" y="120"/>
                    </a:lnTo>
                    <a:lnTo>
                      <a:pt x="187" y="120"/>
                    </a:lnTo>
                    <a:lnTo>
                      <a:pt x="187" y="120"/>
                    </a:lnTo>
                    <a:lnTo>
                      <a:pt x="187" y="120"/>
                    </a:lnTo>
                    <a:lnTo>
                      <a:pt x="188" y="120"/>
                    </a:lnTo>
                    <a:lnTo>
                      <a:pt x="188" y="120"/>
                    </a:lnTo>
                    <a:lnTo>
                      <a:pt x="188" y="120"/>
                    </a:lnTo>
                    <a:lnTo>
                      <a:pt x="188" y="120"/>
                    </a:lnTo>
                    <a:lnTo>
                      <a:pt x="188" y="120"/>
                    </a:lnTo>
                    <a:lnTo>
                      <a:pt x="188" y="120"/>
                    </a:lnTo>
                    <a:lnTo>
                      <a:pt x="188" y="120"/>
                    </a:lnTo>
                    <a:lnTo>
                      <a:pt x="188" y="120"/>
                    </a:lnTo>
                    <a:lnTo>
                      <a:pt x="188" y="120"/>
                    </a:lnTo>
                    <a:lnTo>
                      <a:pt x="188" y="120"/>
                    </a:lnTo>
                    <a:lnTo>
                      <a:pt x="188" y="121"/>
                    </a:lnTo>
                    <a:lnTo>
                      <a:pt x="188" y="121"/>
                    </a:lnTo>
                    <a:lnTo>
                      <a:pt x="188" y="123"/>
                    </a:lnTo>
                    <a:lnTo>
                      <a:pt x="187" y="124"/>
                    </a:lnTo>
                    <a:lnTo>
                      <a:pt x="187" y="124"/>
                    </a:lnTo>
                    <a:lnTo>
                      <a:pt x="186" y="125"/>
                    </a:lnTo>
                    <a:lnTo>
                      <a:pt x="184" y="127"/>
                    </a:lnTo>
                    <a:lnTo>
                      <a:pt x="184" y="127"/>
                    </a:lnTo>
                    <a:lnTo>
                      <a:pt x="183" y="128"/>
                    </a:lnTo>
                    <a:lnTo>
                      <a:pt x="181" y="128"/>
                    </a:lnTo>
                    <a:lnTo>
                      <a:pt x="180" y="128"/>
                    </a:lnTo>
                    <a:lnTo>
                      <a:pt x="179" y="129"/>
                    </a:lnTo>
                    <a:lnTo>
                      <a:pt x="179" y="129"/>
                    </a:lnTo>
                    <a:lnTo>
                      <a:pt x="177" y="129"/>
                    </a:lnTo>
                    <a:lnTo>
                      <a:pt x="176" y="131"/>
                    </a:lnTo>
                    <a:lnTo>
                      <a:pt x="176" y="131"/>
                    </a:lnTo>
                    <a:lnTo>
                      <a:pt x="175" y="135"/>
                    </a:lnTo>
                    <a:lnTo>
                      <a:pt x="175" y="137"/>
                    </a:lnTo>
                    <a:lnTo>
                      <a:pt x="176" y="141"/>
                    </a:lnTo>
                    <a:lnTo>
                      <a:pt x="176" y="146"/>
                    </a:lnTo>
                    <a:lnTo>
                      <a:pt x="177" y="148"/>
                    </a:lnTo>
                    <a:lnTo>
                      <a:pt x="179" y="152"/>
                    </a:lnTo>
                    <a:lnTo>
                      <a:pt x="179" y="155"/>
                    </a:lnTo>
                    <a:lnTo>
                      <a:pt x="180" y="159"/>
                    </a:lnTo>
                    <a:lnTo>
                      <a:pt x="180" y="159"/>
                    </a:lnTo>
                    <a:lnTo>
                      <a:pt x="180" y="159"/>
                    </a:lnTo>
                    <a:lnTo>
                      <a:pt x="180" y="159"/>
                    </a:lnTo>
                    <a:lnTo>
                      <a:pt x="180" y="159"/>
                    </a:lnTo>
                    <a:lnTo>
                      <a:pt x="179" y="159"/>
                    </a:lnTo>
                    <a:lnTo>
                      <a:pt x="179" y="159"/>
                    </a:lnTo>
                    <a:lnTo>
                      <a:pt x="179" y="159"/>
                    </a:lnTo>
                    <a:lnTo>
                      <a:pt x="179" y="159"/>
                    </a:lnTo>
                    <a:lnTo>
                      <a:pt x="177" y="156"/>
                    </a:lnTo>
                    <a:lnTo>
                      <a:pt x="176" y="152"/>
                    </a:lnTo>
                    <a:lnTo>
                      <a:pt x="175" y="148"/>
                    </a:lnTo>
                    <a:lnTo>
                      <a:pt x="173" y="146"/>
                    </a:lnTo>
                    <a:lnTo>
                      <a:pt x="173" y="141"/>
                    </a:lnTo>
                    <a:lnTo>
                      <a:pt x="172" y="137"/>
                    </a:lnTo>
                    <a:lnTo>
                      <a:pt x="171" y="133"/>
                    </a:lnTo>
                    <a:lnTo>
                      <a:pt x="171" y="131"/>
                    </a:lnTo>
                    <a:lnTo>
                      <a:pt x="163" y="128"/>
                    </a:lnTo>
                    <a:lnTo>
                      <a:pt x="152" y="132"/>
                    </a:lnTo>
                    <a:lnTo>
                      <a:pt x="141" y="137"/>
                    </a:lnTo>
                    <a:lnTo>
                      <a:pt x="130" y="144"/>
                    </a:lnTo>
                    <a:lnTo>
                      <a:pt x="122" y="152"/>
                    </a:lnTo>
                    <a:lnTo>
                      <a:pt x="114" y="162"/>
                    </a:lnTo>
                    <a:lnTo>
                      <a:pt x="108" y="171"/>
                    </a:lnTo>
                    <a:lnTo>
                      <a:pt x="102" y="180"/>
                    </a:lnTo>
                    <a:lnTo>
                      <a:pt x="97" y="191"/>
                    </a:lnTo>
                    <a:lnTo>
                      <a:pt x="95" y="195"/>
                    </a:lnTo>
                    <a:lnTo>
                      <a:pt x="94" y="199"/>
                    </a:lnTo>
                    <a:lnTo>
                      <a:pt x="93" y="203"/>
                    </a:lnTo>
                    <a:lnTo>
                      <a:pt x="91" y="207"/>
                    </a:lnTo>
                    <a:lnTo>
                      <a:pt x="89" y="211"/>
                    </a:lnTo>
                    <a:lnTo>
                      <a:pt x="89" y="215"/>
                    </a:lnTo>
                    <a:lnTo>
                      <a:pt x="87" y="219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6" y="225"/>
                    </a:lnTo>
                    <a:lnTo>
                      <a:pt x="86" y="226"/>
                    </a:lnTo>
                    <a:lnTo>
                      <a:pt x="85" y="228"/>
                    </a:lnTo>
                    <a:lnTo>
                      <a:pt x="85" y="228"/>
                    </a:lnTo>
                    <a:lnTo>
                      <a:pt x="85" y="229"/>
                    </a:lnTo>
                    <a:lnTo>
                      <a:pt x="85" y="229"/>
                    </a:lnTo>
                    <a:lnTo>
                      <a:pt x="85" y="229"/>
                    </a:lnTo>
                    <a:lnTo>
                      <a:pt x="79" y="252"/>
                    </a:lnTo>
                    <a:lnTo>
                      <a:pt x="79" y="252"/>
                    </a:lnTo>
                    <a:lnTo>
                      <a:pt x="79" y="252"/>
                    </a:lnTo>
                    <a:lnTo>
                      <a:pt x="79" y="252"/>
                    </a:lnTo>
                    <a:lnTo>
                      <a:pt x="79" y="252"/>
                    </a:lnTo>
                    <a:lnTo>
                      <a:pt x="79" y="252"/>
                    </a:lnTo>
                    <a:lnTo>
                      <a:pt x="79" y="252"/>
                    </a:lnTo>
                    <a:lnTo>
                      <a:pt x="79" y="252"/>
                    </a:lnTo>
                    <a:lnTo>
                      <a:pt x="79" y="252"/>
                    </a:lnTo>
                    <a:lnTo>
                      <a:pt x="78" y="250"/>
                    </a:lnTo>
                    <a:lnTo>
                      <a:pt x="78" y="248"/>
                    </a:lnTo>
                    <a:lnTo>
                      <a:pt x="78" y="246"/>
                    </a:lnTo>
                    <a:lnTo>
                      <a:pt x="79" y="245"/>
                    </a:lnTo>
                    <a:lnTo>
                      <a:pt x="79" y="242"/>
                    </a:lnTo>
                    <a:lnTo>
                      <a:pt x="79" y="241"/>
                    </a:lnTo>
                    <a:lnTo>
                      <a:pt x="79" y="238"/>
                    </a:lnTo>
                    <a:lnTo>
                      <a:pt x="79" y="237"/>
                    </a:lnTo>
                    <a:lnTo>
                      <a:pt x="81" y="234"/>
                    </a:lnTo>
                    <a:lnTo>
                      <a:pt x="81" y="233"/>
                    </a:lnTo>
                    <a:lnTo>
                      <a:pt x="81" y="230"/>
                    </a:lnTo>
                    <a:lnTo>
                      <a:pt x="82" y="229"/>
                    </a:lnTo>
                    <a:lnTo>
                      <a:pt x="82" y="226"/>
                    </a:lnTo>
                    <a:lnTo>
                      <a:pt x="82" y="225"/>
                    </a:lnTo>
                    <a:lnTo>
                      <a:pt x="83" y="223"/>
                    </a:lnTo>
                    <a:lnTo>
                      <a:pt x="83" y="221"/>
                    </a:lnTo>
                    <a:lnTo>
                      <a:pt x="83" y="221"/>
                    </a:lnTo>
                    <a:lnTo>
                      <a:pt x="82" y="221"/>
                    </a:lnTo>
                    <a:lnTo>
                      <a:pt x="82" y="221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81" y="222"/>
                    </a:lnTo>
                    <a:lnTo>
                      <a:pt x="79" y="222"/>
                    </a:lnTo>
                    <a:lnTo>
                      <a:pt x="79" y="223"/>
                    </a:lnTo>
                    <a:lnTo>
                      <a:pt x="78" y="223"/>
                    </a:lnTo>
                    <a:lnTo>
                      <a:pt x="78" y="223"/>
                    </a:lnTo>
                    <a:lnTo>
                      <a:pt x="78" y="223"/>
                    </a:lnTo>
                    <a:lnTo>
                      <a:pt x="78" y="223"/>
                    </a:lnTo>
                    <a:lnTo>
                      <a:pt x="78" y="223"/>
                    </a:lnTo>
                    <a:lnTo>
                      <a:pt x="77" y="225"/>
                    </a:lnTo>
                    <a:lnTo>
                      <a:pt x="77" y="225"/>
                    </a:lnTo>
                    <a:lnTo>
                      <a:pt x="77" y="225"/>
                    </a:lnTo>
                    <a:lnTo>
                      <a:pt x="77" y="225"/>
                    </a:lnTo>
                    <a:lnTo>
                      <a:pt x="77" y="225"/>
                    </a:lnTo>
                    <a:lnTo>
                      <a:pt x="75" y="226"/>
                    </a:lnTo>
                    <a:lnTo>
                      <a:pt x="75" y="226"/>
                    </a:lnTo>
                    <a:lnTo>
                      <a:pt x="75" y="226"/>
                    </a:lnTo>
                    <a:lnTo>
                      <a:pt x="75" y="226"/>
                    </a:lnTo>
                    <a:lnTo>
                      <a:pt x="74" y="226"/>
                    </a:lnTo>
                    <a:lnTo>
                      <a:pt x="74" y="226"/>
                    </a:lnTo>
                    <a:lnTo>
                      <a:pt x="71" y="229"/>
                    </a:lnTo>
                    <a:lnTo>
                      <a:pt x="69" y="232"/>
                    </a:lnTo>
                    <a:lnTo>
                      <a:pt x="66" y="234"/>
                    </a:lnTo>
                    <a:lnTo>
                      <a:pt x="63" y="237"/>
                    </a:lnTo>
                    <a:lnTo>
                      <a:pt x="59" y="240"/>
                    </a:lnTo>
                    <a:lnTo>
                      <a:pt x="57" y="242"/>
                    </a:lnTo>
                    <a:lnTo>
                      <a:pt x="54" y="246"/>
                    </a:lnTo>
                    <a:lnTo>
                      <a:pt x="51" y="249"/>
                    </a:lnTo>
                    <a:lnTo>
                      <a:pt x="51" y="250"/>
                    </a:lnTo>
                    <a:lnTo>
                      <a:pt x="50" y="250"/>
                    </a:lnTo>
                    <a:lnTo>
                      <a:pt x="50" y="252"/>
                    </a:lnTo>
                    <a:lnTo>
                      <a:pt x="48" y="252"/>
                    </a:lnTo>
                    <a:lnTo>
                      <a:pt x="48" y="253"/>
                    </a:lnTo>
                    <a:lnTo>
                      <a:pt x="47" y="254"/>
                    </a:lnTo>
                    <a:lnTo>
                      <a:pt x="47" y="254"/>
                    </a:lnTo>
                    <a:lnTo>
                      <a:pt x="46" y="256"/>
                    </a:lnTo>
                    <a:lnTo>
                      <a:pt x="43" y="260"/>
                    </a:lnTo>
                    <a:lnTo>
                      <a:pt x="40" y="264"/>
                    </a:lnTo>
                    <a:lnTo>
                      <a:pt x="39" y="266"/>
                    </a:lnTo>
                    <a:lnTo>
                      <a:pt x="36" y="271"/>
                    </a:lnTo>
                    <a:lnTo>
                      <a:pt x="34" y="275"/>
                    </a:lnTo>
                    <a:lnTo>
                      <a:pt x="31" y="279"/>
                    </a:lnTo>
                    <a:lnTo>
                      <a:pt x="28" y="283"/>
                    </a:lnTo>
                    <a:lnTo>
                      <a:pt x="27" y="287"/>
                    </a:lnTo>
                    <a:lnTo>
                      <a:pt x="24" y="292"/>
                    </a:lnTo>
                    <a:lnTo>
                      <a:pt x="22" y="296"/>
                    </a:lnTo>
                    <a:lnTo>
                      <a:pt x="19" y="301"/>
                    </a:lnTo>
                    <a:lnTo>
                      <a:pt x="18" y="307"/>
                    </a:lnTo>
                    <a:lnTo>
                      <a:pt x="15" y="312"/>
                    </a:lnTo>
                    <a:lnTo>
                      <a:pt x="14" y="318"/>
                    </a:lnTo>
                    <a:lnTo>
                      <a:pt x="11" y="323"/>
                    </a:lnTo>
                    <a:lnTo>
                      <a:pt x="9" y="330"/>
                    </a:lnTo>
                    <a:lnTo>
                      <a:pt x="8" y="334"/>
                    </a:lnTo>
                    <a:lnTo>
                      <a:pt x="7" y="339"/>
                    </a:lnTo>
                    <a:lnTo>
                      <a:pt x="5" y="343"/>
                    </a:lnTo>
                    <a:lnTo>
                      <a:pt x="4" y="347"/>
                    </a:lnTo>
                    <a:lnTo>
                      <a:pt x="3" y="353"/>
                    </a:lnTo>
                    <a:lnTo>
                      <a:pt x="3" y="357"/>
                    </a:lnTo>
                    <a:lnTo>
                      <a:pt x="1" y="362"/>
                    </a:lnTo>
                    <a:lnTo>
                      <a:pt x="1" y="366"/>
                    </a:lnTo>
                    <a:lnTo>
                      <a:pt x="1" y="369"/>
                    </a:lnTo>
                    <a:lnTo>
                      <a:pt x="1" y="371"/>
                    </a:lnTo>
                    <a:lnTo>
                      <a:pt x="1" y="374"/>
                    </a:lnTo>
                    <a:lnTo>
                      <a:pt x="1" y="378"/>
                    </a:lnTo>
                    <a:lnTo>
                      <a:pt x="3" y="381"/>
                    </a:lnTo>
                    <a:lnTo>
                      <a:pt x="3" y="383"/>
                    </a:lnTo>
                    <a:lnTo>
                      <a:pt x="3" y="386"/>
                    </a:lnTo>
                    <a:lnTo>
                      <a:pt x="4" y="389"/>
                    </a:lnTo>
                    <a:lnTo>
                      <a:pt x="5" y="387"/>
                    </a:lnTo>
                    <a:lnTo>
                      <a:pt x="8" y="386"/>
                    </a:lnTo>
                    <a:lnTo>
                      <a:pt x="11" y="385"/>
                    </a:lnTo>
                    <a:lnTo>
                      <a:pt x="14" y="383"/>
                    </a:lnTo>
                    <a:lnTo>
                      <a:pt x="16" y="382"/>
                    </a:lnTo>
                    <a:lnTo>
                      <a:pt x="19" y="382"/>
                    </a:lnTo>
                    <a:lnTo>
                      <a:pt x="22" y="381"/>
                    </a:lnTo>
                    <a:lnTo>
                      <a:pt x="24" y="381"/>
                    </a:lnTo>
                    <a:lnTo>
                      <a:pt x="26" y="381"/>
                    </a:lnTo>
                    <a:lnTo>
                      <a:pt x="27" y="381"/>
                    </a:lnTo>
                    <a:lnTo>
                      <a:pt x="28" y="381"/>
                    </a:lnTo>
                    <a:lnTo>
                      <a:pt x="30" y="381"/>
                    </a:lnTo>
                    <a:lnTo>
                      <a:pt x="31" y="381"/>
                    </a:lnTo>
                    <a:lnTo>
                      <a:pt x="32" y="379"/>
                    </a:lnTo>
                    <a:lnTo>
                      <a:pt x="32" y="379"/>
                    </a:lnTo>
                    <a:lnTo>
                      <a:pt x="34" y="379"/>
                    </a:lnTo>
                    <a:lnTo>
                      <a:pt x="38" y="379"/>
                    </a:lnTo>
                    <a:lnTo>
                      <a:pt x="40" y="381"/>
                    </a:lnTo>
                    <a:lnTo>
                      <a:pt x="43" y="381"/>
                    </a:lnTo>
                    <a:lnTo>
                      <a:pt x="46" y="381"/>
                    </a:lnTo>
                    <a:lnTo>
                      <a:pt x="48" y="381"/>
                    </a:lnTo>
                    <a:lnTo>
                      <a:pt x="51" y="382"/>
                    </a:lnTo>
                    <a:lnTo>
                      <a:pt x="54" y="382"/>
                    </a:lnTo>
                    <a:lnTo>
                      <a:pt x="57" y="383"/>
                    </a:lnTo>
                    <a:lnTo>
                      <a:pt x="71" y="390"/>
                    </a:lnTo>
                    <a:lnTo>
                      <a:pt x="71" y="390"/>
                    </a:lnTo>
                    <a:lnTo>
                      <a:pt x="71" y="390"/>
                    </a:lnTo>
                    <a:lnTo>
                      <a:pt x="71" y="390"/>
                    </a:lnTo>
                    <a:lnTo>
                      <a:pt x="71" y="390"/>
                    </a:lnTo>
                    <a:lnTo>
                      <a:pt x="71" y="390"/>
                    </a:lnTo>
                    <a:lnTo>
                      <a:pt x="71" y="390"/>
                    </a:lnTo>
                    <a:lnTo>
                      <a:pt x="71" y="390"/>
                    </a:lnTo>
                    <a:lnTo>
                      <a:pt x="71" y="390"/>
                    </a:lnTo>
                    <a:lnTo>
                      <a:pt x="59" y="387"/>
                    </a:lnTo>
                    <a:lnTo>
                      <a:pt x="54" y="385"/>
                    </a:lnTo>
                    <a:lnTo>
                      <a:pt x="47" y="383"/>
                    </a:lnTo>
                    <a:lnTo>
                      <a:pt x="42" y="383"/>
                    </a:lnTo>
                    <a:lnTo>
                      <a:pt x="35" y="383"/>
                    </a:lnTo>
                    <a:lnTo>
                      <a:pt x="28" y="385"/>
                    </a:lnTo>
                    <a:lnTo>
                      <a:pt x="23" y="386"/>
                    </a:lnTo>
                    <a:lnTo>
                      <a:pt x="16" y="389"/>
                    </a:lnTo>
                    <a:lnTo>
                      <a:pt x="11" y="393"/>
                    </a:lnTo>
                    <a:lnTo>
                      <a:pt x="9" y="393"/>
                    </a:lnTo>
                    <a:lnTo>
                      <a:pt x="8" y="394"/>
                    </a:lnTo>
                    <a:lnTo>
                      <a:pt x="7" y="396"/>
                    </a:lnTo>
                    <a:lnTo>
                      <a:pt x="5" y="398"/>
                    </a:lnTo>
                    <a:lnTo>
                      <a:pt x="4" y="400"/>
                    </a:lnTo>
                    <a:lnTo>
                      <a:pt x="3" y="401"/>
                    </a:lnTo>
                    <a:lnTo>
                      <a:pt x="3" y="402"/>
                    </a:lnTo>
                    <a:lnTo>
                      <a:pt x="1" y="405"/>
                    </a:lnTo>
                    <a:lnTo>
                      <a:pt x="1" y="405"/>
                    </a:lnTo>
                    <a:lnTo>
                      <a:pt x="1" y="406"/>
                    </a:lnTo>
                    <a:lnTo>
                      <a:pt x="1" y="406"/>
                    </a:lnTo>
                    <a:lnTo>
                      <a:pt x="1" y="408"/>
                    </a:lnTo>
                    <a:lnTo>
                      <a:pt x="1" y="408"/>
                    </a:lnTo>
                    <a:lnTo>
                      <a:pt x="1" y="409"/>
                    </a:lnTo>
                    <a:lnTo>
                      <a:pt x="0" y="410"/>
                    </a:lnTo>
                    <a:lnTo>
                      <a:pt x="0" y="410"/>
                    </a:lnTo>
                    <a:lnTo>
                      <a:pt x="0" y="416"/>
                    </a:lnTo>
                    <a:lnTo>
                      <a:pt x="0" y="421"/>
                    </a:lnTo>
                    <a:lnTo>
                      <a:pt x="0" y="426"/>
                    </a:lnTo>
                    <a:lnTo>
                      <a:pt x="0" y="432"/>
                    </a:lnTo>
                    <a:lnTo>
                      <a:pt x="0" y="437"/>
                    </a:lnTo>
                    <a:lnTo>
                      <a:pt x="1" y="444"/>
                    </a:lnTo>
                    <a:lnTo>
                      <a:pt x="1" y="449"/>
                    </a:lnTo>
                    <a:lnTo>
                      <a:pt x="4" y="455"/>
                    </a:lnTo>
                    <a:lnTo>
                      <a:pt x="4" y="457"/>
                    </a:lnTo>
                    <a:lnTo>
                      <a:pt x="4" y="460"/>
                    </a:lnTo>
                    <a:lnTo>
                      <a:pt x="5" y="463"/>
                    </a:lnTo>
                    <a:lnTo>
                      <a:pt x="7" y="465"/>
                    </a:lnTo>
                    <a:lnTo>
                      <a:pt x="7" y="469"/>
                    </a:lnTo>
                    <a:lnTo>
                      <a:pt x="8" y="472"/>
                    </a:lnTo>
                    <a:lnTo>
                      <a:pt x="9" y="475"/>
                    </a:lnTo>
                    <a:lnTo>
                      <a:pt x="9" y="478"/>
                    </a:lnTo>
                    <a:close/>
                  </a:path>
                </a:pathLst>
              </a:custGeom>
              <a:solidFill>
                <a:srgbClr val="FBF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1" name="Freeform 159"/>
              <p:cNvSpPr>
                <a:spLocks/>
              </p:cNvSpPr>
              <p:nvPr/>
            </p:nvSpPr>
            <p:spPr bwMode="auto">
              <a:xfrm>
                <a:off x="2376" y="1464"/>
                <a:ext cx="26" cy="34"/>
              </a:xfrm>
              <a:custGeom>
                <a:avLst/>
                <a:gdLst>
                  <a:gd name="T0" fmla="*/ 0 w 26"/>
                  <a:gd name="T1" fmla="*/ 0 h 34"/>
                  <a:gd name="T2" fmla="*/ 3 w 26"/>
                  <a:gd name="T3" fmla="*/ 2 h 34"/>
                  <a:gd name="T4" fmla="*/ 5 w 26"/>
                  <a:gd name="T5" fmla="*/ 5 h 34"/>
                  <a:gd name="T6" fmla="*/ 6 w 26"/>
                  <a:gd name="T7" fmla="*/ 9 h 34"/>
                  <a:gd name="T8" fmla="*/ 7 w 26"/>
                  <a:gd name="T9" fmla="*/ 12 h 34"/>
                  <a:gd name="T10" fmla="*/ 10 w 26"/>
                  <a:gd name="T11" fmla="*/ 16 h 34"/>
                  <a:gd name="T12" fmla="*/ 11 w 26"/>
                  <a:gd name="T13" fmla="*/ 18 h 34"/>
                  <a:gd name="T14" fmla="*/ 14 w 26"/>
                  <a:gd name="T15" fmla="*/ 21 h 34"/>
                  <a:gd name="T16" fmla="*/ 15 w 26"/>
                  <a:gd name="T17" fmla="*/ 24 h 34"/>
                  <a:gd name="T18" fmla="*/ 17 w 26"/>
                  <a:gd name="T19" fmla="*/ 25 h 34"/>
                  <a:gd name="T20" fmla="*/ 18 w 26"/>
                  <a:gd name="T21" fmla="*/ 28 h 34"/>
                  <a:gd name="T22" fmla="*/ 19 w 26"/>
                  <a:gd name="T23" fmla="*/ 29 h 34"/>
                  <a:gd name="T24" fmla="*/ 21 w 26"/>
                  <a:gd name="T25" fmla="*/ 30 h 34"/>
                  <a:gd name="T26" fmla="*/ 22 w 26"/>
                  <a:gd name="T27" fmla="*/ 32 h 34"/>
                  <a:gd name="T28" fmla="*/ 23 w 26"/>
                  <a:gd name="T29" fmla="*/ 33 h 34"/>
                  <a:gd name="T30" fmla="*/ 25 w 26"/>
                  <a:gd name="T31" fmla="*/ 34 h 34"/>
                  <a:gd name="T32" fmla="*/ 26 w 26"/>
                  <a:gd name="T3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34">
                    <a:moveTo>
                      <a:pt x="0" y="0"/>
                    </a:moveTo>
                    <a:lnTo>
                      <a:pt x="3" y="2"/>
                    </a:lnTo>
                    <a:lnTo>
                      <a:pt x="5" y="5"/>
                    </a:lnTo>
                    <a:lnTo>
                      <a:pt x="6" y="9"/>
                    </a:lnTo>
                    <a:lnTo>
                      <a:pt x="7" y="12"/>
                    </a:lnTo>
                    <a:lnTo>
                      <a:pt x="10" y="16"/>
                    </a:lnTo>
                    <a:lnTo>
                      <a:pt x="11" y="18"/>
                    </a:lnTo>
                    <a:lnTo>
                      <a:pt x="14" y="21"/>
                    </a:lnTo>
                    <a:lnTo>
                      <a:pt x="15" y="24"/>
                    </a:lnTo>
                    <a:lnTo>
                      <a:pt x="17" y="25"/>
                    </a:lnTo>
                    <a:lnTo>
                      <a:pt x="18" y="28"/>
                    </a:lnTo>
                    <a:lnTo>
                      <a:pt x="19" y="29"/>
                    </a:lnTo>
                    <a:lnTo>
                      <a:pt x="21" y="30"/>
                    </a:lnTo>
                    <a:lnTo>
                      <a:pt x="22" y="32"/>
                    </a:lnTo>
                    <a:lnTo>
                      <a:pt x="23" y="33"/>
                    </a:lnTo>
                    <a:lnTo>
                      <a:pt x="25" y="34"/>
                    </a:lnTo>
                    <a:lnTo>
                      <a:pt x="26" y="34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2" name="Freeform 160"/>
              <p:cNvSpPr>
                <a:spLocks/>
              </p:cNvSpPr>
              <p:nvPr/>
            </p:nvSpPr>
            <p:spPr bwMode="auto">
              <a:xfrm>
                <a:off x="2413" y="1507"/>
                <a:ext cx="63" cy="20"/>
              </a:xfrm>
              <a:custGeom>
                <a:avLst/>
                <a:gdLst>
                  <a:gd name="T0" fmla="*/ 0 w 63"/>
                  <a:gd name="T1" fmla="*/ 0 h 20"/>
                  <a:gd name="T2" fmla="*/ 4 w 63"/>
                  <a:gd name="T3" fmla="*/ 2 h 20"/>
                  <a:gd name="T4" fmla="*/ 6 w 63"/>
                  <a:gd name="T5" fmla="*/ 4 h 20"/>
                  <a:gd name="T6" fmla="*/ 11 w 63"/>
                  <a:gd name="T7" fmla="*/ 5 h 20"/>
                  <a:gd name="T8" fmla="*/ 13 w 63"/>
                  <a:gd name="T9" fmla="*/ 6 h 20"/>
                  <a:gd name="T10" fmla="*/ 17 w 63"/>
                  <a:gd name="T11" fmla="*/ 8 h 20"/>
                  <a:gd name="T12" fmla="*/ 21 w 63"/>
                  <a:gd name="T13" fmla="*/ 9 h 20"/>
                  <a:gd name="T14" fmla="*/ 24 w 63"/>
                  <a:gd name="T15" fmla="*/ 10 h 20"/>
                  <a:gd name="T16" fmla="*/ 28 w 63"/>
                  <a:gd name="T17" fmla="*/ 12 h 20"/>
                  <a:gd name="T18" fmla="*/ 29 w 63"/>
                  <a:gd name="T19" fmla="*/ 12 h 20"/>
                  <a:gd name="T20" fmla="*/ 32 w 63"/>
                  <a:gd name="T21" fmla="*/ 13 h 20"/>
                  <a:gd name="T22" fmla="*/ 33 w 63"/>
                  <a:gd name="T23" fmla="*/ 13 h 20"/>
                  <a:gd name="T24" fmla="*/ 36 w 63"/>
                  <a:gd name="T25" fmla="*/ 14 h 20"/>
                  <a:gd name="T26" fmla="*/ 37 w 63"/>
                  <a:gd name="T27" fmla="*/ 14 h 20"/>
                  <a:gd name="T28" fmla="*/ 40 w 63"/>
                  <a:gd name="T29" fmla="*/ 16 h 20"/>
                  <a:gd name="T30" fmla="*/ 41 w 63"/>
                  <a:gd name="T31" fmla="*/ 16 h 20"/>
                  <a:gd name="T32" fmla="*/ 44 w 63"/>
                  <a:gd name="T33" fmla="*/ 17 h 20"/>
                  <a:gd name="T34" fmla="*/ 45 w 63"/>
                  <a:gd name="T35" fmla="*/ 17 h 20"/>
                  <a:gd name="T36" fmla="*/ 48 w 63"/>
                  <a:gd name="T37" fmla="*/ 17 h 20"/>
                  <a:gd name="T38" fmla="*/ 51 w 63"/>
                  <a:gd name="T39" fmla="*/ 17 h 20"/>
                  <a:gd name="T40" fmla="*/ 54 w 63"/>
                  <a:gd name="T41" fmla="*/ 18 h 20"/>
                  <a:gd name="T42" fmla="*/ 55 w 63"/>
                  <a:gd name="T43" fmla="*/ 18 h 20"/>
                  <a:gd name="T44" fmla="*/ 58 w 63"/>
                  <a:gd name="T45" fmla="*/ 18 h 20"/>
                  <a:gd name="T46" fmla="*/ 60 w 63"/>
                  <a:gd name="T47" fmla="*/ 20 h 20"/>
                  <a:gd name="T48" fmla="*/ 63 w 63"/>
                  <a:gd name="T4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" h="20">
                    <a:moveTo>
                      <a:pt x="0" y="0"/>
                    </a:moveTo>
                    <a:lnTo>
                      <a:pt x="4" y="2"/>
                    </a:lnTo>
                    <a:lnTo>
                      <a:pt x="6" y="4"/>
                    </a:lnTo>
                    <a:lnTo>
                      <a:pt x="11" y="5"/>
                    </a:lnTo>
                    <a:lnTo>
                      <a:pt x="13" y="6"/>
                    </a:lnTo>
                    <a:lnTo>
                      <a:pt x="17" y="8"/>
                    </a:lnTo>
                    <a:lnTo>
                      <a:pt x="21" y="9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29" y="12"/>
                    </a:lnTo>
                    <a:lnTo>
                      <a:pt x="32" y="13"/>
                    </a:lnTo>
                    <a:lnTo>
                      <a:pt x="33" y="13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8" y="17"/>
                    </a:lnTo>
                    <a:lnTo>
                      <a:pt x="51" y="17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8" y="18"/>
                    </a:lnTo>
                    <a:lnTo>
                      <a:pt x="60" y="20"/>
                    </a:lnTo>
                    <a:lnTo>
                      <a:pt x="63" y="20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3" name="Freeform 161"/>
              <p:cNvSpPr>
                <a:spLocks/>
              </p:cNvSpPr>
              <p:nvPr/>
            </p:nvSpPr>
            <p:spPr bwMode="auto">
              <a:xfrm>
                <a:off x="2614" y="1535"/>
                <a:ext cx="252" cy="24"/>
              </a:xfrm>
              <a:custGeom>
                <a:avLst/>
                <a:gdLst>
                  <a:gd name="T0" fmla="*/ 2 w 252"/>
                  <a:gd name="T1" fmla="*/ 5 h 24"/>
                  <a:gd name="T2" fmla="*/ 4 w 252"/>
                  <a:gd name="T3" fmla="*/ 6 h 24"/>
                  <a:gd name="T4" fmla="*/ 6 w 252"/>
                  <a:gd name="T5" fmla="*/ 6 h 24"/>
                  <a:gd name="T6" fmla="*/ 7 w 252"/>
                  <a:gd name="T7" fmla="*/ 6 h 24"/>
                  <a:gd name="T8" fmla="*/ 10 w 252"/>
                  <a:gd name="T9" fmla="*/ 6 h 24"/>
                  <a:gd name="T10" fmla="*/ 12 w 252"/>
                  <a:gd name="T11" fmla="*/ 6 h 24"/>
                  <a:gd name="T12" fmla="*/ 15 w 252"/>
                  <a:gd name="T13" fmla="*/ 8 h 24"/>
                  <a:gd name="T14" fmla="*/ 18 w 252"/>
                  <a:gd name="T15" fmla="*/ 8 h 24"/>
                  <a:gd name="T16" fmla="*/ 27 w 252"/>
                  <a:gd name="T17" fmla="*/ 9 h 24"/>
                  <a:gd name="T18" fmla="*/ 42 w 252"/>
                  <a:gd name="T19" fmla="*/ 11 h 24"/>
                  <a:gd name="T20" fmla="*/ 57 w 252"/>
                  <a:gd name="T21" fmla="*/ 12 h 24"/>
                  <a:gd name="T22" fmla="*/ 72 w 252"/>
                  <a:gd name="T23" fmla="*/ 15 h 24"/>
                  <a:gd name="T24" fmla="*/ 88 w 252"/>
                  <a:gd name="T25" fmla="*/ 17 h 24"/>
                  <a:gd name="T26" fmla="*/ 106 w 252"/>
                  <a:gd name="T27" fmla="*/ 20 h 24"/>
                  <a:gd name="T28" fmla="*/ 125 w 252"/>
                  <a:gd name="T29" fmla="*/ 21 h 24"/>
                  <a:gd name="T30" fmla="*/ 143 w 252"/>
                  <a:gd name="T31" fmla="*/ 23 h 24"/>
                  <a:gd name="T32" fmla="*/ 154 w 252"/>
                  <a:gd name="T33" fmla="*/ 21 h 24"/>
                  <a:gd name="T34" fmla="*/ 154 w 252"/>
                  <a:gd name="T35" fmla="*/ 21 h 24"/>
                  <a:gd name="T36" fmla="*/ 154 w 252"/>
                  <a:gd name="T37" fmla="*/ 20 h 24"/>
                  <a:gd name="T38" fmla="*/ 154 w 252"/>
                  <a:gd name="T39" fmla="*/ 20 h 24"/>
                  <a:gd name="T40" fmla="*/ 152 w 252"/>
                  <a:gd name="T41" fmla="*/ 17 h 24"/>
                  <a:gd name="T42" fmla="*/ 149 w 252"/>
                  <a:gd name="T43" fmla="*/ 12 h 24"/>
                  <a:gd name="T44" fmla="*/ 145 w 252"/>
                  <a:gd name="T45" fmla="*/ 8 h 24"/>
                  <a:gd name="T46" fmla="*/ 140 w 252"/>
                  <a:gd name="T47" fmla="*/ 2 h 24"/>
                  <a:gd name="T48" fmla="*/ 139 w 252"/>
                  <a:gd name="T49" fmla="*/ 1 h 24"/>
                  <a:gd name="T50" fmla="*/ 139 w 252"/>
                  <a:gd name="T51" fmla="*/ 1 h 24"/>
                  <a:gd name="T52" fmla="*/ 139 w 252"/>
                  <a:gd name="T53" fmla="*/ 0 h 24"/>
                  <a:gd name="T54" fmla="*/ 139 w 252"/>
                  <a:gd name="T55" fmla="*/ 0 h 24"/>
                  <a:gd name="T56" fmla="*/ 143 w 252"/>
                  <a:gd name="T57" fmla="*/ 2 h 24"/>
                  <a:gd name="T58" fmla="*/ 149 w 252"/>
                  <a:gd name="T59" fmla="*/ 6 h 24"/>
                  <a:gd name="T60" fmla="*/ 155 w 252"/>
                  <a:gd name="T61" fmla="*/ 12 h 24"/>
                  <a:gd name="T62" fmla="*/ 162 w 252"/>
                  <a:gd name="T63" fmla="*/ 17 h 24"/>
                  <a:gd name="T64" fmla="*/ 171 w 252"/>
                  <a:gd name="T65" fmla="*/ 19 h 24"/>
                  <a:gd name="T66" fmla="*/ 179 w 252"/>
                  <a:gd name="T67" fmla="*/ 19 h 24"/>
                  <a:gd name="T68" fmla="*/ 188 w 252"/>
                  <a:gd name="T69" fmla="*/ 19 h 24"/>
                  <a:gd name="T70" fmla="*/ 198 w 252"/>
                  <a:gd name="T71" fmla="*/ 19 h 24"/>
                  <a:gd name="T72" fmla="*/ 205 w 252"/>
                  <a:gd name="T73" fmla="*/ 20 h 24"/>
                  <a:gd name="T74" fmla="*/ 209 w 252"/>
                  <a:gd name="T75" fmla="*/ 20 h 24"/>
                  <a:gd name="T76" fmla="*/ 214 w 252"/>
                  <a:gd name="T77" fmla="*/ 20 h 24"/>
                  <a:gd name="T78" fmla="*/ 218 w 252"/>
                  <a:gd name="T79" fmla="*/ 20 h 24"/>
                  <a:gd name="T80" fmla="*/ 225 w 252"/>
                  <a:gd name="T81" fmla="*/ 21 h 24"/>
                  <a:gd name="T82" fmla="*/ 233 w 252"/>
                  <a:gd name="T83" fmla="*/ 21 h 24"/>
                  <a:gd name="T84" fmla="*/ 240 w 252"/>
                  <a:gd name="T85" fmla="*/ 23 h 24"/>
                  <a:gd name="T86" fmla="*/ 248 w 252"/>
                  <a:gd name="T87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52" h="24">
                    <a:moveTo>
                      <a:pt x="0" y="5"/>
                    </a:moveTo>
                    <a:lnTo>
                      <a:pt x="2" y="5"/>
                    </a:lnTo>
                    <a:lnTo>
                      <a:pt x="3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0" y="8"/>
                    </a:lnTo>
                    <a:lnTo>
                      <a:pt x="27" y="9"/>
                    </a:lnTo>
                    <a:lnTo>
                      <a:pt x="34" y="11"/>
                    </a:lnTo>
                    <a:lnTo>
                      <a:pt x="42" y="11"/>
                    </a:lnTo>
                    <a:lnTo>
                      <a:pt x="49" y="12"/>
                    </a:lnTo>
                    <a:lnTo>
                      <a:pt x="57" y="12"/>
                    </a:lnTo>
                    <a:lnTo>
                      <a:pt x="63" y="13"/>
                    </a:lnTo>
                    <a:lnTo>
                      <a:pt x="72" y="15"/>
                    </a:lnTo>
                    <a:lnTo>
                      <a:pt x="78" y="16"/>
                    </a:lnTo>
                    <a:lnTo>
                      <a:pt x="88" y="17"/>
                    </a:lnTo>
                    <a:lnTo>
                      <a:pt x="97" y="19"/>
                    </a:lnTo>
                    <a:lnTo>
                      <a:pt x="106" y="20"/>
                    </a:lnTo>
                    <a:lnTo>
                      <a:pt x="116" y="21"/>
                    </a:lnTo>
                    <a:lnTo>
                      <a:pt x="125" y="21"/>
                    </a:lnTo>
                    <a:lnTo>
                      <a:pt x="133" y="23"/>
                    </a:lnTo>
                    <a:lnTo>
                      <a:pt x="143" y="23"/>
                    </a:lnTo>
                    <a:lnTo>
                      <a:pt x="154" y="23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4" y="21"/>
                    </a:lnTo>
                    <a:lnTo>
                      <a:pt x="154" y="20"/>
                    </a:lnTo>
                    <a:lnTo>
                      <a:pt x="154" y="20"/>
                    </a:lnTo>
                    <a:lnTo>
                      <a:pt x="154" y="20"/>
                    </a:lnTo>
                    <a:lnTo>
                      <a:pt x="154" y="20"/>
                    </a:lnTo>
                    <a:lnTo>
                      <a:pt x="152" y="17"/>
                    </a:lnTo>
                    <a:lnTo>
                      <a:pt x="151" y="15"/>
                    </a:lnTo>
                    <a:lnTo>
                      <a:pt x="149" y="12"/>
                    </a:lnTo>
                    <a:lnTo>
                      <a:pt x="147" y="9"/>
                    </a:lnTo>
                    <a:lnTo>
                      <a:pt x="145" y="8"/>
                    </a:lnTo>
                    <a:lnTo>
                      <a:pt x="143" y="5"/>
                    </a:lnTo>
                    <a:lnTo>
                      <a:pt x="140" y="2"/>
                    </a:lnTo>
                    <a:lnTo>
                      <a:pt x="139" y="1"/>
                    </a:lnTo>
                    <a:lnTo>
                      <a:pt x="139" y="1"/>
                    </a:lnTo>
                    <a:lnTo>
                      <a:pt x="139" y="1"/>
                    </a:lnTo>
                    <a:lnTo>
                      <a:pt x="139" y="1"/>
                    </a:lnTo>
                    <a:lnTo>
                      <a:pt x="139" y="1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40" y="0"/>
                    </a:lnTo>
                    <a:lnTo>
                      <a:pt x="143" y="2"/>
                    </a:lnTo>
                    <a:lnTo>
                      <a:pt x="145" y="4"/>
                    </a:lnTo>
                    <a:lnTo>
                      <a:pt x="149" y="6"/>
                    </a:lnTo>
                    <a:lnTo>
                      <a:pt x="152" y="9"/>
                    </a:lnTo>
                    <a:lnTo>
                      <a:pt x="155" y="12"/>
                    </a:lnTo>
                    <a:lnTo>
                      <a:pt x="159" y="15"/>
                    </a:lnTo>
                    <a:lnTo>
                      <a:pt x="162" y="17"/>
                    </a:lnTo>
                    <a:lnTo>
                      <a:pt x="166" y="19"/>
                    </a:lnTo>
                    <a:lnTo>
                      <a:pt x="171" y="19"/>
                    </a:lnTo>
                    <a:lnTo>
                      <a:pt x="175" y="19"/>
                    </a:lnTo>
                    <a:lnTo>
                      <a:pt x="179" y="19"/>
                    </a:lnTo>
                    <a:lnTo>
                      <a:pt x="184" y="19"/>
                    </a:lnTo>
                    <a:lnTo>
                      <a:pt x="188" y="19"/>
                    </a:lnTo>
                    <a:lnTo>
                      <a:pt x="192" y="19"/>
                    </a:lnTo>
                    <a:lnTo>
                      <a:pt x="198" y="19"/>
                    </a:lnTo>
                    <a:lnTo>
                      <a:pt x="202" y="20"/>
                    </a:lnTo>
                    <a:lnTo>
                      <a:pt x="205" y="20"/>
                    </a:lnTo>
                    <a:lnTo>
                      <a:pt x="206" y="20"/>
                    </a:lnTo>
                    <a:lnTo>
                      <a:pt x="209" y="20"/>
                    </a:lnTo>
                    <a:lnTo>
                      <a:pt x="211" y="20"/>
                    </a:lnTo>
                    <a:lnTo>
                      <a:pt x="214" y="20"/>
                    </a:lnTo>
                    <a:lnTo>
                      <a:pt x="217" y="20"/>
                    </a:lnTo>
                    <a:lnTo>
                      <a:pt x="218" y="20"/>
                    </a:lnTo>
                    <a:lnTo>
                      <a:pt x="221" y="20"/>
                    </a:lnTo>
                    <a:lnTo>
                      <a:pt x="225" y="21"/>
                    </a:lnTo>
                    <a:lnTo>
                      <a:pt x="229" y="21"/>
                    </a:lnTo>
                    <a:lnTo>
                      <a:pt x="233" y="21"/>
                    </a:lnTo>
                    <a:lnTo>
                      <a:pt x="235" y="21"/>
                    </a:lnTo>
                    <a:lnTo>
                      <a:pt x="240" y="23"/>
                    </a:lnTo>
                    <a:lnTo>
                      <a:pt x="244" y="23"/>
                    </a:lnTo>
                    <a:lnTo>
                      <a:pt x="248" y="23"/>
                    </a:lnTo>
                    <a:lnTo>
                      <a:pt x="252" y="24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4" name="Freeform 162"/>
              <p:cNvSpPr>
                <a:spLocks/>
              </p:cNvSpPr>
              <p:nvPr/>
            </p:nvSpPr>
            <p:spPr bwMode="auto">
              <a:xfrm>
                <a:off x="2673" y="990"/>
                <a:ext cx="54" cy="25"/>
              </a:xfrm>
              <a:custGeom>
                <a:avLst/>
                <a:gdLst>
                  <a:gd name="T0" fmla="*/ 54 w 54"/>
                  <a:gd name="T1" fmla="*/ 0 h 25"/>
                  <a:gd name="T2" fmla="*/ 53 w 54"/>
                  <a:gd name="T3" fmla="*/ 2 h 25"/>
                  <a:gd name="T4" fmla="*/ 52 w 54"/>
                  <a:gd name="T5" fmla="*/ 2 h 25"/>
                  <a:gd name="T6" fmla="*/ 49 w 54"/>
                  <a:gd name="T7" fmla="*/ 3 h 25"/>
                  <a:gd name="T8" fmla="*/ 47 w 54"/>
                  <a:gd name="T9" fmla="*/ 3 h 25"/>
                  <a:gd name="T10" fmla="*/ 46 w 54"/>
                  <a:gd name="T11" fmla="*/ 4 h 25"/>
                  <a:gd name="T12" fmla="*/ 45 w 54"/>
                  <a:gd name="T13" fmla="*/ 4 h 25"/>
                  <a:gd name="T14" fmla="*/ 43 w 54"/>
                  <a:gd name="T15" fmla="*/ 6 h 25"/>
                  <a:gd name="T16" fmla="*/ 42 w 54"/>
                  <a:gd name="T17" fmla="*/ 6 h 25"/>
                  <a:gd name="T18" fmla="*/ 37 w 54"/>
                  <a:gd name="T19" fmla="*/ 8 h 25"/>
                  <a:gd name="T20" fmla="*/ 33 w 54"/>
                  <a:gd name="T21" fmla="*/ 12 h 25"/>
                  <a:gd name="T22" fmla="*/ 27 w 54"/>
                  <a:gd name="T23" fmla="*/ 14 h 25"/>
                  <a:gd name="T24" fmla="*/ 22 w 54"/>
                  <a:gd name="T25" fmla="*/ 17 h 25"/>
                  <a:gd name="T26" fmla="*/ 17 w 54"/>
                  <a:gd name="T27" fmla="*/ 19 h 25"/>
                  <a:gd name="T28" fmla="*/ 11 w 54"/>
                  <a:gd name="T29" fmla="*/ 21 h 25"/>
                  <a:gd name="T30" fmla="*/ 6 w 54"/>
                  <a:gd name="T31" fmla="*/ 23 h 25"/>
                  <a:gd name="T32" fmla="*/ 0 w 54"/>
                  <a:gd name="T3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25">
                    <a:moveTo>
                      <a:pt x="54" y="0"/>
                    </a:moveTo>
                    <a:lnTo>
                      <a:pt x="53" y="2"/>
                    </a:lnTo>
                    <a:lnTo>
                      <a:pt x="52" y="2"/>
                    </a:lnTo>
                    <a:lnTo>
                      <a:pt x="49" y="3"/>
                    </a:lnTo>
                    <a:lnTo>
                      <a:pt x="47" y="3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37" y="8"/>
                    </a:lnTo>
                    <a:lnTo>
                      <a:pt x="33" y="12"/>
                    </a:lnTo>
                    <a:lnTo>
                      <a:pt x="27" y="14"/>
                    </a:lnTo>
                    <a:lnTo>
                      <a:pt x="22" y="17"/>
                    </a:lnTo>
                    <a:lnTo>
                      <a:pt x="17" y="19"/>
                    </a:lnTo>
                    <a:lnTo>
                      <a:pt x="11" y="21"/>
                    </a:lnTo>
                    <a:lnTo>
                      <a:pt x="6" y="23"/>
                    </a:lnTo>
                    <a:lnTo>
                      <a:pt x="0" y="25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5" name="Freeform 163"/>
              <p:cNvSpPr>
                <a:spLocks/>
              </p:cNvSpPr>
              <p:nvPr/>
            </p:nvSpPr>
            <p:spPr bwMode="auto">
              <a:xfrm>
                <a:off x="2567" y="1032"/>
                <a:ext cx="109" cy="46"/>
              </a:xfrm>
              <a:custGeom>
                <a:avLst/>
                <a:gdLst>
                  <a:gd name="T0" fmla="*/ 90 w 109"/>
                  <a:gd name="T1" fmla="*/ 0 h 46"/>
                  <a:gd name="T2" fmla="*/ 90 w 109"/>
                  <a:gd name="T3" fmla="*/ 0 h 46"/>
                  <a:gd name="T4" fmla="*/ 90 w 109"/>
                  <a:gd name="T5" fmla="*/ 0 h 46"/>
                  <a:gd name="T6" fmla="*/ 92 w 109"/>
                  <a:gd name="T7" fmla="*/ 0 h 46"/>
                  <a:gd name="T8" fmla="*/ 93 w 109"/>
                  <a:gd name="T9" fmla="*/ 0 h 46"/>
                  <a:gd name="T10" fmla="*/ 96 w 109"/>
                  <a:gd name="T11" fmla="*/ 1 h 46"/>
                  <a:gd name="T12" fmla="*/ 98 w 109"/>
                  <a:gd name="T13" fmla="*/ 1 h 46"/>
                  <a:gd name="T14" fmla="*/ 101 w 109"/>
                  <a:gd name="T15" fmla="*/ 1 h 46"/>
                  <a:gd name="T16" fmla="*/ 102 w 109"/>
                  <a:gd name="T17" fmla="*/ 1 h 46"/>
                  <a:gd name="T18" fmla="*/ 105 w 109"/>
                  <a:gd name="T19" fmla="*/ 3 h 46"/>
                  <a:gd name="T20" fmla="*/ 106 w 109"/>
                  <a:gd name="T21" fmla="*/ 3 h 46"/>
                  <a:gd name="T22" fmla="*/ 108 w 109"/>
                  <a:gd name="T23" fmla="*/ 3 h 46"/>
                  <a:gd name="T24" fmla="*/ 109 w 109"/>
                  <a:gd name="T25" fmla="*/ 4 h 46"/>
                  <a:gd name="T26" fmla="*/ 109 w 109"/>
                  <a:gd name="T27" fmla="*/ 4 h 46"/>
                  <a:gd name="T28" fmla="*/ 109 w 109"/>
                  <a:gd name="T29" fmla="*/ 4 h 46"/>
                  <a:gd name="T30" fmla="*/ 109 w 109"/>
                  <a:gd name="T31" fmla="*/ 4 h 46"/>
                  <a:gd name="T32" fmla="*/ 106 w 109"/>
                  <a:gd name="T33" fmla="*/ 5 h 46"/>
                  <a:gd name="T34" fmla="*/ 102 w 109"/>
                  <a:gd name="T35" fmla="*/ 5 h 46"/>
                  <a:gd name="T36" fmla="*/ 97 w 109"/>
                  <a:gd name="T37" fmla="*/ 5 h 46"/>
                  <a:gd name="T38" fmla="*/ 92 w 109"/>
                  <a:gd name="T39" fmla="*/ 4 h 46"/>
                  <a:gd name="T40" fmla="*/ 86 w 109"/>
                  <a:gd name="T41" fmla="*/ 4 h 46"/>
                  <a:gd name="T42" fmla="*/ 80 w 109"/>
                  <a:gd name="T43" fmla="*/ 4 h 46"/>
                  <a:gd name="T44" fmla="*/ 72 w 109"/>
                  <a:gd name="T45" fmla="*/ 5 h 46"/>
                  <a:gd name="T46" fmla="*/ 65 w 109"/>
                  <a:gd name="T47" fmla="*/ 8 h 46"/>
                  <a:gd name="T48" fmla="*/ 59 w 109"/>
                  <a:gd name="T49" fmla="*/ 11 h 46"/>
                  <a:gd name="T50" fmla="*/ 54 w 109"/>
                  <a:gd name="T51" fmla="*/ 14 h 46"/>
                  <a:gd name="T52" fmla="*/ 50 w 109"/>
                  <a:gd name="T53" fmla="*/ 15 h 46"/>
                  <a:gd name="T54" fmla="*/ 45 w 109"/>
                  <a:gd name="T55" fmla="*/ 18 h 46"/>
                  <a:gd name="T56" fmla="*/ 38 w 109"/>
                  <a:gd name="T57" fmla="*/ 23 h 46"/>
                  <a:gd name="T58" fmla="*/ 27 w 109"/>
                  <a:gd name="T59" fmla="*/ 30 h 46"/>
                  <a:gd name="T60" fmla="*/ 16 w 109"/>
                  <a:gd name="T61" fmla="*/ 35 h 46"/>
                  <a:gd name="T62" fmla="*/ 6 w 109"/>
                  <a:gd name="T63" fmla="*/ 4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9" h="46">
                    <a:moveTo>
                      <a:pt x="90" y="0"/>
                    </a:move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4" y="0"/>
                    </a:lnTo>
                    <a:lnTo>
                      <a:pt x="96" y="1"/>
                    </a:lnTo>
                    <a:lnTo>
                      <a:pt x="97" y="1"/>
                    </a:lnTo>
                    <a:lnTo>
                      <a:pt x="98" y="1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2" y="1"/>
                    </a:lnTo>
                    <a:lnTo>
                      <a:pt x="102" y="1"/>
                    </a:lnTo>
                    <a:lnTo>
                      <a:pt x="104" y="1"/>
                    </a:lnTo>
                    <a:lnTo>
                      <a:pt x="105" y="3"/>
                    </a:lnTo>
                    <a:lnTo>
                      <a:pt x="105" y="3"/>
                    </a:lnTo>
                    <a:lnTo>
                      <a:pt x="106" y="3"/>
                    </a:lnTo>
                    <a:lnTo>
                      <a:pt x="108" y="3"/>
                    </a:lnTo>
                    <a:lnTo>
                      <a:pt x="108" y="3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9" y="4"/>
                    </a:lnTo>
                    <a:lnTo>
                      <a:pt x="106" y="5"/>
                    </a:lnTo>
                    <a:lnTo>
                      <a:pt x="104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97" y="5"/>
                    </a:lnTo>
                    <a:lnTo>
                      <a:pt x="94" y="5"/>
                    </a:lnTo>
                    <a:lnTo>
                      <a:pt x="92" y="4"/>
                    </a:lnTo>
                    <a:lnTo>
                      <a:pt x="89" y="4"/>
                    </a:lnTo>
                    <a:lnTo>
                      <a:pt x="86" y="4"/>
                    </a:lnTo>
                    <a:lnTo>
                      <a:pt x="82" y="4"/>
                    </a:lnTo>
                    <a:lnTo>
                      <a:pt x="80" y="4"/>
                    </a:lnTo>
                    <a:lnTo>
                      <a:pt x="76" y="4"/>
                    </a:lnTo>
                    <a:lnTo>
                      <a:pt x="72" y="5"/>
                    </a:lnTo>
                    <a:lnTo>
                      <a:pt x="69" y="7"/>
                    </a:lnTo>
                    <a:lnTo>
                      <a:pt x="65" y="8"/>
                    </a:lnTo>
                    <a:lnTo>
                      <a:pt x="62" y="9"/>
                    </a:lnTo>
                    <a:lnTo>
                      <a:pt x="59" y="11"/>
                    </a:lnTo>
                    <a:lnTo>
                      <a:pt x="57" y="12"/>
                    </a:lnTo>
                    <a:lnTo>
                      <a:pt x="54" y="14"/>
                    </a:lnTo>
                    <a:lnTo>
                      <a:pt x="53" y="15"/>
                    </a:lnTo>
                    <a:lnTo>
                      <a:pt x="50" y="15"/>
                    </a:lnTo>
                    <a:lnTo>
                      <a:pt x="47" y="16"/>
                    </a:lnTo>
                    <a:lnTo>
                      <a:pt x="45" y="18"/>
                    </a:lnTo>
                    <a:lnTo>
                      <a:pt x="43" y="19"/>
                    </a:lnTo>
                    <a:lnTo>
                      <a:pt x="38" y="23"/>
                    </a:lnTo>
                    <a:lnTo>
                      <a:pt x="33" y="26"/>
                    </a:lnTo>
                    <a:lnTo>
                      <a:pt x="27" y="30"/>
                    </a:lnTo>
                    <a:lnTo>
                      <a:pt x="22" y="32"/>
                    </a:lnTo>
                    <a:lnTo>
                      <a:pt x="16" y="35"/>
                    </a:lnTo>
                    <a:lnTo>
                      <a:pt x="11" y="39"/>
                    </a:lnTo>
                    <a:lnTo>
                      <a:pt x="6" y="42"/>
                    </a:lnTo>
                    <a:lnTo>
                      <a:pt x="0" y="46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6" name="Freeform 164"/>
              <p:cNvSpPr>
                <a:spLocks/>
              </p:cNvSpPr>
              <p:nvPr/>
            </p:nvSpPr>
            <p:spPr bwMode="auto">
              <a:xfrm>
                <a:off x="2445" y="1103"/>
                <a:ext cx="110" cy="135"/>
              </a:xfrm>
              <a:custGeom>
                <a:avLst/>
                <a:gdLst>
                  <a:gd name="T0" fmla="*/ 93 w 110"/>
                  <a:gd name="T1" fmla="*/ 2 h 135"/>
                  <a:gd name="T2" fmla="*/ 91 w 110"/>
                  <a:gd name="T3" fmla="*/ 4 h 135"/>
                  <a:gd name="T4" fmla="*/ 90 w 110"/>
                  <a:gd name="T5" fmla="*/ 7 h 135"/>
                  <a:gd name="T6" fmla="*/ 97 w 110"/>
                  <a:gd name="T7" fmla="*/ 8 h 135"/>
                  <a:gd name="T8" fmla="*/ 103 w 110"/>
                  <a:gd name="T9" fmla="*/ 6 h 135"/>
                  <a:gd name="T10" fmla="*/ 109 w 110"/>
                  <a:gd name="T11" fmla="*/ 3 h 135"/>
                  <a:gd name="T12" fmla="*/ 109 w 110"/>
                  <a:gd name="T13" fmla="*/ 3 h 135"/>
                  <a:gd name="T14" fmla="*/ 110 w 110"/>
                  <a:gd name="T15" fmla="*/ 3 h 135"/>
                  <a:gd name="T16" fmla="*/ 110 w 110"/>
                  <a:gd name="T17" fmla="*/ 3 h 135"/>
                  <a:gd name="T18" fmla="*/ 110 w 110"/>
                  <a:gd name="T19" fmla="*/ 3 h 135"/>
                  <a:gd name="T20" fmla="*/ 110 w 110"/>
                  <a:gd name="T21" fmla="*/ 3 h 135"/>
                  <a:gd name="T22" fmla="*/ 110 w 110"/>
                  <a:gd name="T23" fmla="*/ 6 h 135"/>
                  <a:gd name="T24" fmla="*/ 108 w 110"/>
                  <a:gd name="T25" fmla="*/ 8 h 135"/>
                  <a:gd name="T26" fmla="*/ 105 w 110"/>
                  <a:gd name="T27" fmla="*/ 11 h 135"/>
                  <a:gd name="T28" fmla="*/ 101 w 110"/>
                  <a:gd name="T29" fmla="*/ 12 h 135"/>
                  <a:gd name="T30" fmla="*/ 98 w 110"/>
                  <a:gd name="T31" fmla="*/ 14 h 135"/>
                  <a:gd name="T32" fmla="*/ 97 w 110"/>
                  <a:gd name="T33" fmla="*/ 20 h 135"/>
                  <a:gd name="T34" fmla="*/ 99 w 110"/>
                  <a:gd name="T35" fmla="*/ 31 h 135"/>
                  <a:gd name="T36" fmla="*/ 102 w 110"/>
                  <a:gd name="T37" fmla="*/ 42 h 135"/>
                  <a:gd name="T38" fmla="*/ 102 w 110"/>
                  <a:gd name="T39" fmla="*/ 42 h 135"/>
                  <a:gd name="T40" fmla="*/ 101 w 110"/>
                  <a:gd name="T41" fmla="*/ 42 h 135"/>
                  <a:gd name="T42" fmla="*/ 99 w 110"/>
                  <a:gd name="T43" fmla="*/ 39 h 135"/>
                  <a:gd name="T44" fmla="*/ 95 w 110"/>
                  <a:gd name="T45" fmla="*/ 29 h 135"/>
                  <a:gd name="T46" fmla="*/ 93 w 110"/>
                  <a:gd name="T47" fmla="*/ 16 h 135"/>
                  <a:gd name="T48" fmla="*/ 74 w 110"/>
                  <a:gd name="T49" fmla="*/ 15 h 135"/>
                  <a:gd name="T50" fmla="*/ 44 w 110"/>
                  <a:gd name="T51" fmla="*/ 35 h 135"/>
                  <a:gd name="T52" fmla="*/ 24 w 110"/>
                  <a:gd name="T53" fmla="*/ 63 h 135"/>
                  <a:gd name="T54" fmla="*/ 16 w 110"/>
                  <a:gd name="T55" fmla="*/ 82 h 135"/>
                  <a:gd name="T56" fmla="*/ 11 w 110"/>
                  <a:gd name="T57" fmla="*/ 94 h 135"/>
                  <a:gd name="T58" fmla="*/ 8 w 110"/>
                  <a:gd name="T59" fmla="*/ 106 h 135"/>
                  <a:gd name="T60" fmla="*/ 8 w 110"/>
                  <a:gd name="T61" fmla="*/ 109 h 135"/>
                  <a:gd name="T62" fmla="*/ 7 w 110"/>
                  <a:gd name="T63" fmla="*/ 112 h 135"/>
                  <a:gd name="T64" fmla="*/ 1 w 110"/>
                  <a:gd name="T65" fmla="*/ 135 h 135"/>
                  <a:gd name="T66" fmla="*/ 1 w 110"/>
                  <a:gd name="T67" fmla="*/ 135 h 135"/>
                  <a:gd name="T68" fmla="*/ 1 w 110"/>
                  <a:gd name="T69" fmla="*/ 135 h 135"/>
                  <a:gd name="T70" fmla="*/ 0 w 110"/>
                  <a:gd name="T71" fmla="*/ 133 h 135"/>
                  <a:gd name="T72" fmla="*/ 1 w 110"/>
                  <a:gd name="T73" fmla="*/ 128 h 135"/>
                  <a:gd name="T74" fmla="*/ 1 w 110"/>
                  <a:gd name="T75" fmla="*/ 121 h 135"/>
                  <a:gd name="T76" fmla="*/ 3 w 110"/>
                  <a:gd name="T77" fmla="*/ 116 h 135"/>
                  <a:gd name="T78" fmla="*/ 4 w 110"/>
                  <a:gd name="T79" fmla="*/ 109 h 135"/>
                  <a:gd name="T80" fmla="*/ 5 w 110"/>
                  <a:gd name="T81" fmla="*/ 104 h 135"/>
                  <a:gd name="T82" fmla="*/ 4 w 110"/>
                  <a:gd name="T83" fmla="*/ 104 h 135"/>
                  <a:gd name="T84" fmla="*/ 3 w 110"/>
                  <a:gd name="T85" fmla="*/ 10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135">
                    <a:moveTo>
                      <a:pt x="94" y="0"/>
                    </a:moveTo>
                    <a:lnTo>
                      <a:pt x="94" y="2"/>
                    </a:lnTo>
                    <a:lnTo>
                      <a:pt x="93" y="2"/>
                    </a:lnTo>
                    <a:lnTo>
                      <a:pt x="93" y="3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93" y="8"/>
                    </a:lnTo>
                    <a:lnTo>
                      <a:pt x="94" y="8"/>
                    </a:lnTo>
                    <a:lnTo>
                      <a:pt x="97" y="8"/>
                    </a:lnTo>
                    <a:lnTo>
                      <a:pt x="99" y="7"/>
                    </a:lnTo>
                    <a:lnTo>
                      <a:pt x="102" y="7"/>
                    </a:lnTo>
                    <a:lnTo>
                      <a:pt x="103" y="6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0" y="3"/>
                    </a:lnTo>
                    <a:lnTo>
                      <a:pt x="110" y="3"/>
                    </a:lnTo>
                    <a:lnTo>
                      <a:pt x="110" y="3"/>
                    </a:lnTo>
                    <a:lnTo>
                      <a:pt x="110" y="3"/>
                    </a:lnTo>
                    <a:lnTo>
                      <a:pt x="110" y="3"/>
                    </a:lnTo>
                    <a:lnTo>
                      <a:pt x="110" y="3"/>
                    </a:lnTo>
                    <a:lnTo>
                      <a:pt x="110" y="3"/>
                    </a:lnTo>
                    <a:lnTo>
                      <a:pt x="110" y="3"/>
                    </a:lnTo>
                    <a:lnTo>
                      <a:pt x="110" y="3"/>
                    </a:lnTo>
                    <a:lnTo>
                      <a:pt x="110" y="3"/>
                    </a:lnTo>
                    <a:lnTo>
                      <a:pt x="110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9" y="7"/>
                    </a:lnTo>
                    <a:lnTo>
                      <a:pt x="109" y="7"/>
                    </a:lnTo>
                    <a:lnTo>
                      <a:pt x="108" y="8"/>
                    </a:lnTo>
                    <a:lnTo>
                      <a:pt x="106" y="10"/>
                    </a:lnTo>
                    <a:lnTo>
                      <a:pt x="106" y="10"/>
                    </a:lnTo>
                    <a:lnTo>
                      <a:pt x="105" y="11"/>
                    </a:lnTo>
                    <a:lnTo>
                      <a:pt x="103" y="11"/>
                    </a:lnTo>
                    <a:lnTo>
                      <a:pt x="102" y="11"/>
                    </a:lnTo>
                    <a:lnTo>
                      <a:pt x="101" y="12"/>
                    </a:lnTo>
                    <a:lnTo>
                      <a:pt x="101" y="12"/>
                    </a:lnTo>
                    <a:lnTo>
                      <a:pt x="99" y="12"/>
                    </a:lnTo>
                    <a:lnTo>
                      <a:pt x="98" y="14"/>
                    </a:lnTo>
                    <a:lnTo>
                      <a:pt x="98" y="14"/>
                    </a:lnTo>
                    <a:lnTo>
                      <a:pt x="97" y="18"/>
                    </a:lnTo>
                    <a:lnTo>
                      <a:pt x="97" y="20"/>
                    </a:lnTo>
                    <a:lnTo>
                      <a:pt x="98" y="24"/>
                    </a:lnTo>
                    <a:lnTo>
                      <a:pt x="98" y="29"/>
                    </a:lnTo>
                    <a:lnTo>
                      <a:pt x="99" y="31"/>
                    </a:lnTo>
                    <a:lnTo>
                      <a:pt x="101" y="35"/>
                    </a:lnTo>
                    <a:lnTo>
                      <a:pt x="101" y="38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2" y="42"/>
                    </a:lnTo>
                    <a:lnTo>
                      <a:pt x="101" y="42"/>
                    </a:lnTo>
                    <a:lnTo>
                      <a:pt x="101" y="42"/>
                    </a:lnTo>
                    <a:lnTo>
                      <a:pt x="101" y="42"/>
                    </a:lnTo>
                    <a:lnTo>
                      <a:pt x="101" y="42"/>
                    </a:lnTo>
                    <a:lnTo>
                      <a:pt x="99" y="39"/>
                    </a:lnTo>
                    <a:lnTo>
                      <a:pt x="98" y="35"/>
                    </a:lnTo>
                    <a:lnTo>
                      <a:pt x="97" y="31"/>
                    </a:lnTo>
                    <a:lnTo>
                      <a:pt x="95" y="29"/>
                    </a:lnTo>
                    <a:lnTo>
                      <a:pt x="95" y="24"/>
                    </a:lnTo>
                    <a:lnTo>
                      <a:pt x="94" y="20"/>
                    </a:lnTo>
                    <a:lnTo>
                      <a:pt x="93" y="16"/>
                    </a:lnTo>
                    <a:lnTo>
                      <a:pt x="93" y="14"/>
                    </a:lnTo>
                    <a:lnTo>
                      <a:pt x="85" y="11"/>
                    </a:lnTo>
                    <a:lnTo>
                      <a:pt x="74" y="15"/>
                    </a:lnTo>
                    <a:lnTo>
                      <a:pt x="63" y="20"/>
                    </a:lnTo>
                    <a:lnTo>
                      <a:pt x="52" y="27"/>
                    </a:lnTo>
                    <a:lnTo>
                      <a:pt x="44" y="35"/>
                    </a:lnTo>
                    <a:lnTo>
                      <a:pt x="36" y="45"/>
                    </a:lnTo>
                    <a:lnTo>
                      <a:pt x="30" y="54"/>
                    </a:lnTo>
                    <a:lnTo>
                      <a:pt x="24" y="63"/>
                    </a:lnTo>
                    <a:lnTo>
                      <a:pt x="19" y="74"/>
                    </a:lnTo>
                    <a:lnTo>
                      <a:pt x="17" y="78"/>
                    </a:lnTo>
                    <a:lnTo>
                      <a:pt x="16" y="82"/>
                    </a:lnTo>
                    <a:lnTo>
                      <a:pt x="15" y="86"/>
                    </a:lnTo>
                    <a:lnTo>
                      <a:pt x="13" y="90"/>
                    </a:lnTo>
                    <a:lnTo>
                      <a:pt x="11" y="94"/>
                    </a:lnTo>
                    <a:lnTo>
                      <a:pt x="11" y="98"/>
                    </a:lnTo>
                    <a:lnTo>
                      <a:pt x="9" y="102"/>
                    </a:lnTo>
                    <a:lnTo>
                      <a:pt x="8" y="106"/>
                    </a:lnTo>
                    <a:lnTo>
                      <a:pt x="8" y="108"/>
                    </a:lnTo>
                    <a:lnTo>
                      <a:pt x="8" y="108"/>
                    </a:lnTo>
                    <a:lnTo>
                      <a:pt x="8" y="109"/>
                    </a:lnTo>
                    <a:lnTo>
                      <a:pt x="7" y="111"/>
                    </a:lnTo>
                    <a:lnTo>
                      <a:pt x="7" y="111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7" y="112"/>
                    </a:lnTo>
                    <a:lnTo>
                      <a:pt x="1" y="135"/>
                    </a:lnTo>
                    <a:lnTo>
                      <a:pt x="1" y="135"/>
                    </a:lnTo>
                    <a:lnTo>
                      <a:pt x="1" y="135"/>
                    </a:lnTo>
                    <a:lnTo>
                      <a:pt x="1" y="135"/>
                    </a:lnTo>
                    <a:lnTo>
                      <a:pt x="1" y="135"/>
                    </a:lnTo>
                    <a:lnTo>
                      <a:pt x="1" y="135"/>
                    </a:lnTo>
                    <a:lnTo>
                      <a:pt x="1" y="135"/>
                    </a:lnTo>
                    <a:lnTo>
                      <a:pt x="1" y="135"/>
                    </a:lnTo>
                    <a:lnTo>
                      <a:pt x="1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0" y="129"/>
                    </a:lnTo>
                    <a:lnTo>
                      <a:pt x="1" y="128"/>
                    </a:lnTo>
                    <a:lnTo>
                      <a:pt x="1" y="125"/>
                    </a:lnTo>
                    <a:lnTo>
                      <a:pt x="1" y="124"/>
                    </a:lnTo>
                    <a:lnTo>
                      <a:pt x="1" y="121"/>
                    </a:lnTo>
                    <a:lnTo>
                      <a:pt x="1" y="120"/>
                    </a:lnTo>
                    <a:lnTo>
                      <a:pt x="3" y="117"/>
                    </a:lnTo>
                    <a:lnTo>
                      <a:pt x="3" y="116"/>
                    </a:lnTo>
                    <a:lnTo>
                      <a:pt x="3" y="113"/>
                    </a:lnTo>
                    <a:lnTo>
                      <a:pt x="4" y="112"/>
                    </a:lnTo>
                    <a:lnTo>
                      <a:pt x="4" y="109"/>
                    </a:lnTo>
                    <a:lnTo>
                      <a:pt x="4" y="108"/>
                    </a:lnTo>
                    <a:lnTo>
                      <a:pt x="5" y="106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3" y="105"/>
                    </a:lnTo>
                    <a:lnTo>
                      <a:pt x="3" y="105"/>
                    </a:lnTo>
                    <a:lnTo>
                      <a:pt x="3" y="105"/>
                    </a:lnTo>
                    <a:lnTo>
                      <a:pt x="1" y="105"/>
                    </a:lnTo>
                    <a:lnTo>
                      <a:pt x="1" y="106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7" name="Freeform 165"/>
              <p:cNvSpPr>
                <a:spLocks/>
              </p:cNvSpPr>
              <p:nvPr/>
            </p:nvSpPr>
            <p:spPr bwMode="auto">
              <a:xfrm>
                <a:off x="2441" y="121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3 w 3"/>
                  <a:gd name="T3" fmla="*/ 0 h 1"/>
                  <a:gd name="T4" fmla="*/ 3 w 3"/>
                  <a:gd name="T5" fmla="*/ 0 h 1"/>
                  <a:gd name="T6" fmla="*/ 1 w 3"/>
                  <a:gd name="T7" fmla="*/ 1 h 1"/>
                  <a:gd name="T8" fmla="*/ 1 w 3"/>
                  <a:gd name="T9" fmla="*/ 1 h 1"/>
                  <a:gd name="T10" fmla="*/ 1 w 3"/>
                  <a:gd name="T11" fmla="*/ 1 h 1"/>
                  <a:gd name="T12" fmla="*/ 1 w 3"/>
                  <a:gd name="T13" fmla="*/ 1 h 1"/>
                  <a:gd name="T14" fmla="*/ 0 w 3"/>
                  <a:gd name="T15" fmla="*/ 1 h 1"/>
                  <a:gd name="T16" fmla="*/ 0 w 3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8" name="Freeform 166"/>
              <p:cNvSpPr>
                <a:spLocks/>
              </p:cNvSpPr>
              <p:nvPr/>
            </p:nvSpPr>
            <p:spPr bwMode="auto">
              <a:xfrm>
                <a:off x="2368" y="1235"/>
                <a:ext cx="50" cy="117"/>
              </a:xfrm>
              <a:custGeom>
                <a:avLst/>
                <a:gdLst>
                  <a:gd name="T0" fmla="*/ 50 w 50"/>
                  <a:gd name="T1" fmla="*/ 0 h 117"/>
                  <a:gd name="T2" fmla="*/ 50 w 50"/>
                  <a:gd name="T3" fmla="*/ 1 h 117"/>
                  <a:gd name="T4" fmla="*/ 49 w 50"/>
                  <a:gd name="T5" fmla="*/ 1 h 117"/>
                  <a:gd name="T6" fmla="*/ 49 w 50"/>
                  <a:gd name="T7" fmla="*/ 3 h 117"/>
                  <a:gd name="T8" fmla="*/ 47 w 50"/>
                  <a:gd name="T9" fmla="*/ 3 h 117"/>
                  <a:gd name="T10" fmla="*/ 47 w 50"/>
                  <a:gd name="T11" fmla="*/ 4 h 117"/>
                  <a:gd name="T12" fmla="*/ 46 w 50"/>
                  <a:gd name="T13" fmla="*/ 5 h 117"/>
                  <a:gd name="T14" fmla="*/ 46 w 50"/>
                  <a:gd name="T15" fmla="*/ 5 h 117"/>
                  <a:gd name="T16" fmla="*/ 45 w 50"/>
                  <a:gd name="T17" fmla="*/ 7 h 117"/>
                  <a:gd name="T18" fmla="*/ 42 w 50"/>
                  <a:gd name="T19" fmla="*/ 11 h 117"/>
                  <a:gd name="T20" fmla="*/ 39 w 50"/>
                  <a:gd name="T21" fmla="*/ 15 h 117"/>
                  <a:gd name="T22" fmla="*/ 38 w 50"/>
                  <a:gd name="T23" fmla="*/ 17 h 117"/>
                  <a:gd name="T24" fmla="*/ 35 w 50"/>
                  <a:gd name="T25" fmla="*/ 22 h 117"/>
                  <a:gd name="T26" fmla="*/ 33 w 50"/>
                  <a:gd name="T27" fmla="*/ 26 h 117"/>
                  <a:gd name="T28" fmla="*/ 30 w 50"/>
                  <a:gd name="T29" fmla="*/ 30 h 117"/>
                  <a:gd name="T30" fmla="*/ 27 w 50"/>
                  <a:gd name="T31" fmla="*/ 34 h 117"/>
                  <a:gd name="T32" fmla="*/ 26 w 50"/>
                  <a:gd name="T33" fmla="*/ 38 h 117"/>
                  <a:gd name="T34" fmla="*/ 23 w 50"/>
                  <a:gd name="T35" fmla="*/ 43 h 117"/>
                  <a:gd name="T36" fmla="*/ 21 w 50"/>
                  <a:gd name="T37" fmla="*/ 47 h 117"/>
                  <a:gd name="T38" fmla="*/ 18 w 50"/>
                  <a:gd name="T39" fmla="*/ 52 h 117"/>
                  <a:gd name="T40" fmla="*/ 17 w 50"/>
                  <a:gd name="T41" fmla="*/ 58 h 117"/>
                  <a:gd name="T42" fmla="*/ 14 w 50"/>
                  <a:gd name="T43" fmla="*/ 63 h 117"/>
                  <a:gd name="T44" fmla="*/ 13 w 50"/>
                  <a:gd name="T45" fmla="*/ 69 h 117"/>
                  <a:gd name="T46" fmla="*/ 10 w 50"/>
                  <a:gd name="T47" fmla="*/ 74 h 117"/>
                  <a:gd name="T48" fmla="*/ 8 w 50"/>
                  <a:gd name="T49" fmla="*/ 81 h 117"/>
                  <a:gd name="T50" fmla="*/ 7 w 50"/>
                  <a:gd name="T51" fmla="*/ 85 h 117"/>
                  <a:gd name="T52" fmla="*/ 6 w 50"/>
                  <a:gd name="T53" fmla="*/ 90 h 117"/>
                  <a:gd name="T54" fmla="*/ 4 w 50"/>
                  <a:gd name="T55" fmla="*/ 94 h 117"/>
                  <a:gd name="T56" fmla="*/ 3 w 50"/>
                  <a:gd name="T57" fmla="*/ 98 h 117"/>
                  <a:gd name="T58" fmla="*/ 2 w 50"/>
                  <a:gd name="T59" fmla="*/ 104 h 117"/>
                  <a:gd name="T60" fmla="*/ 2 w 50"/>
                  <a:gd name="T61" fmla="*/ 108 h 117"/>
                  <a:gd name="T62" fmla="*/ 0 w 50"/>
                  <a:gd name="T63" fmla="*/ 113 h 117"/>
                  <a:gd name="T64" fmla="*/ 0 w 50"/>
                  <a:gd name="T6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117">
                    <a:moveTo>
                      <a:pt x="50" y="0"/>
                    </a:moveTo>
                    <a:lnTo>
                      <a:pt x="50" y="1"/>
                    </a:lnTo>
                    <a:lnTo>
                      <a:pt x="49" y="1"/>
                    </a:lnTo>
                    <a:lnTo>
                      <a:pt x="49" y="3"/>
                    </a:lnTo>
                    <a:lnTo>
                      <a:pt x="47" y="3"/>
                    </a:lnTo>
                    <a:lnTo>
                      <a:pt x="47" y="4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5" y="7"/>
                    </a:lnTo>
                    <a:lnTo>
                      <a:pt x="42" y="11"/>
                    </a:lnTo>
                    <a:lnTo>
                      <a:pt x="39" y="15"/>
                    </a:lnTo>
                    <a:lnTo>
                      <a:pt x="38" y="17"/>
                    </a:lnTo>
                    <a:lnTo>
                      <a:pt x="35" y="22"/>
                    </a:lnTo>
                    <a:lnTo>
                      <a:pt x="33" y="26"/>
                    </a:lnTo>
                    <a:lnTo>
                      <a:pt x="30" y="30"/>
                    </a:lnTo>
                    <a:lnTo>
                      <a:pt x="27" y="34"/>
                    </a:lnTo>
                    <a:lnTo>
                      <a:pt x="26" y="38"/>
                    </a:lnTo>
                    <a:lnTo>
                      <a:pt x="23" y="43"/>
                    </a:lnTo>
                    <a:lnTo>
                      <a:pt x="21" y="47"/>
                    </a:lnTo>
                    <a:lnTo>
                      <a:pt x="18" y="52"/>
                    </a:lnTo>
                    <a:lnTo>
                      <a:pt x="17" y="58"/>
                    </a:lnTo>
                    <a:lnTo>
                      <a:pt x="14" y="63"/>
                    </a:lnTo>
                    <a:lnTo>
                      <a:pt x="13" y="69"/>
                    </a:lnTo>
                    <a:lnTo>
                      <a:pt x="10" y="74"/>
                    </a:lnTo>
                    <a:lnTo>
                      <a:pt x="8" y="81"/>
                    </a:lnTo>
                    <a:lnTo>
                      <a:pt x="7" y="85"/>
                    </a:lnTo>
                    <a:lnTo>
                      <a:pt x="6" y="9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2" y="104"/>
                    </a:lnTo>
                    <a:lnTo>
                      <a:pt x="2" y="108"/>
                    </a:lnTo>
                    <a:lnTo>
                      <a:pt x="0" y="113"/>
                    </a:lnTo>
                    <a:lnTo>
                      <a:pt x="0" y="117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39" name="Freeform 167"/>
              <p:cNvSpPr>
                <a:spLocks/>
              </p:cNvSpPr>
              <p:nvPr/>
            </p:nvSpPr>
            <p:spPr bwMode="auto">
              <a:xfrm>
                <a:off x="2368" y="1365"/>
                <a:ext cx="70" cy="26"/>
              </a:xfrm>
              <a:custGeom>
                <a:avLst/>
                <a:gdLst>
                  <a:gd name="T0" fmla="*/ 3 w 70"/>
                  <a:gd name="T1" fmla="*/ 10 h 26"/>
                  <a:gd name="T2" fmla="*/ 4 w 70"/>
                  <a:gd name="T3" fmla="*/ 8 h 26"/>
                  <a:gd name="T4" fmla="*/ 7 w 70"/>
                  <a:gd name="T5" fmla="*/ 7 h 26"/>
                  <a:gd name="T6" fmla="*/ 10 w 70"/>
                  <a:gd name="T7" fmla="*/ 6 h 26"/>
                  <a:gd name="T8" fmla="*/ 13 w 70"/>
                  <a:gd name="T9" fmla="*/ 4 h 26"/>
                  <a:gd name="T10" fmla="*/ 15 w 70"/>
                  <a:gd name="T11" fmla="*/ 3 h 26"/>
                  <a:gd name="T12" fmla="*/ 18 w 70"/>
                  <a:gd name="T13" fmla="*/ 3 h 26"/>
                  <a:gd name="T14" fmla="*/ 21 w 70"/>
                  <a:gd name="T15" fmla="*/ 2 h 26"/>
                  <a:gd name="T16" fmla="*/ 23 w 70"/>
                  <a:gd name="T17" fmla="*/ 2 h 26"/>
                  <a:gd name="T18" fmla="*/ 25 w 70"/>
                  <a:gd name="T19" fmla="*/ 2 h 26"/>
                  <a:gd name="T20" fmla="*/ 26 w 70"/>
                  <a:gd name="T21" fmla="*/ 2 h 26"/>
                  <a:gd name="T22" fmla="*/ 27 w 70"/>
                  <a:gd name="T23" fmla="*/ 2 h 26"/>
                  <a:gd name="T24" fmla="*/ 29 w 70"/>
                  <a:gd name="T25" fmla="*/ 2 h 26"/>
                  <a:gd name="T26" fmla="*/ 30 w 70"/>
                  <a:gd name="T27" fmla="*/ 2 h 26"/>
                  <a:gd name="T28" fmla="*/ 31 w 70"/>
                  <a:gd name="T29" fmla="*/ 0 h 26"/>
                  <a:gd name="T30" fmla="*/ 31 w 70"/>
                  <a:gd name="T31" fmla="*/ 0 h 26"/>
                  <a:gd name="T32" fmla="*/ 33 w 70"/>
                  <a:gd name="T33" fmla="*/ 0 h 26"/>
                  <a:gd name="T34" fmla="*/ 37 w 70"/>
                  <a:gd name="T35" fmla="*/ 0 h 26"/>
                  <a:gd name="T36" fmla="*/ 39 w 70"/>
                  <a:gd name="T37" fmla="*/ 2 h 26"/>
                  <a:gd name="T38" fmla="*/ 42 w 70"/>
                  <a:gd name="T39" fmla="*/ 2 h 26"/>
                  <a:gd name="T40" fmla="*/ 45 w 70"/>
                  <a:gd name="T41" fmla="*/ 2 h 26"/>
                  <a:gd name="T42" fmla="*/ 47 w 70"/>
                  <a:gd name="T43" fmla="*/ 2 h 26"/>
                  <a:gd name="T44" fmla="*/ 50 w 70"/>
                  <a:gd name="T45" fmla="*/ 3 h 26"/>
                  <a:gd name="T46" fmla="*/ 53 w 70"/>
                  <a:gd name="T47" fmla="*/ 3 h 26"/>
                  <a:gd name="T48" fmla="*/ 56 w 70"/>
                  <a:gd name="T49" fmla="*/ 4 h 26"/>
                  <a:gd name="T50" fmla="*/ 70 w 70"/>
                  <a:gd name="T51" fmla="*/ 11 h 26"/>
                  <a:gd name="T52" fmla="*/ 70 w 70"/>
                  <a:gd name="T53" fmla="*/ 11 h 26"/>
                  <a:gd name="T54" fmla="*/ 70 w 70"/>
                  <a:gd name="T55" fmla="*/ 11 h 26"/>
                  <a:gd name="T56" fmla="*/ 70 w 70"/>
                  <a:gd name="T57" fmla="*/ 11 h 26"/>
                  <a:gd name="T58" fmla="*/ 70 w 70"/>
                  <a:gd name="T59" fmla="*/ 11 h 26"/>
                  <a:gd name="T60" fmla="*/ 70 w 70"/>
                  <a:gd name="T61" fmla="*/ 11 h 26"/>
                  <a:gd name="T62" fmla="*/ 70 w 70"/>
                  <a:gd name="T63" fmla="*/ 11 h 26"/>
                  <a:gd name="T64" fmla="*/ 70 w 70"/>
                  <a:gd name="T65" fmla="*/ 11 h 26"/>
                  <a:gd name="T66" fmla="*/ 70 w 70"/>
                  <a:gd name="T67" fmla="*/ 11 h 26"/>
                  <a:gd name="T68" fmla="*/ 58 w 70"/>
                  <a:gd name="T69" fmla="*/ 8 h 26"/>
                  <a:gd name="T70" fmla="*/ 53 w 70"/>
                  <a:gd name="T71" fmla="*/ 6 h 26"/>
                  <a:gd name="T72" fmla="*/ 46 w 70"/>
                  <a:gd name="T73" fmla="*/ 4 h 26"/>
                  <a:gd name="T74" fmla="*/ 41 w 70"/>
                  <a:gd name="T75" fmla="*/ 4 h 26"/>
                  <a:gd name="T76" fmla="*/ 34 w 70"/>
                  <a:gd name="T77" fmla="*/ 4 h 26"/>
                  <a:gd name="T78" fmla="*/ 27 w 70"/>
                  <a:gd name="T79" fmla="*/ 6 h 26"/>
                  <a:gd name="T80" fmla="*/ 22 w 70"/>
                  <a:gd name="T81" fmla="*/ 7 h 26"/>
                  <a:gd name="T82" fmla="*/ 15 w 70"/>
                  <a:gd name="T83" fmla="*/ 10 h 26"/>
                  <a:gd name="T84" fmla="*/ 10 w 70"/>
                  <a:gd name="T85" fmla="*/ 14 h 26"/>
                  <a:gd name="T86" fmla="*/ 8 w 70"/>
                  <a:gd name="T87" fmla="*/ 14 h 26"/>
                  <a:gd name="T88" fmla="*/ 7 w 70"/>
                  <a:gd name="T89" fmla="*/ 15 h 26"/>
                  <a:gd name="T90" fmla="*/ 6 w 70"/>
                  <a:gd name="T91" fmla="*/ 17 h 26"/>
                  <a:gd name="T92" fmla="*/ 4 w 70"/>
                  <a:gd name="T93" fmla="*/ 19 h 26"/>
                  <a:gd name="T94" fmla="*/ 3 w 70"/>
                  <a:gd name="T95" fmla="*/ 21 h 26"/>
                  <a:gd name="T96" fmla="*/ 2 w 70"/>
                  <a:gd name="T97" fmla="*/ 22 h 26"/>
                  <a:gd name="T98" fmla="*/ 2 w 70"/>
                  <a:gd name="T99" fmla="*/ 23 h 26"/>
                  <a:gd name="T100" fmla="*/ 0 w 70"/>
                  <a:gd name="T10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0" h="26">
                    <a:moveTo>
                      <a:pt x="3" y="10"/>
                    </a:moveTo>
                    <a:lnTo>
                      <a:pt x="4" y="8"/>
                    </a:lnTo>
                    <a:lnTo>
                      <a:pt x="7" y="7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7" y="0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5" y="2"/>
                    </a:lnTo>
                    <a:lnTo>
                      <a:pt x="47" y="2"/>
                    </a:lnTo>
                    <a:lnTo>
                      <a:pt x="50" y="3"/>
                    </a:lnTo>
                    <a:lnTo>
                      <a:pt x="53" y="3"/>
                    </a:lnTo>
                    <a:lnTo>
                      <a:pt x="56" y="4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58" y="8"/>
                    </a:lnTo>
                    <a:lnTo>
                      <a:pt x="53" y="6"/>
                    </a:lnTo>
                    <a:lnTo>
                      <a:pt x="46" y="4"/>
                    </a:lnTo>
                    <a:lnTo>
                      <a:pt x="41" y="4"/>
                    </a:lnTo>
                    <a:lnTo>
                      <a:pt x="34" y="4"/>
                    </a:lnTo>
                    <a:lnTo>
                      <a:pt x="27" y="6"/>
                    </a:lnTo>
                    <a:lnTo>
                      <a:pt x="22" y="7"/>
                    </a:lnTo>
                    <a:lnTo>
                      <a:pt x="15" y="10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6" y="17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2" y="22"/>
                    </a:lnTo>
                    <a:lnTo>
                      <a:pt x="2" y="23"/>
                    </a:lnTo>
                    <a:lnTo>
                      <a:pt x="0" y="26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0" name="Freeform 168"/>
              <p:cNvSpPr>
                <a:spLocks/>
              </p:cNvSpPr>
              <p:nvPr/>
            </p:nvSpPr>
            <p:spPr bwMode="auto">
              <a:xfrm>
                <a:off x="2367" y="1396"/>
                <a:ext cx="9" cy="68"/>
              </a:xfrm>
              <a:custGeom>
                <a:avLst/>
                <a:gdLst>
                  <a:gd name="T0" fmla="*/ 0 w 9"/>
                  <a:gd name="T1" fmla="*/ 0 h 68"/>
                  <a:gd name="T2" fmla="*/ 0 w 9"/>
                  <a:gd name="T3" fmla="*/ 6 h 68"/>
                  <a:gd name="T4" fmla="*/ 0 w 9"/>
                  <a:gd name="T5" fmla="*/ 11 h 68"/>
                  <a:gd name="T6" fmla="*/ 0 w 9"/>
                  <a:gd name="T7" fmla="*/ 16 h 68"/>
                  <a:gd name="T8" fmla="*/ 0 w 9"/>
                  <a:gd name="T9" fmla="*/ 22 h 68"/>
                  <a:gd name="T10" fmla="*/ 0 w 9"/>
                  <a:gd name="T11" fmla="*/ 27 h 68"/>
                  <a:gd name="T12" fmla="*/ 1 w 9"/>
                  <a:gd name="T13" fmla="*/ 34 h 68"/>
                  <a:gd name="T14" fmla="*/ 1 w 9"/>
                  <a:gd name="T15" fmla="*/ 39 h 68"/>
                  <a:gd name="T16" fmla="*/ 4 w 9"/>
                  <a:gd name="T17" fmla="*/ 45 h 68"/>
                  <a:gd name="T18" fmla="*/ 4 w 9"/>
                  <a:gd name="T19" fmla="*/ 47 h 68"/>
                  <a:gd name="T20" fmla="*/ 4 w 9"/>
                  <a:gd name="T21" fmla="*/ 50 h 68"/>
                  <a:gd name="T22" fmla="*/ 5 w 9"/>
                  <a:gd name="T23" fmla="*/ 53 h 68"/>
                  <a:gd name="T24" fmla="*/ 7 w 9"/>
                  <a:gd name="T25" fmla="*/ 55 h 68"/>
                  <a:gd name="T26" fmla="*/ 7 w 9"/>
                  <a:gd name="T27" fmla="*/ 59 h 68"/>
                  <a:gd name="T28" fmla="*/ 8 w 9"/>
                  <a:gd name="T29" fmla="*/ 62 h 68"/>
                  <a:gd name="T30" fmla="*/ 9 w 9"/>
                  <a:gd name="T31" fmla="*/ 65 h 68"/>
                  <a:gd name="T32" fmla="*/ 9 w 9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68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1" y="34"/>
                    </a:lnTo>
                    <a:lnTo>
                      <a:pt x="1" y="39"/>
                    </a:lnTo>
                    <a:lnTo>
                      <a:pt x="4" y="45"/>
                    </a:lnTo>
                    <a:lnTo>
                      <a:pt x="4" y="47"/>
                    </a:lnTo>
                    <a:lnTo>
                      <a:pt x="4" y="50"/>
                    </a:lnTo>
                    <a:lnTo>
                      <a:pt x="5" y="53"/>
                    </a:lnTo>
                    <a:lnTo>
                      <a:pt x="7" y="55"/>
                    </a:lnTo>
                    <a:lnTo>
                      <a:pt x="7" y="59"/>
                    </a:lnTo>
                    <a:lnTo>
                      <a:pt x="8" y="62"/>
                    </a:lnTo>
                    <a:lnTo>
                      <a:pt x="9" y="65"/>
                    </a:lnTo>
                    <a:lnTo>
                      <a:pt x="9" y="68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1" name="Freeform 169"/>
              <p:cNvSpPr>
                <a:spLocks/>
              </p:cNvSpPr>
              <p:nvPr/>
            </p:nvSpPr>
            <p:spPr bwMode="auto">
              <a:xfrm>
                <a:off x="2828" y="1560"/>
                <a:ext cx="21" cy="2"/>
              </a:xfrm>
              <a:custGeom>
                <a:avLst/>
                <a:gdLst>
                  <a:gd name="T0" fmla="*/ 21 w 21"/>
                  <a:gd name="T1" fmla="*/ 2 h 2"/>
                  <a:gd name="T2" fmla="*/ 19 w 21"/>
                  <a:gd name="T3" fmla="*/ 2 h 2"/>
                  <a:gd name="T4" fmla="*/ 16 w 21"/>
                  <a:gd name="T5" fmla="*/ 2 h 2"/>
                  <a:gd name="T6" fmla="*/ 13 w 21"/>
                  <a:gd name="T7" fmla="*/ 0 h 2"/>
                  <a:gd name="T8" fmla="*/ 11 w 21"/>
                  <a:gd name="T9" fmla="*/ 0 h 2"/>
                  <a:gd name="T10" fmla="*/ 8 w 21"/>
                  <a:gd name="T11" fmla="*/ 0 h 2"/>
                  <a:gd name="T12" fmla="*/ 5 w 21"/>
                  <a:gd name="T13" fmla="*/ 0 h 2"/>
                  <a:gd name="T14" fmla="*/ 3 w 21"/>
                  <a:gd name="T15" fmla="*/ 0 h 2"/>
                  <a:gd name="T16" fmla="*/ 0 w 21"/>
                  <a:gd name="T17" fmla="*/ 0 h 2"/>
                  <a:gd name="T18" fmla="*/ 3 w 21"/>
                  <a:gd name="T19" fmla="*/ 0 h 2"/>
                  <a:gd name="T20" fmla="*/ 5 w 21"/>
                  <a:gd name="T21" fmla="*/ 0 h 2"/>
                  <a:gd name="T22" fmla="*/ 8 w 21"/>
                  <a:gd name="T23" fmla="*/ 0 h 2"/>
                  <a:gd name="T24" fmla="*/ 11 w 21"/>
                  <a:gd name="T25" fmla="*/ 2 h 2"/>
                  <a:gd name="T26" fmla="*/ 13 w 21"/>
                  <a:gd name="T27" fmla="*/ 2 h 2"/>
                  <a:gd name="T28" fmla="*/ 17 w 21"/>
                  <a:gd name="T29" fmla="*/ 2 h 2"/>
                  <a:gd name="T30" fmla="*/ 19 w 21"/>
                  <a:gd name="T31" fmla="*/ 2 h 2"/>
                  <a:gd name="T32" fmla="*/ 21 w 21"/>
                  <a:gd name="T3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" h="2">
                    <a:moveTo>
                      <a:pt x="21" y="2"/>
                    </a:moveTo>
                    <a:lnTo>
                      <a:pt x="19" y="2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FBF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2" name="Freeform 170"/>
              <p:cNvSpPr>
                <a:spLocks/>
              </p:cNvSpPr>
              <p:nvPr/>
            </p:nvSpPr>
            <p:spPr bwMode="auto">
              <a:xfrm>
                <a:off x="2828" y="1560"/>
                <a:ext cx="21" cy="2"/>
              </a:xfrm>
              <a:custGeom>
                <a:avLst/>
                <a:gdLst>
                  <a:gd name="T0" fmla="*/ 21 w 21"/>
                  <a:gd name="T1" fmla="*/ 2 h 2"/>
                  <a:gd name="T2" fmla="*/ 19 w 21"/>
                  <a:gd name="T3" fmla="*/ 2 h 2"/>
                  <a:gd name="T4" fmla="*/ 16 w 21"/>
                  <a:gd name="T5" fmla="*/ 2 h 2"/>
                  <a:gd name="T6" fmla="*/ 13 w 21"/>
                  <a:gd name="T7" fmla="*/ 0 h 2"/>
                  <a:gd name="T8" fmla="*/ 11 w 21"/>
                  <a:gd name="T9" fmla="*/ 0 h 2"/>
                  <a:gd name="T10" fmla="*/ 8 w 21"/>
                  <a:gd name="T11" fmla="*/ 0 h 2"/>
                  <a:gd name="T12" fmla="*/ 5 w 21"/>
                  <a:gd name="T13" fmla="*/ 0 h 2"/>
                  <a:gd name="T14" fmla="*/ 3 w 21"/>
                  <a:gd name="T15" fmla="*/ 0 h 2"/>
                  <a:gd name="T16" fmla="*/ 0 w 21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2">
                    <a:moveTo>
                      <a:pt x="21" y="2"/>
                    </a:moveTo>
                    <a:lnTo>
                      <a:pt x="19" y="2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3" name="Freeform 171"/>
              <p:cNvSpPr>
                <a:spLocks/>
              </p:cNvSpPr>
              <p:nvPr/>
            </p:nvSpPr>
            <p:spPr bwMode="auto">
              <a:xfrm>
                <a:off x="2492" y="1084"/>
                <a:ext cx="312" cy="256"/>
              </a:xfrm>
              <a:custGeom>
                <a:avLst/>
                <a:gdLst>
                  <a:gd name="T0" fmla="*/ 16 w 312"/>
                  <a:gd name="T1" fmla="*/ 224 h 256"/>
                  <a:gd name="T2" fmla="*/ 26 w 312"/>
                  <a:gd name="T3" fmla="*/ 199 h 256"/>
                  <a:gd name="T4" fmla="*/ 30 w 312"/>
                  <a:gd name="T5" fmla="*/ 209 h 256"/>
                  <a:gd name="T6" fmla="*/ 36 w 312"/>
                  <a:gd name="T7" fmla="*/ 222 h 256"/>
                  <a:gd name="T8" fmla="*/ 47 w 312"/>
                  <a:gd name="T9" fmla="*/ 237 h 256"/>
                  <a:gd name="T10" fmla="*/ 54 w 312"/>
                  <a:gd name="T11" fmla="*/ 245 h 256"/>
                  <a:gd name="T12" fmla="*/ 59 w 312"/>
                  <a:gd name="T13" fmla="*/ 252 h 256"/>
                  <a:gd name="T14" fmla="*/ 65 w 312"/>
                  <a:gd name="T15" fmla="*/ 256 h 256"/>
                  <a:gd name="T16" fmla="*/ 66 w 312"/>
                  <a:gd name="T17" fmla="*/ 256 h 256"/>
                  <a:gd name="T18" fmla="*/ 62 w 312"/>
                  <a:gd name="T19" fmla="*/ 249 h 256"/>
                  <a:gd name="T20" fmla="*/ 38 w 312"/>
                  <a:gd name="T21" fmla="*/ 217 h 256"/>
                  <a:gd name="T22" fmla="*/ 28 w 312"/>
                  <a:gd name="T23" fmla="*/ 195 h 256"/>
                  <a:gd name="T24" fmla="*/ 28 w 312"/>
                  <a:gd name="T25" fmla="*/ 183 h 256"/>
                  <a:gd name="T26" fmla="*/ 34 w 312"/>
                  <a:gd name="T27" fmla="*/ 168 h 256"/>
                  <a:gd name="T28" fmla="*/ 44 w 312"/>
                  <a:gd name="T29" fmla="*/ 152 h 256"/>
                  <a:gd name="T30" fmla="*/ 66 w 312"/>
                  <a:gd name="T31" fmla="*/ 131 h 256"/>
                  <a:gd name="T32" fmla="*/ 78 w 312"/>
                  <a:gd name="T33" fmla="*/ 121 h 256"/>
                  <a:gd name="T34" fmla="*/ 91 w 312"/>
                  <a:gd name="T35" fmla="*/ 120 h 256"/>
                  <a:gd name="T36" fmla="*/ 105 w 312"/>
                  <a:gd name="T37" fmla="*/ 132 h 256"/>
                  <a:gd name="T38" fmla="*/ 110 w 312"/>
                  <a:gd name="T39" fmla="*/ 138 h 256"/>
                  <a:gd name="T40" fmla="*/ 112 w 312"/>
                  <a:gd name="T41" fmla="*/ 138 h 256"/>
                  <a:gd name="T42" fmla="*/ 101 w 312"/>
                  <a:gd name="T43" fmla="*/ 123 h 256"/>
                  <a:gd name="T44" fmla="*/ 94 w 312"/>
                  <a:gd name="T45" fmla="*/ 115 h 256"/>
                  <a:gd name="T46" fmla="*/ 94 w 312"/>
                  <a:gd name="T47" fmla="*/ 115 h 256"/>
                  <a:gd name="T48" fmla="*/ 98 w 312"/>
                  <a:gd name="T49" fmla="*/ 109 h 256"/>
                  <a:gd name="T50" fmla="*/ 112 w 312"/>
                  <a:gd name="T51" fmla="*/ 103 h 256"/>
                  <a:gd name="T52" fmla="*/ 142 w 312"/>
                  <a:gd name="T53" fmla="*/ 91 h 256"/>
                  <a:gd name="T54" fmla="*/ 159 w 312"/>
                  <a:gd name="T55" fmla="*/ 89 h 256"/>
                  <a:gd name="T56" fmla="*/ 161 w 312"/>
                  <a:gd name="T57" fmla="*/ 92 h 256"/>
                  <a:gd name="T58" fmla="*/ 163 w 312"/>
                  <a:gd name="T59" fmla="*/ 101 h 256"/>
                  <a:gd name="T60" fmla="*/ 164 w 312"/>
                  <a:gd name="T61" fmla="*/ 108 h 256"/>
                  <a:gd name="T62" fmla="*/ 165 w 312"/>
                  <a:gd name="T63" fmla="*/ 108 h 256"/>
                  <a:gd name="T64" fmla="*/ 164 w 312"/>
                  <a:gd name="T65" fmla="*/ 91 h 256"/>
                  <a:gd name="T66" fmla="*/ 169 w 312"/>
                  <a:gd name="T67" fmla="*/ 73 h 256"/>
                  <a:gd name="T68" fmla="*/ 173 w 312"/>
                  <a:gd name="T69" fmla="*/ 66 h 256"/>
                  <a:gd name="T70" fmla="*/ 190 w 312"/>
                  <a:gd name="T71" fmla="*/ 53 h 256"/>
                  <a:gd name="T72" fmla="*/ 212 w 312"/>
                  <a:gd name="T73" fmla="*/ 43 h 256"/>
                  <a:gd name="T74" fmla="*/ 235 w 312"/>
                  <a:gd name="T75" fmla="*/ 39 h 256"/>
                  <a:gd name="T76" fmla="*/ 261 w 312"/>
                  <a:gd name="T77" fmla="*/ 35 h 256"/>
                  <a:gd name="T78" fmla="*/ 300 w 312"/>
                  <a:gd name="T79" fmla="*/ 15 h 256"/>
                  <a:gd name="T80" fmla="*/ 312 w 312"/>
                  <a:gd name="T81" fmla="*/ 2 h 256"/>
                  <a:gd name="T82" fmla="*/ 310 w 312"/>
                  <a:gd name="T83" fmla="*/ 0 h 256"/>
                  <a:gd name="T84" fmla="*/ 300 w 312"/>
                  <a:gd name="T85" fmla="*/ 10 h 256"/>
                  <a:gd name="T86" fmla="*/ 276 w 312"/>
                  <a:gd name="T87" fmla="*/ 27 h 256"/>
                  <a:gd name="T88" fmla="*/ 222 w 312"/>
                  <a:gd name="T89" fmla="*/ 38 h 256"/>
                  <a:gd name="T90" fmla="*/ 192 w 312"/>
                  <a:gd name="T91" fmla="*/ 46 h 256"/>
                  <a:gd name="T92" fmla="*/ 172 w 312"/>
                  <a:gd name="T93" fmla="*/ 60 h 256"/>
                  <a:gd name="T94" fmla="*/ 163 w 312"/>
                  <a:gd name="T95" fmla="*/ 78 h 256"/>
                  <a:gd name="T96" fmla="*/ 161 w 312"/>
                  <a:gd name="T97" fmla="*/ 87 h 256"/>
                  <a:gd name="T98" fmla="*/ 160 w 312"/>
                  <a:gd name="T99" fmla="*/ 88 h 256"/>
                  <a:gd name="T100" fmla="*/ 124 w 312"/>
                  <a:gd name="T101" fmla="*/ 93 h 256"/>
                  <a:gd name="T102" fmla="*/ 93 w 312"/>
                  <a:gd name="T103" fmla="*/ 109 h 256"/>
                  <a:gd name="T104" fmla="*/ 82 w 312"/>
                  <a:gd name="T105" fmla="*/ 115 h 256"/>
                  <a:gd name="T106" fmla="*/ 70 w 312"/>
                  <a:gd name="T107" fmla="*/ 123 h 256"/>
                  <a:gd name="T108" fmla="*/ 59 w 312"/>
                  <a:gd name="T109" fmla="*/ 134 h 256"/>
                  <a:gd name="T110" fmla="*/ 44 w 312"/>
                  <a:gd name="T111" fmla="*/ 147 h 256"/>
                  <a:gd name="T112" fmla="*/ 34 w 312"/>
                  <a:gd name="T113" fmla="*/ 159 h 256"/>
                  <a:gd name="T114" fmla="*/ 30 w 312"/>
                  <a:gd name="T115" fmla="*/ 167 h 256"/>
                  <a:gd name="T116" fmla="*/ 22 w 312"/>
                  <a:gd name="T117" fmla="*/ 199 h 256"/>
                  <a:gd name="T118" fmla="*/ 9 w 312"/>
                  <a:gd name="T119" fmla="*/ 232 h 256"/>
                  <a:gd name="T120" fmla="*/ 3 w 312"/>
                  <a:gd name="T121" fmla="*/ 240 h 256"/>
                  <a:gd name="T122" fmla="*/ 0 w 312"/>
                  <a:gd name="T123" fmla="*/ 244 h 256"/>
                  <a:gd name="T124" fmla="*/ 0 w 312"/>
                  <a:gd name="T125" fmla="*/ 244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2" h="256">
                    <a:moveTo>
                      <a:pt x="0" y="244"/>
                    </a:moveTo>
                    <a:lnTo>
                      <a:pt x="5" y="240"/>
                    </a:lnTo>
                    <a:lnTo>
                      <a:pt x="9" y="234"/>
                    </a:lnTo>
                    <a:lnTo>
                      <a:pt x="13" y="229"/>
                    </a:lnTo>
                    <a:lnTo>
                      <a:pt x="16" y="224"/>
                    </a:lnTo>
                    <a:lnTo>
                      <a:pt x="19" y="218"/>
                    </a:lnTo>
                    <a:lnTo>
                      <a:pt x="22" y="212"/>
                    </a:lnTo>
                    <a:lnTo>
                      <a:pt x="23" y="205"/>
                    </a:lnTo>
                    <a:lnTo>
                      <a:pt x="26" y="198"/>
                    </a:lnTo>
                    <a:lnTo>
                      <a:pt x="26" y="199"/>
                    </a:lnTo>
                    <a:lnTo>
                      <a:pt x="27" y="202"/>
                    </a:lnTo>
                    <a:lnTo>
                      <a:pt x="27" y="203"/>
                    </a:lnTo>
                    <a:lnTo>
                      <a:pt x="28" y="205"/>
                    </a:lnTo>
                    <a:lnTo>
                      <a:pt x="30" y="206"/>
                    </a:lnTo>
                    <a:lnTo>
                      <a:pt x="30" y="209"/>
                    </a:lnTo>
                    <a:lnTo>
                      <a:pt x="31" y="210"/>
                    </a:lnTo>
                    <a:lnTo>
                      <a:pt x="31" y="212"/>
                    </a:lnTo>
                    <a:lnTo>
                      <a:pt x="34" y="216"/>
                    </a:lnTo>
                    <a:lnTo>
                      <a:pt x="35" y="218"/>
                    </a:lnTo>
                    <a:lnTo>
                      <a:pt x="36" y="222"/>
                    </a:lnTo>
                    <a:lnTo>
                      <a:pt x="39" y="225"/>
                    </a:lnTo>
                    <a:lnTo>
                      <a:pt x="40" y="228"/>
                    </a:lnTo>
                    <a:lnTo>
                      <a:pt x="43" y="230"/>
                    </a:lnTo>
                    <a:lnTo>
                      <a:pt x="44" y="234"/>
                    </a:lnTo>
                    <a:lnTo>
                      <a:pt x="47" y="237"/>
                    </a:lnTo>
                    <a:lnTo>
                      <a:pt x="48" y="238"/>
                    </a:lnTo>
                    <a:lnTo>
                      <a:pt x="50" y="240"/>
                    </a:lnTo>
                    <a:lnTo>
                      <a:pt x="51" y="241"/>
                    </a:lnTo>
                    <a:lnTo>
                      <a:pt x="52" y="244"/>
                    </a:lnTo>
                    <a:lnTo>
                      <a:pt x="54" y="245"/>
                    </a:lnTo>
                    <a:lnTo>
                      <a:pt x="55" y="246"/>
                    </a:lnTo>
                    <a:lnTo>
                      <a:pt x="56" y="248"/>
                    </a:lnTo>
                    <a:lnTo>
                      <a:pt x="58" y="249"/>
                    </a:lnTo>
                    <a:lnTo>
                      <a:pt x="58" y="250"/>
                    </a:lnTo>
                    <a:lnTo>
                      <a:pt x="59" y="252"/>
                    </a:lnTo>
                    <a:lnTo>
                      <a:pt x="61" y="252"/>
                    </a:lnTo>
                    <a:lnTo>
                      <a:pt x="62" y="253"/>
                    </a:lnTo>
                    <a:lnTo>
                      <a:pt x="63" y="255"/>
                    </a:lnTo>
                    <a:lnTo>
                      <a:pt x="63" y="255"/>
                    </a:lnTo>
                    <a:lnTo>
                      <a:pt x="65" y="256"/>
                    </a:lnTo>
                    <a:lnTo>
                      <a:pt x="66" y="256"/>
                    </a:lnTo>
                    <a:lnTo>
                      <a:pt x="66" y="256"/>
                    </a:lnTo>
                    <a:lnTo>
                      <a:pt x="66" y="256"/>
                    </a:lnTo>
                    <a:lnTo>
                      <a:pt x="66" y="256"/>
                    </a:lnTo>
                    <a:lnTo>
                      <a:pt x="66" y="256"/>
                    </a:lnTo>
                    <a:lnTo>
                      <a:pt x="66" y="256"/>
                    </a:lnTo>
                    <a:lnTo>
                      <a:pt x="67" y="256"/>
                    </a:lnTo>
                    <a:lnTo>
                      <a:pt x="67" y="256"/>
                    </a:lnTo>
                    <a:lnTo>
                      <a:pt x="67" y="256"/>
                    </a:lnTo>
                    <a:lnTo>
                      <a:pt x="62" y="249"/>
                    </a:lnTo>
                    <a:lnTo>
                      <a:pt x="56" y="244"/>
                    </a:lnTo>
                    <a:lnTo>
                      <a:pt x="51" y="237"/>
                    </a:lnTo>
                    <a:lnTo>
                      <a:pt x="46" y="230"/>
                    </a:lnTo>
                    <a:lnTo>
                      <a:pt x="42" y="224"/>
                    </a:lnTo>
                    <a:lnTo>
                      <a:pt x="38" y="217"/>
                    </a:lnTo>
                    <a:lnTo>
                      <a:pt x="34" y="210"/>
                    </a:lnTo>
                    <a:lnTo>
                      <a:pt x="31" y="203"/>
                    </a:lnTo>
                    <a:lnTo>
                      <a:pt x="30" y="201"/>
                    </a:lnTo>
                    <a:lnTo>
                      <a:pt x="28" y="198"/>
                    </a:lnTo>
                    <a:lnTo>
                      <a:pt x="28" y="195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7" y="187"/>
                    </a:lnTo>
                    <a:lnTo>
                      <a:pt x="27" y="185"/>
                    </a:lnTo>
                    <a:lnTo>
                      <a:pt x="28" y="183"/>
                    </a:lnTo>
                    <a:lnTo>
                      <a:pt x="28" y="179"/>
                    </a:lnTo>
                    <a:lnTo>
                      <a:pt x="30" y="177"/>
                    </a:lnTo>
                    <a:lnTo>
                      <a:pt x="31" y="174"/>
                    </a:lnTo>
                    <a:lnTo>
                      <a:pt x="32" y="171"/>
                    </a:lnTo>
                    <a:lnTo>
                      <a:pt x="34" y="168"/>
                    </a:lnTo>
                    <a:lnTo>
                      <a:pt x="35" y="166"/>
                    </a:lnTo>
                    <a:lnTo>
                      <a:pt x="36" y="163"/>
                    </a:lnTo>
                    <a:lnTo>
                      <a:pt x="38" y="160"/>
                    </a:lnTo>
                    <a:lnTo>
                      <a:pt x="42" y="156"/>
                    </a:lnTo>
                    <a:lnTo>
                      <a:pt x="44" y="152"/>
                    </a:lnTo>
                    <a:lnTo>
                      <a:pt x="48" y="148"/>
                    </a:lnTo>
                    <a:lnTo>
                      <a:pt x="52" y="143"/>
                    </a:lnTo>
                    <a:lnTo>
                      <a:pt x="56" y="139"/>
                    </a:lnTo>
                    <a:lnTo>
                      <a:pt x="62" y="135"/>
                    </a:lnTo>
                    <a:lnTo>
                      <a:pt x="66" y="131"/>
                    </a:lnTo>
                    <a:lnTo>
                      <a:pt x="70" y="128"/>
                    </a:lnTo>
                    <a:lnTo>
                      <a:pt x="71" y="125"/>
                    </a:lnTo>
                    <a:lnTo>
                      <a:pt x="74" y="124"/>
                    </a:lnTo>
                    <a:lnTo>
                      <a:pt x="77" y="123"/>
                    </a:lnTo>
                    <a:lnTo>
                      <a:pt x="78" y="121"/>
                    </a:lnTo>
                    <a:lnTo>
                      <a:pt x="81" y="120"/>
                    </a:lnTo>
                    <a:lnTo>
                      <a:pt x="83" y="119"/>
                    </a:lnTo>
                    <a:lnTo>
                      <a:pt x="86" y="119"/>
                    </a:lnTo>
                    <a:lnTo>
                      <a:pt x="89" y="119"/>
                    </a:lnTo>
                    <a:lnTo>
                      <a:pt x="91" y="120"/>
                    </a:lnTo>
                    <a:lnTo>
                      <a:pt x="95" y="121"/>
                    </a:lnTo>
                    <a:lnTo>
                      <a:pt x="98" y="124"/>
                    </a:lnTo>
                    <a:lnTo>
                      <a:pt x="101" y="127"/>
                    </a:lnTo>
                    <a:lnTo>
                      <a:pt x="102" y="130"/>
                    </a:lnTo>
                    <a:lnTo>
                      <a:pt x="105" y="132"/>
                    </a:lnTo>
                    <a:lnTo>
                      <a:pt x="108" y="135"/>
                    </a:lnTo>
                    <a:lnTo>
                      <a:pt x="110" y="138"/>
                    </a:lnTo>
                    <a:lnTo>
                      <a:pt x="110" y="138"/>
                    </a:lnTo>
                    <a:lnTo>
                      <a:pt x="110" y="138"/>
                    </a:lnTo>
                    <a:lnTo>
                      <a:pt x="110" y="138"/>
                    </a:lnTo>
                    <a:lnTo>
                      <a:pt x="110" y="138"/>
                    </a:lnTo>
                    <a:lnTo>
                      <a:pt x="110" y="138"/>
                    </a:lnTo>
                    <a:lnTo>
                      <a:pt x="110" y="138"/>
                    </a:lnTo>
                    <a:lnTo>
                      <a:pt x="112" y="138"/>
                    </a:lnTo>
                    <a:lnTo>
                      <a:pt x="112" y="138"/>
                    </a:lnTo>
                    <a:lnTo>
                      <a:pt x="109" y="135"/>
                    </a:lnTo>
                    <a:lnTo>
                      <a:pt x="108" y="132"/>
                    </a:lnTo>
                    <a:lnTo>
                      <a:pt x="105" y="130"/>
                    </a:lnTo>
                    <a:lnTo>
                      <a:pt x="104" y="125"/>
                    </a:lnTo>
                    <a:lnTo>
                      <a:pt x="101" y="123"/>
                    </a:lnTo>
                    <a:lnTo>
                      <a:pt x="98" y="120"/>
                    </a:lnTo>
                    <a:lnTo>
                      <a:pt x="97" y="119"/>
                    </a:lnTo>
                    <a:lnTo>
                      <a:pt x="94" y="116"/>
                    </a:lnTo>
                    <a:lnTo>
                      <a:pt x="94" y="116"/>
                    </a:lnTo>
                    <a:lnTo>
                      <a:pt x="94" y="115"/>
                    </a:lnTo>
                    <a:lnTo>
                      <a:pt x="94" y="115"/>
                    </a:lnTo>
                    <a:lnTo>
                      <a:pt x="94" y="115"/>
                    </a:lnTo>
                    <a:lnTo>
                      <a:pt x="94" y="115"/>
                    </a:lnTo>
                    <a:lnTo>
                      <a:pt x="94" y="115"/>
                    </a:lnTo>
                    <a:lnTo>
                      <a:pt x="94" y="115"/>
                    </a:lnTo>
                    <a:lnTo>
                      <a:pt x="94" y="115"/>
                    </a:lnTo>
                    <a:lnTo>
                      <a:pt x="94" y="113"/>
                    </a:lnTo>
                    <a:lnTo>
                      <a:pt x="95" y="112"/>
                    </a:lnTo>
                    <a:lnTo>
                      <a:pt x="97" y="111"/>
                    </a:lnTo>
                    <a:lnTo>
                      <a:pt x="98" y="109"/>
                    </a:lnTo>
                    <a:lnTo>
                      <a:pt x="101" y="108"/>
                    </a:lnTo>
                    <a:lnTo>
                      <a:pt x="102" y="108"/>
                    </a:lnTo>
                    <a:lnTo>
                      <a:pt x="104" y="107"/>
                    </a:lnTo>
                    <a:lnTo>
                      <a:pt x="106" y="105"/>
                    </a:lnTo>
                    <a:lnTo>
                      <a:pt x="112" y="103"/>
                    </a:lnTo>
                    <a:lnTo>
                      <a:pt x="118" y="100"/>
                    </a:lnTo>
                    <a:lnTo>
                      <a:pt x="124" y="97"/>
                    </a:lnTo>
                    <a:lnTo>
                      <a:pt x="130" y="95"/>
                    </a:lnTo>
                    <a:lnTo>
                      <a:pt x="137" y="93"/>
                    </a:lnTo>
                    <a:lnTo>
                      <a:pt x="142" y="91"/>
                    </a:lnTo>
                    <a:lnTo>
                      <a:pt x="149" y="89"/>
                    </a:lnTo>
                    <a:lnTo>
                      <a:pt x="157" y="89"/>
                    </a:lnTo>
                    <a:lnTo>
                      <a:pt x="157" y="89"/>
                    </a:lnTo>
                    <a:lnTo>
                      <a:pt x="159" y="89"/>
                    </a:lnTo>
                    <a:lnTo>
                      <a:pt x="159" y="89"/>
                    </a:lnTo>
                    <a:lnTo>
                      <a:pt x="159" y="91"/>
                    </a:lnTo>
                    <a:lnTo>
                      <a:pt x="160" y="91"/>
                    </a:lnTo>
                    <a:lnTo>
                      <a:pt x="160" y="91"/>
                    </a:lnTo>
                    <a:lnTo>
                      <a:pt x="161" y="92"/>
                    </a:lnTo>
                    <a:lnTo>
                      <a:pt x="161" y="92"/>
                    </a:lnTo>
                    <a:lnTo>
                      <a:pt x="161" y="93"/>
                    </a:lnTo>
                    <a:lnTo>
                      <a:pt x="161" y="96"/>
                    </a:lnTo>
                    <a:lnTo>
                      <a:pt x="161" y="97"/>
                    </a:lnTo>
                    <a:lnTo>
                      <a:pt x="161" y="100"/>
                    </a:lnTo>
                    <a:lnTo>
                      <a:pt x="163" y="101"/>
                    </a:lnTo>
                    <a:lnTo>
                      <a:pt x="163" y="104"/>
                    </a:lnTo>
                    <a:lnTo>
                      <a:pt x="164" y="105"/>
                    </a:lnTo>
                    <a:lnTo>
                      <a:pt x="164" y="108"/>
                    </a:lnTo>
                    <a:lnTo>
                      <a:pt x="164" y="108"/>
                    </a:lnTo>
                    <a:lnTo>
                      <a:pt x="164" y="108"/>
                    </a:lnTo>
                    <a:lnTo>
                      <a:pt x="164" y="108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65" y="108"/>
                    </a:lnTo>
                    <a:lnTo>
                      <a:pt x="165" y="104"/>
                    </a:lnTo>
                    <a:lnTo>
                      <a:pt x="165" y="99"/>
                    </a:lnTo>
                    <a:lnTo>
                      <a:pt x="164" y="95"/>
                    </a:lnTo>
                    <a:lnTo>
                      <a:pt x="164" y="91"/>
                    </a:lnTo>
                    <a:lnTo>
                      <a:pt x="165" y="87"/>
                    </a:lnTo>
                    <a:lnTo>
                      <a:pt x="165" y="82"/>
                    </a:lnTo>
                    <a:lnTo>
                      <a:pt x="167" y="78"/>
                    </a:lnTo>
                    <a:lnTo>
                      <a:pt x="168" y="74"/>
                    </a:lnTo>
                    <a:lnTo>
                      <a:pt x="169" y="73"/>
                    </a:lnTo>
                    <a:lnTo>
                      <a:pt x="169" y="72"/>
                    </a:lnTo>
                    <a:lnTo>
                      <a:pt x="171" y="70"/>
                    </a:lnTo>
                    <a:lnTo>
                      <a:pt x="171" y="69"/>
                    </a:lnTo>
                    <a:lnTo>
                      <a:pt x="172" y="68"/>
                    </a:lnTo>
                    <a:lnTo>
                      <a:pt x="173" y="66"/>
                    </a:lnTo>
                    <a:lnTo>
                      <a:pt x="173" y="65"/>
                    </a:lnTo>
                    <a:lnTo>
                      <a:pt x="175" y="64"/>
                    </a:lnTo>
                    <a:lnTo>
                      <a:pt x="180" y="58"/>
                    </a:lnTo>
                    <a:lnTo>
                      <a:pt x="184" y="56"/>
                    </a:lnTo>
                    <a:lnTo>
                      <a:pt x="190" y="53"/>
                    </a:lnTo>
                    <a:lnTo>
                      <a:pt x="194" y="50"/>
                    </a:lnTo>
                    <a:lnTo>
                      <a:pt x="198" y="48"/>
                    </a:lnTo>
                    <a:lnTo>
                      <a:pt x="203" y="46"/>
                    </a:lnTo>
                    <a:lnTo>
                      <a:pt x="208" y="45"/>
                    </a:lnTo>
                    <a:lnTo>
                      <a:pt x="212" y="43"/>
                    </a:lnTo>
                    <a:lnTo>
                      <a:pt x="218" y="42"/>
                    </a:lnTo>
                    <a:lnTo>
                      <a:pt x="223" y="41"/>
                    </a:lnTo>
                    <a:lnTo>
                      <a:pt x="227" y="41"/>
                    </a:lnTo>
                    <a:lnTo>
                      <a:pt x="231" y="41"/>
                    </a:lnTo>
                    <a:lnTo>
                      <a:pt x="235" y="39"/>
                    </a:lnTo>
                    <a:lnTo>
                      <a:pt x="239" y="39"/>
                    </a:lnTo>
                    <a:lnTo>
                      <a:pt x="243" y="39"/>
                    </a:lnTo>
                    <a:lnTo>
                      <a:pt x="249" y="38"/>
                    </a:lnTo>
                    <a:lnTo>
                      <a:pt x="253" y="38"/>
                    </a:lnTo>
                    <a:lnTo>
                      <a:pt x="261" y="35"/>
                    </a:lnTo>
                    <a:lnTo>
                      <a:pt x="270" y="34"/>
                    </a:lnTo>
                    <a:lnTo>
                      <a:pt x="278" y="30"/>
                    </a:lnTo>
                    <a:lnTo>
                      <a:pt x="286" y="26"/>
                    </a:lnTo>
                    <a:lnTo>
                      <a:pt x="293" y="21"/>
                    </a:lnTo>
                    <a:lnTo>
                      <a:pt x="300" y="15"/>
                    </a:lnTo>
                    <a:lnTo>
                      <a:pt x="306" y="10"/>
                    </a:lnTo>
                    <a:lnTo>
                      <a:pt x="312" y="3"/>
                    </a:lnTo>
                    <a:lnTo>
                      <a:pt x="312" y="3"/>
                    </a:lnTo>
                    <a:lnTo>
                      <a:pt x="312" y="2"/>
                    </a:lnTo>
                    <a:lnTo>
                      <a:pt x="312" y="2"/>
                    </a:lnTo>
                    <a:lnTo>
                      <a:pt x="312" y="2"/>
                    </a:lnTo>
                    <a:lnTo>
                      <a:pt x="312" y="2"/>
                    </a:lnTo>
                    <a:lnTo>
                      <a:pt x="310" y="0"/>
                    </a:lnTo>
                    <a:lnTo>
                      <a:pt x="310" y="0"/>
                    </a:lnTo>
                    <a:lnTo>
                      <a:pt x="310" y="0"/>
                    </a:lnTo>
                    <a:lnTo>
                      <a:pt x="309" y="2"/>
                    </a:lnTo>
                    <a:lnTo>
                      <a:pt x="306" y="5"/>
                    </a:lnTo>
                    <a:lnTo>
                      <a:pt x="305" y="6"/>
                    </a:lnTo>
                    <a:lnTo>
                      <a:pt x="302" y="9"/>
                    </a:lnTo>
                    <a:lnTo>
                      <a:pt x="300" y="10"/>
                    </a:lnTo>
                    <a:lnTo>
                      <a:pt x="298" y="11"/>
                    </a:lnTo>
                    <a:lnTo>
                      <a:pt x="296" y="14"/>
                    </a:lnTo>
                    <a:lnTo>
                      <a:pt x="293" y="15"/>
                    </a:lnTo>
                    <a:lnTo>
                      <a:pt x="285" y="22"/>
                    </a:lnTo>
                    <a:lnTo>
                      <a:pt x="276" y="27"/>
                    </a:lnTo>
                    <a:lnTo>
                      <a:pt x="265" y="31"/>
                    </a:lnTo>
                    <a:lnTo>
                      <a:pt x="254" y="33"/>
                    </a:lnTo>
                    <a:lnTo>
                      <a:pt x="243" y="35"/>
                    </a:lnTo>
                    <a:lnTo>
                      <a:pt x="233" y="37"/>
                    </a:lnTo>
                    <a:lnTo>
                      <a:pt x="222" y="38"/>
                    </a:lnTo>
                    <a:lnTo>
                      <a:pt x="211" y="39"/>
                    </a:lnTo>
                    <a:lnTo>
                      <a:pt x="206" y="41"/>
                    </a:lnTo>
                    <a:lnTo>
                      <a:pt x="202" y="42"/>
                    </a:lnTo>
                    <a:lnTo>
                      <a:pt x="196" y="43"/>
                    </a:lnTo>
                    <a:lnTo>
                      <a:pt x="192" y="46"/>
                    </a:lnTo>
                    <a:lnTo>
                      <a:pt x="188" y="48"/>
                    </a:lnTo>
                    <a:lnTo>
                      <a:pt x="184" y="50"/>
                    </a:lnTo>
                    <a:lnTo>
                      <a:pt x="180" y="54"/>
                    </a:lnTo>
                    <a:lnTo>
                      <a:pt x="176" y="57"/>
                    </a:lnTo>
                    <a:lnTo>
                      <a:pt x="172" y="60"/>
                    </a:lnTo>
                    <a:lnTo>
                      <a:pt x="169" y="64"/>
                    </a:lnTo>
                    <a:lnTo>
                      <a:pt x="168" y="66"/>
                    </a:lnTo>
                    <a:lnTo>
                      <a:pt x="165" y="70"/>
                    </a:lnTo>
                    <a:lnTo>
                      <a:pt x="164" y="74"/>
                    </a:lnTo>
                    <a:lnTo>
                      <a:pt x="163" y="78"/>
                    </a:lnTo>
                    <a:lnTo>
                      <a:pt x="163" y="82"/>
                    </a:lnTo>
                    <a:lnTo>
                      <a:pt x="161" y="87"/>
                    </a:lnTo>
                    <a:lnTo>
                      <a:pt x="161" y="87"/>
                    </a:lnTo>
                    <a:lnTo>
                      <a:pt x="161" y="87"/>
                    </a:lnTo>
                    <a:lnTo>
                      <a:pt x="161" y="87"/>
                    </a:lnTo>
                    <a:lnTo>
                      <a:pt x="161" y="87"/>
                    </a:lnTo>
                    <a:lnTo>
                      <a:pt x="161" y="87"/>
                    </a:lnTo>
                    <a:lnTo>
                      <a:pt x="161" y="88"/>
                    </a:lnTo>
                    <a:lnTo>
                      <a:pt x="161" y="88"/>
                    </a:lnTo>
                    <a:lnTo>
                      <a:pt x="160" y="88"/>
                    </a:lnTo>
                    <a:lnTo>
                      <a:pt x="155" y="84"/>
                    </a:lnTo>
                    <a:lnTo>
                      <a:pt x="147" y="87"/>
                    </a:lnTo>
                    <a:lnTo>
                      <a:pt x="140" y="88"/>
                    </a:lnTo>
                    <a:lnTo>
                      <a:pt x="132" y="91"/>
                    </a:lnTo>
                    <a:lnTo>
                      <a:pt x="124" y="93"/>
                    </a:lnTo>
                    <a:lnTo>
                      <a:pt x="117" y="97"/>
                    </a:lnTo>
                    <a:lnTo>
                      <a:pt x="109" y="100"/>
                    </a:lnTo>
                    <a:lnTo>
                      <a:pt x="102" y="104"/>
                    </a:lnTo>
                    <a:lnTo>
                      <a:pt x="94" y="107"/>
                    </a:lnTo>
                    <a:lnTo>
                      <a:pt x="93" y="109"/>
                    </a:lnTo>
                    <a:lnTo>
                      <a:pt x="91" y="111"/>
                    </a:lnTo>
                    <a:lnTo>
                      <a:pt x="89" y="112"/>
                    </a:lnTo>
                    <a:lnTo>
                      <a:pt x="87" y="113"/>
                    </a:lnTo>
                    <a:lnTo>
                      <a:pt x="85" y="115"/>
                    </a:lnTo>
                    <a:lnTo>
                      <a:pt x="82" y="115"/>
                    </a:lnTo>
                    <a:lnTo>
                      <a:pt x="81" y="116"/>
                    </a:lnTo>
                    <a:lnTo>
                      <a:pt x="78" y="117"/>
                    </a:lnTo>
                    <a:lnTo>
                      <a:pt x="75" y="119"/>
                    </a:lnTo>
                    <a:lnTo>
                      <a:pt x="73" y="120"/>
                    </a:lnTo>
                    <a:lnTo>
                      <a:pt x="70" y="123"/>
                    </a:lnTo>
                    <a:lnTo>
                      <a:pt x="69" y="124"/>
                    </a:lnTo>
                    <a:lnTo>
                      <a:pt x="66" y="127"/>
                    </a:lnTo>
                    <a:lnTo>
                      <a:pt x="63" y="128"/>
                    </a:lnTo>
                    <a:lnTo>
                      <a:pt x="62" y="131"/>
                    </a:lnTo>
                    <a:lnTo>
                      <a:pt x="59" y="134"/>
                    </a:lnTo>
                    <a:lnTo>
                      <a:pt x="56" y="136"/>
                    </a:lnTo>
                    <a:lnTo>
                      <a:pt x="52" y="139"/>
                    </a:lnTo>
                    <a:lnTo>
                      <a:pt x="50" y="142"/>
                    </a:lnTo>
                    <a:lnTo>
                      <a:pt x="47" y="144"/>
                    </a:lnTo>
                    <a:lnTo>
                      <a:pt x="44" y="147"/>
                    </a:lnTo>
                    <a:lnTo>
                      <a:pt x="42" y="151"/>
                    </a:lnTo>
                    <a:lnTo>
                      <a:pt x="39" y="154"/>
                    </a:lnTo>
                    <a:lnTo>
                      <a:pt x="36" y="156"/>
                    </a:lnTo>
                    <a:lnTo>
                      <a:pt x="35" y="158"/>
                    </a:lnTo>
                    <a:lnTo>
                      <a:pt x="34" y="159"/>
                    </a:lnTo>
                    <a:lnTo>
                      <a:pt x="34" y="162"/>
                    </a:lnTo>
                    <a:lnTo>
                      <a:pt x="32" y="163"/>
                    </a:lnTo>
                    <a:lnTo>
                      <a:pt x="31" y="164"/>
                    </a:lnTo>
                    <a:lnTo>
                      <a:pt x="31" y="166"/>
                    </a:lnTo>
                    <a:lnTo>
                      <a:pt x="30" y="167"/>
                    </a:lnTo>
                    <a:lnTo>
                      <a:pt x="30" y="168"/>
                    </a:lnTo>
                    <a:lnTo>
                      <a:pt x="27" y="177"/>
                    </a:lnTo>
                    <a:lnTo>
                      <a:pt x="24" y="185"/>
                    </a:lnTo>
                    <a:lnTo>
                      <a:pt x="23" y="193"/>
                    </a:lnTo>
                    <a:lnTo>
                      <a:pt x="22" y="199"/>
                    </a:lnTo>
                    <a:lnTo>
                      <a:pt x="19" y="207"/>
                    </a:lnTo>
                    <a:lnTo>
                      <a:pt x="18" y="214"/>
                    </a:lnTo>
                    <a:lnTo>
                      <a:pt x="15" y="222"/>
                    </a:lnTo>
                    <a:lnTo>
                      <a:pt x="11" y="229"/>
                    </a:lnTo>
                    <a:lnTo>
                      <a:pt x="9" y="232"/>
                    </a:lnTo>
                    <a:lnTo>
                      <a:pt x="8" y="233"/>
                    </a:lnTo>
                    <a:lnTo>
                      <a:pt x="7" y="234"/>
                    </a:lnTo>
                    <a:lnTo>
                      <a:pt x="5" y="237"/>
                    </a:lnTo>
                    <a:lnTo>
                      <a:pt x="4" y="238"/>
                    </a:lnTo>
                    <a:lnTo>
                      <a:pt x="3" y="240"/>
                    </a:lnTo>
                    <a:lnTo>
                      <a:pt x="1" y="242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close/>
                  </a:path>
                </a:pathLst>
              </a:custGeom>
              <a:solidFill>
                <a:srgbClr val="818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4" name="Freeform 172"/>
              <p:cNvSpPr>
                <a:spLocks/>
              </p:cNvSpPr>
              <p:nvPr/>
            </p:nvSpPr>
            <p:spPr bwMode="auto">
              <a:xfrm>
                <a:off x="2492" y="1087"/>
                <a:ext cx="312" cy="253"/>
              </a:xfrm>
              <a:custGeom>
                <a:avLst/>
                <a:gdLst>
                  <a:gd name="T0" fmla="*/ 13 w 312"/>
                  <a:gd name="T1" fmla="*/ 226 h 253"/>
                  <a:gd name="T2" fmla="*/ 23 w 312"/>
                  <a:gd name="T3" fmla="*/ 202 h 253"/>
                  <a:gd name="T4" fmla="*/ 27 w 312"/>
                  <a:gd name="T5" fmla="*/ 200 h 253"/>
                  <a:gd name="T6" fmla="*/ 31 w 312"/>
                  <a:gd name="T7" fmla="*/ 207 h 253"/>
                  <a:gd name="T8" fmla="*/ 36 w 312"/>
                  <a:gd name="T9" fmla="*/ 219 h 253"/>
                  <a:gd name="T10" fmla="*/ 44 w 312"/>
                  <a:gd name="T11" fmla="*/ 231 h 253"/>
                  <a:gd name="T12" fmla="*/ 51 w 312"/>
                  <a:gd name="T13" fmla="*/ 238 h 253"/>
                  <a:gd name="T14" fmla="*/ 56 w 312"/>
                  <a:gd name="T15" fmla="*/ 245 h 253"/>
                  <a:gd name="T16" fmla="*/ 61 w 312"/>
                  <a:gd name="T17" fmla="*/ 249 h 253"/>
                  <a:gd name="T18" fmla="*/ 65 w 312"/>
                  <a:gd name="T19" fmla="*/ 253 h 253"/>
                  <a:gd name="T20" fmla="*/ 66 w 312"/>
                  <a:gd name="T21" fmla="*/ 253 h 253"/>
                  <a:gd name="T22" fmla="*/ 67 w 312"/>
                  <a:gd name="T23" fmla="*/ 253 h 253"/>
                  <a:gd name="T24" fmla="*/ 51 w 312"/>
                  <a:gd name="T25" fmla="*/ 234 h 253"/>
                  <a:gd name="T26" fmla="*/ 34 w 312"/>
                  <a:gd name="T27" fmla="*/ 207 h 253"/>
                  <a:gd name="T28" fmla="*/ 28 w 312"/>
                  <a:gd name="T29" fmla="*/ 192 h 253"/>
                  <a:gd name="T30" fmla="*/ 27 w 312"/>
                  <a:gd name="T31" fmla="*/ 182 h 253"/>
                  <a:gd name="T32" fmla="*/ 31 w 312"/>
                  <a:gd name="T33" fmla="*/ 171 h 253"/>
                  <a:gd name="T34" fmla="*/ 36 w 312"/>
                  <a:gd name="T35" fmla="*/ 160 h 253"/>
                  <a:gd name="T36" fmla="*/ 48 w 312"/>
                  <a:gd name="T37" fmla="*/ 145 h 253"/>
                  <a:gd name="T38" fmla="*/ 66 w 312"/>
                  <a:gd name="T39" fmla="*/ 128 h 253"/>
                  <a:gd name="T40" fmla="*/ 77 w 312"/>
                  <a:gd name="T41" fmla="*/ 120 h 253"/>
                  <a:gd name="T42" fmla="*/ 86 w 312"/>
                  <a:gd name="T43" fmla="*/ 116 h 253"/>
                  <a:gd name="T44" fmla="*/ 98 w 312"/>
                  <a:gd name="T45" fmla="*/ 121 h 253"/>
                  <a:gd name="T46" fmla="*/ 108 w 312"/>
                  <a:gd name="T47" fmla="*/ 132 h 253"/>
                  <a:gd name="T48" fmla="*/ 110 w 312"/>
                  <a:gd name="T49" fmla="*/ 135 h 253"/>
                  <a:gd name="T50" fmla="*/ 112 w 312"/>
                  <a:gd name="T51" fmla="*/ 135 h 253"/>
                  <a:gd name="T52" fmla="*/ 105 w 312"/>
                  <a:gd name="T53" fmla="*/ 127 h 253"/>
                  <a:gd name="T54" fmla="*/ 97 w 312"/>
                  <a:gd name="T55" fmla="*/ 116 h 253"/>
                  <a:gd name="T56" fmla="*/ 94 w 312"/>
                  <a:gd name="T57" fmla="*/ 112 h 253"/>
                  <a:gd name="T58" fmla="*/ 94 w 312"/>
                  <a:gd name="T59" fmla="*/ 112 h 253"/>
                  <a:gd name="T60" fmla="*/ 97 w 312"/>
                  <a:gd name="T61" fmla="*/ 108 h 253"/>
                  <a:gd name="T62" fmla="*/ 104 w 312"/>
                  <a:gd name="T63" fmla="*/ 104 h 253"/>
                  <a:gd name="T64" fmla="*/ 124 w 312"/>
                  <a:gd name="T65" fmla="*/ 94 h 253"/>
                  <a:gd name="T66" fmla="*/ 149 w 312"/>
                  <a:gd name="T67" fmla="*/ 86 h 253"/>
                  <a:gd name="T68" fmla="*/ 159 w 312"/>
                  <a:gd name="T69" fmla="*/ 86 h 253"/>
                  <a:gd name="T70" fmla="*/ 161 w 312"/>
                  <a:gd name="T71" fmla="*/ 89 h 253"/>
                  <a:gd name="T72" fmla="*/ 161 w 312"/>
                  <a:gd name="T73" fmla="*/ 94 h 253"/>
                  <a:gd name="T74" fmla="*/ 164 w 312"/>
                  <a:gd name="T75" fmla="*/ 102 h 253"/>
                  <a:gd name="T76" fmla="*/ 164 w 312"/>
                  <a:gd name="T77" fmla="*/ 105 h 253"/>
                  <a:gd name="T78" fmla="*/ 165 w 312"/>
                  <a:gd name="T79" fmla="*/ 105 h 253"/>
                  <a:gd name="T80" fmla="*/ 164 w 312"/>
                  <a:gd name="T81" fmla="*/ 92 h 253"/>
                  <a:gd name="T82" fmla="*/ 167 w 312"/>
                  <a:gd name="T83" fmla="*/ 75 h 253"/>
                  <a:gd name="T84" fmla="*/ 171 w 312"/>
                  <a:gd name="T85" fmla="*/ 67 h 253"/>
                  <a:gd name="T86" fmla="*/ 173 w 312"/>
                  <a:gd name="T87" fmla="*/ 62 h 253"/>
                  <a:gd name="T88" fmla="*/ 190 w 312"/>
                  <a:gd name="T89" fmla="*/ 50 h 253"/>
                  <a:gd name="T90" fmla="*/ 208 w 312"/>
                  <a:gd name="T91" fmla="*/ 42 h 253"/>
                  <a:gd name="T92" fmla="*/ 227 w 312"/>
                  <a:gd name="T93" fmla="*/ 38 h 253"/>
                  <a:gd name="T94" fmla="*/ 243 w 312"/>
                  <a:gd name="T95" fmla="*/ 36 h 253"/>
                  <a:gd name="T96" fmla="*/ 270 w 312"/>
                  <a:gd name="T97" fmla="*/ 31 h 253"/>
                  <a:gd name="T98" fmla="*/ 300 w 312"/>
                  <a:gd name="T99" fmla="*/ 1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2" h="253">
                    <a:moveTo>
                      <a:pt x="0" y="241"/>
                    </a:moveTo>
                    <a:lnTo>
                      <a:pt x="5" y="237"/>
                    </a:lnTo>
                    <a:lnTo>
                      <a:pt x="9" y="231"/>
                    </a:lnTo>
                    <a:lnTo>
                      <a:pt x="13" y="226"/>
                    </a:lnTo>
                    <a:lnTo>
                      <a:pt x="16" y="221"/>
                    </a:lnTo>
                    <a:lnTo>
                      <a:pt x="19" y="215"/>
                    </a:lnTo>
                    <a:lnTo>
                      <a:pt x="22" y="209"/>
                    </a:lnTo>
                    <a:lnTo>
                      <a:pt x="23" y="202"/>
                    </a:lnTo>
                    <a:lnTo>
                      <a:pt x="26" y="195"/>
                    </a:lnTo>
                    <a:lnTo>
                      <a:pt x="26" y="196"/>
                    </a:lnTo>
                    <a:lnTo>
                      <a:pt x="27" y="199"/>
                    </a:lnTo>
                    <a:lnTo>
                      <a:pt x="27" y="200"/>
                    </a:lnTo>
                    <a:lnTo>
                      <a:pt x="28" y="202"/>
                    </a:lnTo>
                    <a:lnTo>
                      <a:pt x="30" y="203"/>
                    </a:lnTo>
                    <a:lnTo>
                      <a:pt x="30" y="206"/>
                    </a:lnTo>
                    <a:lnTo>
                      <a:pt x="31" y="207"/>
                    </a:lnTo>
                    <a:lnTo>
                      <a:pt x="31" y="209"/>
                    </a:lnTo>
                    <a:lnTo>
                      <a:pt x="34" y="213"/>
                    </a:lnTo>
                    <a:lnTo>
                      <a:pt x="35" y="215"/>
                    </a:lnTo>
                    <a:lnTo>
                      <a:pt x="36" y="219"/>
                    </a:lnTo>
                    <a:lnTo>
                      <a:pt x="39" y="222"/>
                    </a:lnTo>
                    <a:lnTo>
                      <a:pt x="40" y="225"/>
                    </a:lnTo>
                    <a:lnTo>
                      <a:pt x="43" y="227"/>
                    </a:lnTo>
                    <a:lnTo>
                      <a:pt x="44" y="231"/>
                    </a:lnTo>
                    <a:lnTo>
                      <a:pt x="47" y="234"/>
                    </a:lnTo>
                    <a:lnTo>
                      <a:pt x="48" y="235"/>
                    </a:lnTo>
                    <a:lnTo>
                      <a:pt x="50" y="237"/>
                    </a:lnTo>
                    <a:lnTo>
                      <a:pt x="51" y="238"/>
                    </a:lnTo>
                    <a:lnTo>
                      <a:pt x="52" y="241"/>
                    </a:lnTo>
                    <a:lnTo>
                      <a:pt x="54" y="242"/>
                    </a:lnTo>
                    <a:lnTo>
                      <a:pt x="55" y="243"/>
                    </a:lnTo>
                    <a:lnTo>
                      <a:pt x="56" y="245"/>
                    </a:lnTo>
                    <a:lnTo>
                      <a:pt x="58" y="246"/>
                    </a:lnTo>
                    <a:lnTo>
                      <a:pt x="58" y="247"/>
                    </a:lnTo>
                    <a:lnTo>
                      <a:pt x="59" y="249"/>
                    </a:lnTo>
                    <a:lnTo>
                      <a:pt x="61" y="249"/>
                    </a:lnTo>
                    <a:lnTo>
                      <a:pt x="62" y="250"/>
                    </a:lnTo>
                    <a:lnTo>
                      <a:pt x="63" y="252"/>
                    </a:lnTo>
                    <a:lnTo>
                      <a:pt x="63" y="252"/>
                    </a:lnTo>
                    <a:lnTo>
                      <a:pt x="65" y="253"/>
                    </a:lnTo>
                    <a:lnTo>
                      <a:pt x="66" y="253"/>
                    </a:lnTo>
                    <a:lnTo>
                      <a:pt x="66" y="253"/>
                    </a:lnTo>
                    <a:lnTo>
                      <a:pt x="66" y="253"/>
                    </a:lnTo>
                    <a:lnTo>
                      <a:pt x="66" y="253"/>
                    </a:lnTo>
                    <a:lnTo>
                      <a:pt x="66" y="253"/>
                    </a:lnTo>
                    <a:lnTo>
                      <a:pt x="66" y="253"/>
                    </a:lnTo>
                    <a:lnTo>
                      <a:pt x="67" y="253"/>
                    </a:lnTo>
                    <a:lnTo>
                      <a:pt x="67" y="253"/>
                    </a:lnTo>
                    <a:lnTo>
                      <a:pt x="67" y="253"/>
                    </a:lnTo>
                    <a:lnTo>
                      <a:pt x="62" y="246"/>
                    </a:lnTo>
                    <a:lnTo>
                      <a:pt x="56" y="241"/>
                    </a:lnTo>
                    <a:lnTo>
                      <a:pt x="51" y="234"/>
                    </a:lnTo>
                    <a:lnTo>
                      <a:pt x="46" y="227"/>
                    </a:lnTo>
                    <a:lnTo>
                      <a:pt x="42" y="221"/>
                    </a:lnTo>
                    <a:lnTo>
                      <a:pt x="38" y="214"/>
                    </a:lnTo>
                    <a:lnTo>
                      <a:pt x="34" y="207"/>
                    </a:lnTo>
                    <a:lnTo>
                      <a:pt x="31" y="200"/>
                    </a:lnTo>
                    <a:lnTo>
                      <a:pt x="30" y="198"/>
                    </a:lnTo>
                    <a:lnTo>
                      <a:pt x="28" y="195"/>
                    </a:lnTo>
                    <a:lnTo>
                      <a:pt x="28" y="192"/>
                    </a:lnTo>
                    <a:lnTo>
                      <a:pt x="27" y="190"/>
                    </a:lnTo>
                    <a:lnTo>
                      <a:pt x="27" y="187"/>
                    </a:lnTo>
                    <a:lnTo>
                      <a:pt x="27" y="184"/>
                    </a:lnTo>
                    <a:lnTo>
                      <a:pt x="27" y="182"/>
                    </a:lnTo>
                    <a:lnTo>
                      <a:pt x="28" y="180"/>
                    </a:lnTo>
                    <a:lnTo>
                      <a:pt x="28" y="176"/>
                    </a:lnTo>
                    <a:lnTo>
                      <a:pt x="30" y="174"/>
                    </a:lnTo>
                    <a:lnTo>
                      <a:pt x="31" y="171"/>
                    </a:lnTo>
                    <a:lnTo>
                      <a:pt x="32" y="168"/>
                    </a:lnTo>
                    <a:lnTo>
                      <a:pt x="34" y="165"/>
                    </a:lnTo>
                    <a:lnTo>
                      <a:pt x="35" y="163"/>
                    </a:lnTo>
                    <a:lnTo>
                      <a:pt x="36" y="160"/>
                    </a:lnTo>
                    <a:lnTo>
                      <a:pt x="38" y="157"/>
                    </a:lnTo>
                    <a:lnTo>
                      <a:pt x="42" y="153"/>
                    </a:lnTo>
                    <a:lnTo>
                      <a:pt x="44" y="149"/>
                    </a:lnTo>
                    <a:lnTo>
                      <a:pt x="48" y="145"/>
                    </a:lnTo>
                    <a:lnTo>
                      <a:pt x="52" y="140"/>
                    </a:lnTo>
                    <a:lnTo>
                      <a:pt x="56" y="136"/>
                    </a:lnTo>
                    <a:lnTo>
                      <a:pt x="62" y="132"/>
                    </a:lnTo>
                    <a:lnTo>
                      <a:pt x="66" y="128"/>
                    </a:lnTo>
                    <a:lnTo>
                      <a:pt x="70" y="125"/>
                    </a:lnTo>
                    <a:lnTo>
                      <a:pt x="71" y="122"/>
                    </a:lnTo>
                    <a:lnTo>
                      <a:pt x="74" y="121"/>
                    </a:lnTo>
                    <a:lnTo>
                      <a:pt x="77" y="120"/>
                    </a:lnTo>
                    <a:lnTo>
                      <a:pt x="78" y="118"/>
                    </a:lnTo>
                    <a:lnTo>
                      <a:pt x="81" y="117"/>
                    </a:lnTo>
                    <a:lnTo>
                      <a:pt x="83" y="116"/>
                    </a:lnTo>
                    <a:lnTo>
                      <a:pt x="86" y="116"/>
                    </a:lnTo>
                    <a:lnTo>
                      <a:pt x="89" y="116"/>
                    </a:lnTo>
                    <a:lnTo>
                      <a:pt x="91" y="117"/>
                    </a:lnTo>
                    <a:lnTo>
                      <a:pt x="95" y="118"/>
                    </a:lnTo>
                    <a:lnTo>
                      <a:pt x="98" y="121"/>
                    </a:lnTo>
                    <a:lnTo>
                      <a:pt x="101" y="124"/>
                    </a:lnTo>
                    <a:lnTo>
                      <a:pt x="102" y="127"/>
                    </a:lnTo>
                    <a:lnTo>
                      <a:pt x="105" y="129"/>
                    </a:lnTo>
                    <a:lnTo>
                      <a:pt x="108" y="132"/>
                    </a:lnTo>
                    <a:lnTo>
                      <a:pt x="110" y="135"/>
                    </a:lnTo>
                    <a:lnTo>
                      <a:pt x="110" y="135"/>
                    </a:lnTo>
                    <a:lnTo>
                      <a:pt x="110" y="135"/>
                    </a:lnTo>
                    <a:lnTo>
                      <a:pt x="110" y="135"/>
                    </a:lnTo>
                    <a:lnTo>
                      <a:pt x="110" y="135"/>
                    </a:lnTo>
                    <a:lnTo>
                      <a:pt x="110" y="135"/>
                    </a:lnTo>
                    <a:lnTo>
                      <a:pt x="110" y="135"/>
                    </a:lnTo>
                    <a:lnTo>
                      <a:pt x="112" y="135"/>
                    </a:lnTo>
                    <a:lnTo>
                      <a:pt x="112" y="135"/>
                    </a:lnTo>
                    <a:lnTo>
                      <a:pt x="109" y="132"/>
                    </a:lnTo>
                    <a:lnTo>
                      <a:pt x="108" y="129"/>
                    </a:lnTo>
                    <a:lnTo>
                      <a:pt x="105" y="127"/>
                    </a:lnTo>
                    <a:lnTo>
                      <a:pt x="104" y="122"/>
                    </a:lnTo>
                    <a:lnTo>
                      <a:pt x="101" y="120"/>
                    </a:lnTo>
                    <a:lnTo>
                      <a:pt x="98" y="117"/>
                    </a:lnTo>
                    <a:lnTo>
                      <a:pt x="97" y="116"/>
                    </a:lnTo>
                    <a:lnTo>
                      <a:pt x="94" y="113"/>
                    </a:lnTo>
                    <a:lnTo>
                      <a:pt x="94" y="113"/>
                    </a:lnTo>
                    <a:lnTo>
                      <a:pt x="94" y="112"/>
                    </a:lnTo>
                    <a:lnTo>
                      <a:pt x="94" y="112"/>
                    </a:lnTo>
                    <a:lnTo>
                      <a:pt x="94" y="112"/>
                    </a:lnTo>
                    <a:lnTo>
                      <a:pt x="94" y="112"/>
                    </a:lnTo>
                    <a:lnTo>
                      <a:pt x="94" y="112"/>
                    </a:lnTo>
                    <a:lnTo>
                      <a:pt x="94" y="112"/>
                    </a:lnTo>
                    <a:lnTo>
                      <a:pt x="94" y="112"/>
                    </a:lnTo>
                    <a:lnTo>
                      <a:pt x="94" y="110"/>
                    </a:lnTo>
                    <a:lnTo>
                      <a:pt x="95" y="109"/>
                    </a:lnTo>
                    <a:lnTo>
                      <a:pt x="97" y="108"/>
                    </a:lnTo>
                    <a:lnTo>
                      <a:pt x="98" y="106"/>
                    </a:lnTo>
                    <a:lnTo>
                      <a:pt x="101" y="105"/>
                    </a:lnTo>
                    <a:lnTo>
                      <a:pt x="102" y="105"/>
                    </a:lnTo>
                    <a:lnTo>
                      <a:pt x="104" y="104"/>
                    </a:lnTo>
                    <a:lnTo>
                      <a:pt x="106" y="102"/>
                    </a:lnTo>
                    <a:lnTo>
                      <a:pt x="112" y="100"/>
                    </a:lnTo>
                    <a:lnTo>
                      <a:pt x="118" y="97"/>
                    </a:lnTo>
                    <a:lnTo>
                      <a:pt x="124" y="94"/>
                    </a:lnTo>
                    <a:lnTo>
                      <a:pt x="130" y="92"/>
                    </a:lnTo>
                    <a:lnTo>
                      <a:pt x="137" y="90"/>
                    </a:lnTo>
                    <a:lnTo>
                      <a:pt x="142" y="88"/>
                    </a:lnTo>
                    <a:lnTo>
                      <a:pt x="149" y="86"/>
                    </a:lnTo>
                    <a:lnTo>
                      <a:pt x="157" y="86"/>
                    </a:lnTo>
                    <a:lnTo>
                      <a:pt x="157" y="86"/>
                    </a:lnTo>
                    <a:lnTo>
                      <a:pt x="159" y="86"/>
                    </a:lnTo>
                    <a:lnTo>
                      <a:pt x="159" y="86"/>
                    </a:lnTo>
                    <a:lnTo>
                      <a:pt x="159" y="88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61" y="89"/>
                    </a:lnTo>
                    <a:lnTo>
                      <a:pt x="161" y="89"/>
                    </a:lnTo>
                    <a:lnTo>
                      <a:pt x="161" y="90"/>
                    </a:lnTo>
                    <a:lnTo>
                      <a:pt x="161" y="93"/>
                    </a:lnTo>
                    <a:lnTo>
                      <a:pt x="161" y="94"/>
                    </a:lnTo>
                    <a:lnTo>
                      <a:pt x="161" y="97"/>
                    </a:lnTo>
                    <a:lnTo>
                      <a:pt x="163" y="98"/>
                    </a:lnTo>
                    <a:lnTo>
                      <a:pt x="163" y="101"/>
                    </a:lnTo>
                    <a:lnTo>
                      <a:pt x="164" y="102"/>
                    </a:lnTo>
                    <a:lnTo>
                      <a:pt x="164" y="105"/>
                    </a:lnTo>
                    <a:lnTo>
                      <a:pt x="164" y="105"/>
                    </a:lnTo>
                    <a:lnTo>
                      <a:pt x="164" y="105"/>
                    </a:lnTo>
                    <a:lnTo>
                      <a:pt x="164" y="105"/>
                    </a:lnTo>
                    <a:lnTo>
                      <a:pt x="165" y="105"/>
                    </a:lnTo>
                    <a:lnTo>
                      <a:pt x="165" y="105"/>
                    </a:lnTo>
                    <a:lnTo>
                      <a:pt x="165" y="105"/>
                    </a:lnTo>
                    <a:lnTo>
                      <a:pt x="165" y="105"/>
                    </a:lnTo>
                    <a:lnTo>
                      <a:pt x="165" y="105"/>
                    </a:lnTo>
                    <a:lnTo>
                      <a:pt x="165" y="101"/>
                    </a:lnTo>
                    <a:lnTo>
                      <a:pt x="165" y="96"/>
                    </a:lnTo>
                    <a:lnTo>
                      <a:pt x="164" y="92"/>
                    </a:lnTo>
                    <a:lnTo>
                      <a:pt x="164" y="88"/>
                    </a:lnTo>
                    <a:lnTo>
                      <a:pt x="165" y="84"/>
                    </a:lnTo>
                    <a:lnTo>
                      <a:pt x="165" y="79"/>
                    </a:lnTo>
                    <a:lnTo>
                      <a:pt x="167" y="75"/>
                    </a:lnTo>
                    <a:lnTo>
                      <a:pt x="168" y="71"/>
                    </a:lnTo>
                    <a:lnTo>
                      <a:pt x="169" y="70"/>
                    </a:lnTo>
                    <a:lnTo>
                      <a:pt x="169" y="69"/>
                    </a:lnTo>
                    <a:lnTo>
                      <a:pt x="171" y="67"/>
                    </a:lnTo>
                    <a:lnTo>
                      <a:pt x="171" y="66"/>
                    </a:lnTo>
                    <a:lnTo>
                      <a:pt x="172" y="65"/>
                    </a:lnTo>
                    <a:lnTo>
                      <a:pt x="173" y="63"/>
                    </a:lnTo>
                    <a:lnTo>
                      <a:pt x="173" y="62"/>
                    </a:lnTo>
                    <a:lnTo>
                      <a:pt x="175" y="61"/>
                    </a:lnTo>
                    <a:lnTo>
                      <a:pt x="180" y="55"/>
                    </a:lnTo>
                    <a:lnTo>
                      <a:pt x="184" y="53"/>
                    </a:lnTo>
                    <a:lnTo>
                      <a:pt x="190" y="50"/>
                    </a:lnTo>
                    <a:lnTo>
                      <a:pt x="194" y="47"/>
                    </a:lnTo>
                    <a:lnTo>
                      <a:pt x="198" y="45"/>
                    </a:lnTo>
                    <a:lnTo>
                      <a:pt x="203" y="43"/>
                    </a:lnTo>
                    <a:lnTo>
                      <a:pt x="208" y="42"/>
                    </a:lnTo>
                    <a:lnTo>
                      <a:pt x="212" y="40"/>
                    </a:lnTo>
                    <a:lnTo>
                      <a:pt x="218" y="39"/>
                    </a:lnTo>
                    <a:lnTo>
                      <a:pt x="223" y="38"/>
                    </a:lnTo>
                    <a:lnTo>
                      <a:pt x="227" y="38"/>
                    </a:lnTo>
                    <a:lnTo>
                      <a:pt x="231" y="38"/>
                    </a:lnTo>
                    <a:lnTo>
                      <a:pt x="235" y="36"/>
                    </a:lnTo>
                    <a:lnTo>
                      <a:pt x="239" y="36"/>
                    </a:lnTo>
                    <a:lnTo>
                      <a:pt x="243" y="36"/>
                    </a:lnTo>
                    <a:lnTo>
                      <a:pt x="249" y="35"/>
                    </a:lnTo>
                    <a:lnTo>
                      <a:pt x="253" y="35"/>
                    </a:lnTo>
                    <a:lnTo>
                      <a:pt x="261" y="32"/>
                    </a:lnTo>
                    <a:lnTo>
                      <a:pt x="270" y="31"/>
                    </a:lnTo>
                    <a:lnTo>
                      <a:pt x="278" y="27"/>
                    </a:lnTo>
                    <a:lnTo>
                      <a:pt x="286" y="23"/>
                    </a:lnTo>
                    <a:lnTo>
                      <a:pt x="293" y="18"/>
                    </a:lnTo>
                    <a:lnTo>
                      <a:pt x="300" y="12"/>
                    </a:lnTo>
                    <a:lnTo>
                      <a:pt x="306" y="7"/>
                    </a:lnTo>
                    <a:lnTo>
                      <a:pt x="312" y="0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5" name="Freeform 173"/>
              <p:cNvSpPr>
                <a:spLocks/>
              </p:cNvSpPr>
              <p:nvPr/>
            </p:nvSpPr>
            <p:spPr bwMode="auto">
              <a:xfrm>
                <a:off x="2492" y="1084"/>
                <a:ext cx="310" cy="244"/>
              </a:xfrm>
              <a:custGeom>
                <a:avLst/>
                <a:gdLst>
                  <a:gd name="T0" fmla="*/ 309 w 310"/>
                  <a:gd name="T1" fmla="*/ 2 h 244"/>
                  <a:gd name="T2" fmla="*/ 305 w 310"/>
                  <a:gd name="T3" fmla="*/ 6 h 244"/>
                  <a:gd name="T4" fmla="*/ 300 w 310"/>
                  <a:gd name="T5" fmla="*/ 10 h 244"/>
                  <a:gd name="T6" fmla="*/ 296 w 310"/>
                  <a:gd name="T7" fmla="*/ 14 h 244"/>
                  <a:gd name="T8" fmla="*/ 285 w 310"/>
                  <a:gd name="T9" fmla="*/ 22 h 244"/>
                  <a:gd name="T10" fmla="*/ 265 w 310"/>
                  <a:gd name="T11" fmla="*/ 31 h 244"/>
                  <a:gd name="T12" fmla="*/ 243 w 310"/>
                  <a:gd name="T13" fmla="*/ 35 h 244"/>
                  <a:gd name="T14" fmla="*/ 222 w 310"/>
                  <a:gd name="T15" fmla="*/ 38 h 244"/>
                  <a:gd name="T16" fmla="*/ 206 w 310"/>
                  <a:gd name="T17" fmla="*/ 41 h 244"/>
                  <a:gd name="T18" fmla="*/ 196 w 310"/>
                  <a:gd name="T19" fmla="*/ 43 h 244"/>
                  <a:gd name="T20" fmla="*/ 188 w 310"/>
                  <a:gd name="T21" fmla="*/ 48 h 244"/>
                  <a:gd name="T22" fmla="*/ 180 w 310"/>
                  <a:gd name="T23" fmla="*/ 54 h 244"/>
                  <a:gd name="T24" fmla="*/ 172 w 310"/>
                  <a:gd name="T25" fmla="*/ 60 h 244"/>
                  <a:gd name="T26" fmla="*/ 168 w 310"/>
                  <a:gd name="T27" fmla="*/ 66 h 244"/>
                  <a:gd name="T28" fmla="*/ 164 w 310"/>
                  <a:gd name="T29" fmla="*/ 74 h 244"/>
                  <a:gd name="T30" fmla="*/ 163 w 310"/>
                  <a:gd name="T31" fmla="*/ 82 h 244"/>
                  <a:gd name="T32" fmla="*/ 161 w 310"/>
                  <a:gd name="T33" fmla="*/ 87 h 244"/>
                  <a:gd name="T34" fmla="*/ 161 w 310"/>
                  <a:gd name="T35" fmla="*/ 87 h 244"/>
                  <a:gd name="T36" fmla="*/ 161 w 310"/>
                  <a:gd name="T37" fmla="*/ 87 h 244"/>
                  <a:gd name="T38" fmla="*/ 161 w 310"/>
                  <a:gd name="T39" fmla="*/ 88 h 244"/>
                  <a:gd name="T40" fmla="*/ 155 w 310"/>
                  <a:gd name="T41" fmla="*/ 84 h 244"/>
                  <a:gd name="T42" fmla="*/ 140 w 310"/>
                  <a:gd name="T43" fmla="*/ 88 h 244"/>
                  <a:gd name="T44" fmla="*/ 124 w 310"/>
                  <a:gd name="T45" fmla="*/ 93 h 244"/>
                  <a:gd name="T46" fmla="*/ 109 w 310"/>
                  <a:gd name="T47" fmla="*/ 100 h 244"/>
                  <a:gd name="T48" fmla="*/ 94 w 310"/>
                  <a:gd name="T49" fmla="*/ 107 h 244"/>
                  <a:gd name="T50" fmla="*/ 91 w 310"/>
                  <a:gd name="T51" fmla="*/ 111 h 244"/>
                  <a:gd name="T52" fmla="*/ 87 w 310"/>
                  <a:gd name="T53" fmla="*/ 113 h 244"/>
                  <a:gd name="T54" fmla="*/ 82 w 310"/>
                  <a:gd name="T55" fmla="*/ 115 h 244"/>
                  <a:gd name="T56" fmla="*/ 78 w 310"/>
                  <a:gd name="T57" fmla="*/ 117 h 244"/>
                  <a:gd name="T58" fmla="*/ 73 w 310"/>
                  <a:gd name="T59" fmla="*/ 120 h 244"/>
                  <a:gd name="T60" fmla="*/ 69 w 310"/>
                  <a:gd name="T61" fmla="*/ 124 h 244"/>
                  <a:gd name="T62" fmla="*/ 63 w 310"/>
                  <a:gd name="T63" fmla="*/ 128 h 244"/>
                  <a:gd name="T64" fmla="*/ 59 w 310"/>
                  <a:gd name="T65" fmla="*/ 134 h 244"/>
                  <a:gd name="T66" fmla="*/ 52 w 310"/>
                  <a:gd name="T67" fmla="*/ 139 h 244"/>
                  <a:gd name="T68" fmla="*/ 47 w 310"/>
                  <a:gd name="T69" fmla="*/ 144 h 244"/>
                  <a:gd name="T70" fmla="*/ 42 w 310"/>
                  <a:gd name="T71" fmla="*/ 151 h 244"/>
                  <a:gd name="T72" fmla="*/ 36 w 310"/>
                  <a:gd name="T73" fmla="*/ 156 h 244"/>
                  <a:gd name="T74" fmla="*/ 34 w 310"/>
                  <a:gd name="T75" fmla="*/ 159 h 244"/>
                  <a:gd name="T76" fmla="*/ 32 w 310"/>
                  <a:gd name="T77" fmla="*/ 163 h 244"/>
                  <a:gd name="T78" fmla="*/ 31 w 310"/>
                  <a:gd name="T79" fmla="*/ 166 h 244"/>
                  <a:gd name="T80" fmla="*/ 30 w 310"/>
                  <a:gd name="T81" fmla="*/ 168 h 244"/>
                  <a:gd name="T82" fmla="*/ 24 w 310"/>
                  <a:gd name="T83" fmla="*/ 185 h 244"/>
                  <a:gd name="T84" fmla="*/ 22 w 310"/>
                  <a:gd name="T85" fmla="*/ 199 h 244"/>
                  <a:gd name="T86" fmla="*/ 18 w 310"/>
                  <a:gd name="T87" fmla="*/ 214 h 244"/>
                  <a:gd name="T88" fmla="*/ 11 w 310"/>
                  <a:gd name="T89" fmla="*/ 229 h 244"/>
                  <a:gd name="T90" fmla="*/ 8 w 310"/>
                  <a:gd name="T91" fmla="*/ 233 h 244"/>
                  <a:gd name="T92" fmla="*/ 5 w 310"/>
                  <a:gd name="T93" fmla="*/ 237 h 244"/>
                  <a:gd name="T94" fmla="*/ 3 w 310"/>
                  <a:gd name="T95" fmla="*/ 240 h 244"/>
                  <a:gd name="T96" fmla="*/ 0 w 310"/>
                  <a:gd name="T97" fmla="*/ 244 h 244"/>
                  <a:gd name="T98" fmla="*/ 0 w 310"/>
                  <a:gd name="T99" fmla="*/ 244 h 244"/>
                  <a:gd name="T100" fmla="*/ 0 w 310"/>
                  <a:gd name="T101" fmla="*/ 244 h 244"/>
                  <a:gd name="T102" fmla="*/ 0 w 310"/>
                  <a:gd name="T103" fmla="*/ 244 h 244"/>
                  <a:gd name="T104" fmla="*/ 0 w 310"/>
                  <a:gd name="T105" fmla="*/ 24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0" h="244">
                    <a:moveTo>
                      <a:pt x="310" y="0"/>
                    </a:moveTo>
                    <a:lnTo>
                      <a:pt x="309" y="2"/>
                    </a:lnTo>
                    <a:lnTo>
                      <a:pt x="306" y="5"/>
                    </a:lnTo>
                    <a:lnTo>
                      <a:pt x="305" y="6"/>
                    </a:lnTo>
                    <a:lnTo>
                      <a:pt x="302" y="9"/>
                    </a:lnTo>
                    <a:lnTo>
                      <a:pt x="300" y="10"/>
                    </a:lnTo>
                    <a:lnTo>
                      <a:pt x="298" y="11"/>
                    </a:lnTo>
                    <a:lnTo>
                      <a:pt x="296" y="14"/>
                    </a:lnTo>
                    <a:lnTo>
                      <a:pt x="293" y="15"/>
                    </a:lnTo>
                    <a:lnTo>
                      <a:pt x="285" y="22"/>
                    </a:lnTo>
                    <a:lnTo>
                      <a:pt x="276" y="27"/>
                    </a:lnTo>
                    <a:lnTo>
                      <a:pt x="265" y="31"/>
                    </a:lnTo>
                    <a:lnTo>
                      <a:pt x="254" y="33"/>
                    </a:lnTo>
                    <a:lnTo>
                      <a:pt x="243" y="35"/>
                    </a:lnTo>
                    <a:lnTo>
                      <a:pt x="233" y="37"/>
                    </a:lnTo>
                    <a:lnTo>
                      <a:pt x="222" y="38"/>
                    </a:lnTo>
                    <a:lnTo>
                      <a:pt x="211" y="39"/>
                    </a:lnTo>
                    <a:lnTo>
                      <a:pt x="206" y="41"/>
                    </a:lnTo>
                    <a:lnTo>
                      <a:pt x="202" y="42"/>
                    </a:lnTo>
                    <a:lnTo>
                      <a:pt x="196" y="43"/>
                    </a:lnTo>
                    <a:lnTo>
                      <a:pt x="192" y="46"/>
                    </a:lnTo>
                    <a:lnTo>
                      <a:pt x="188" y="48"/>
                    </a:lnTo>
                    <a:lnTo>
                      <a:pt x="184" y="50"/>
                    </a:lnTo>
                    <a:lnTo>
                      <a:pt x="180" y="54"/>
                    </a:lnTo>
                    <a:lnTo>
                      <a:pt x="176" y="57"/>
                    </a:lnTo>
                    <a:lnTo>
                      <a:pt x="172" y="60"/>
                    </a:lnTo>
                    <a:lnTo>
                      <a:pt x="169" y="64"/>
                    </a:lnTo>
                    <a:lnTo>
                      <a:pt x="168" y="66"/>
                    </a:lnTo>
                    <a:lnTo>
                      <a:pt x="165" y="70"/>
                    </a:lnTo>
                    <a:lnTo>
                      <a:pt x="164" y="74"/>
                    </a:lnTo>
                    <a:lnTo>
                      <a:pt x="163" y="78"/>
                    </a:lnTo>
                    <a:lnTo>
                      <a:pt x="163" y="82"/>
                    </a:lnTo>
                    <a:lnTo>
                      <a:pt x="161" y="87"/>
                    </a:lnTo>
                    <a:lnTo>
                      <a:pt x="161" y="87"/>
                    </a:lnTo>
                    <a:lnTo>
                      <a:pt x="161" y="87"/>
                    </a:lnTo>
                    <a:lnTo>
                      <a:pt x="161" y="87"/>
                    </a:lnTo>
                    <a:lnTo>
                      <a:pt x="161" y="87"/>
                    </a:lnTo>
                    <a:lnTo>
                      <a:pt x="161" y="87"/>
                    </a:lnTo>
                    <a:lnTo>
                      <a:pt x="161" y="88"/>
                    </a:lnTo>
                    <a:lnTo>
                      <a:pt x="161" y="88"/>
                    </a:lnTo>
                    <a:lnTo>
                      <a:pt x="160" y="88"/>
                    </a:lnTo>
                    <a:lnTo>
                      <a:pt x="155" y="84"/>
                    </a:lnTo>
                    <a:lnTo>
                      <a:pt x="147" y="87"/>
                    </a:lnTo>
                    <a:lnTo>
                      <a:pt x="140" y="88"/>
                    </a:lnTo>
                    <a:lnTo>
                      <a:pt x="132" y="91"/>
                    </a:lnTo>
                    <a:lnTo>
                      <a:pt x="124" y="93"/>
                    </a:lnTo>
                    <a:lnTo>
                      <a:pt x="117" y="97"/>
                    </a:lnTo>
                    <a:lnTo>
                      <a:pt x="109" y="100"/>
                    </a:lnTo>
                    <a:lnTo>
                      <a:pt x="102" y="104"/>
                    </a:lnTo>
                    <a:lnTo>
                      <a:pt x="94" y="107"/>
                    </a:lnTo>
                    <a:lnTo>
                      <a:pt x="93" y="109"/>
                    </a:lnTo>
                    <a:lnTo>
                      <a:pt x="91" y="111"/>
                    </a:lnTo>
                    <a:lnTo>
                      <a:pt x="89" y="112"/>
                    </a:lnTo>
                    <a:lnTo>
                      <a:pt x="87" y="113"/>
                    </a:lnTo>
                    <a:lnTo>
                      <a:pt x="85" y="115"/>
                    </a:lnTo>
                    <a:lnTo>
                      <a:pt x="82" y="115"/>
                    </a:lnTo>
                    <a:lnTo>
                      <a:pt x="81" y="116"/>
                    </a:lnTo>
                    <a:lnTo>
                      <a:pt x="78" y="117"/>
                    </a:lnTo>
                    <a:lnTo>
                      <a:pt x="75" y="119"/>
                    </a:lnTo>
                    <a:lnTo>
                      <a:pt x="73" y="120"/>
                    </a:lnTo>
                    <a:lnTo>
                      <a:pt x="70" y="123"/>
                    </a:lnTo>
                    <a:lnTo>
                      <a:pt x="69" y="124"/>
                    </a:lnTo>
                    <a:lnTo>
                      <a:pt x="66" y="127"/>
                    </a:lnTo>
                    <a:lnTo>
                      <a:pt x="63" y="128"/>
                    </a:lnTo>
                    <a:lnTo>
                      <a:pt x="62" y="131"/>
                    </a:lnTo>
                    <a:lnTo>
                      <a:pt x="59" y="134"/>
                    </a:lnTo>
                    <a:lnTo>
                      <a:pt x="56" y="136"/>
                    </a:lnTo>
                    <a:lnTo>
                      <a:pt x="52" y="139"/>
                    </a:lnTo>
                    <a:lnTo>
                      <a:pt x="50" y="142"/>
                    </a:lnTo>
                    <a:lnTo>
                      <a:pt x="47" y="144"/>
                    </a:lnTo>
                    <a:lnTo>
                      <a:pt x="44" y="147"/>
                    </a:lnTo>
                    <a:lnTo>
                      <a:pt x="42" y="151"/>
                    </a:lnTo>
                    <a:lnTo>
                      <a:pt x="39" y="154"/>
                    </a:lnTo>
                    <a:lnTo>
                      <a:pt x="36" y="156"/>
                    </a:lnTo>
                    <a:lnTo>
                      <a:pt x="35" y="158"/>
                    </a:lnTo>
                    <a:lnTo>
                      <a:pt x="34" y="159"/>
                    </a:lnTo>
                    <a:lnTo>
                      <a:pt x="34" y="162"/>
                    </a:lnTo>
                    <a:lnTo>
                      <a:pt x="32" y="163"/>
                    </a:lnTo>
                    <a:lnTo>
                      <a:pt x="31" y="164"/>
                    </a:lnTo>
                    <a:lnTo>
                      <a:pt x="31" y="166"/>
                    </a:lnTo>
                    <a:lnTo>
                      <a:pt x="30" y="167"/>
                    </a:lnTo>
                    <a:lnTo>
                      <a:pt x="30" y="168"/>
                    </a:lnTo>
                    <a:lnTo>
                      <a:pt x="27" y="177"/>
                    </a:lnTo>
                    <a:lnTo>
                      <a:pt x="24" y="185"/>
                    </a:lnTo>
                    <a:lnTo>
                      <a:pt x="23" y="193"/>
                    </a:lnTo>
                    <a:lnTo>
                      <a:pt x="22" y="199"/>
                    </a:lnTo>
                    <a:lnTo>
                      <a:pt x="19" y="207"/>
                    </a:lnTo>
                    <a:lnTo>
                      <a:pt x="18" y="214"/>
                    </a:lnTo>
                    <a:lnTo>
                      <a:pt x="15" y="222"/>
                    </a:lnTo>
                    <a:lnTo>
                      <a:pt x="11" y="229"/>
                    </a:lnTo>
                    <a:lnTo>
                      <a:pt x="9" y="232"/>
                    </a:lnTo>
                    <a:lnTo>
                      <a:pt x="8" y="233"/>
                    </a:lnTo>
                    <a:lnTo>
                      <a:pt x="7" y="234"/>
                    </a:lnTo>
                    <a:lnTo>
                      <a:pt x="5" y="237"/>
                    </a:lnTo>
                    <a:lnTo>
                      <a:pt x="4" y="238"/>
                    </a:lnTo>
                    <a:lnTo>
                      <a:pt x="3" y="240"/>
                    </a:lnTo>
                    <a:lnTo>
                      <a:pt x="1" y="242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6" name="Freeform 174"/>
              <p:cNvSpPr>
                <a:spLocks/>
              </p:cNvSpPr>
              <p:nvPr/>
            </p:nvSpPr>
            <p:spPr bwMode="auto">
              <a:xfrm>
                <a:off x="2574" y="1278"/>
                <a:ext cx="196" cy="165"/>
              </a:xfrm>
              <a:custGeom>
                <a:avLst/>
                <a:gdLst>
                  <a:gd name="T0" fmla="*/ 0 w 196"/>
                  <a:gd name="T1" fmla="*/ 116 h 165"/>
                  <a:gd name="T2" fmla="*/ 1 w 196"/>
                  <a:gd name="T3" fmla="*/ 116 h 165"/>
                  <a:gd name="T4" fmla="*/ 9 w 196"/>
                  <a:gd name="T5" fmla="*/ 116 h 165"/>
                  <a:gd name="T6" fmla="*/ 22 w 196"/>
                  <a:gd name="T7" fmla="*/ 117 h 165"/>
                  <a:gd name="T8" fmla="*/ 30 w 196"/>
                  <a:gd name="T9" fmla="*/ 133 h 165"/>
                  <a:gd name="T10" fmla="*/ 40 w 196"/>
                  <a:gd name="T11" fmla="*/ 151 h 165"/>
                  <a:gd name="T12" fmla="*/ 47 w 196"/>
                  <a:gd name="T13" fmla="*/ 159 h 165"/>
                  <a:gd name="T14" fmla="*/ 51 w 196"/>
                  <a:gd name="T15" fmla="*/ 165 h 165"/>
                  <a:gd name="T16" fmla="*/ 50 w 196"/>
                  <a:gd name="T17" fmla="*/ 160 h 165"/>
                  <a:gd name="T18" fmla="*/ 44 w 196"/>
                  <a:gd name="T19" fmla="*/ 151 h 165"/>
                  <a:gd name="T20" fmla="*/ 38 w 196"/>
                  <a:gd name="T21" fmla="*/ 140 h 165"/>
                  <a:gd name="T22" fmla="*/ 32 w 196"/>
                  <a:gd name="T23" fmla="*/ 128 h 165"/>
                  <a:gd name="T24" fmla="*/ 30 w 196"/>
                  <a:gd name="T25" fmla="*/ 121 h 165"/>
                  <a:gd name="T26" fmla="*/ 30 w 196"/>
                  <a:gd name="T27" fmla="*/ 117 h 165"/>
                  <a:gd name="T28" fmla="*/ 31 w 196"/>
                  <a:gd name="T29" fmla="*/ 117 h 165"/>
                  <a:gd name="T30" fmla="*/ 31 w 196"/>
                  <a:gd name="T31" fmla="*/ 116 h 165"/>
                  <a:gd name="T32" fmla="*/ 52 w 196"/>
                  <a:gd name="T33" fmla="*/ 113 h 165"/>
                  <a:gd name="T34" fmla="*/ 82 w 196"/>
                  <a:gd name="T35" fmla="*/ 113 h 165"/>
                  <a:gd name="T36" fmla="*/ 129 w 196"/>
                  <a:gd name="T37" fmla="*/ 106 h 165"/>
                  <a:gd name="T38" fmla="*/ 183 w 196"/>
                  <a:gd name="T39" fmla="*/ 98 h 165"/>
                  <a:gd name="T40" fmla="*/ 196 w 196"/>
                  <a:gd name="T41" fmla="*/ 93 h 165"/>
                  <a:gd name="T42" fmla="*/ 196 w 196"/>
                  <a:gd name="T43" fmla="*/ 93 h 165"/>
                  <a:gd name="T44" fmla="*/ 196 w 196"/>
                  <a:gd name="T45" fmla="*/ 93 h 165"/>
                  <a:gd name="T46" fmla="*/ 196 w 196"/>
                  <a:gd name="T47" fmla="*/ 91 h 165"/>
                  <a:gd name="T48" fmla="*/ 183 w 196"/>
                  <a:gd name="T49" fmla="*/ 95 h 165"/>
                  <a:gd name="T50" fmla="*/ 164 w 196"/>
                  <a:gd name="T51" fmla="*/ 99 h 165"/>
                  <a:gd name="T52" fmla="*/ 148 w 196"/>
                  <a:gd name="T53" fmla="*/ 101 h 165"/>
                  <a:gd name="T54" fmla="*/ 132 w 196"/>
                  <a:gd name="T55" fmla="*/ 102 h 165"/>
                  <a:gd name="T56" fmla="*/ 117 w 196"/>
                  <a:gd name="T57" fmla="*/ 104 h 165"/>
                  <a:gd name="T58" fmla="*/ 102 w 196"/>
                  <a:gd name="T59" fmla="*/ 105 h 165"/>
                  <a:gd name="T60" fmla="*/ 83 w 196"/>
                  <a:gd name="T61" fmla="*/ 105 h 165"/>
                  <a:gd name="T62" fmla="*/ 66 w 196"/>
                  <a:gd name="T63" fmla="*/ 94 h 165"/>
                  <a:gd name="T64" fmla="*/ 48 w 196"/>
                  <a:gd name="T65" fmla="*/ 78 h 165"/>
                  <a:gd name="T66" fmla="*/ 38 w 196"/>
                  <a:gd name="T67" fmla="*/ 55 h 165"/>
                  <a:gd name="T68" fmla="*/ 28 w 196"/>
                  <a:gd name="T69" fmla="*/ 32 h 165"/>
                  <a:gd name="T70" fmla="*/ 17 w 196"/>
                  <a:gd name="T71" fmla="*/ 12 h 165"/>
                  <a:gd name="T72" fmla="*/ 11 w 196"/>
                  <a:gd name="T73" fmla="*/ 5 h 165"/>
                  <a:gd name="T74" fmla="*/ 8 w 196"/>
                  <a:gd name="T75" fmla="*/ 3 h 165"/>
                  <a:gd name="T76" fmla="*/ 8 w 196"/>
                  <a:gd name="T77" fmla="*/ 1 h 165"/>
                  <a:gd name="T78" fmla="*/ 7 w 196"/>
                  <a:gd name="T79" fmla="*/ 1 h 165"/>
                  <a:gd name="T80" fmla="*/ 4 w 196"/>
                  <a:gd name="T81" fmla="*/ 0 h 165"/>
                  <a:gd name="T82" fmla="*/ 4 w 196"/>
                  <a:gd name="T83" fmla="*/ 0 h 165"/>
                  <a:gd name="T84" fmla="*/ 19 w 196"/>
                  <a:gd name="T85" fmla="*/ 20 h 165"/>
                  <a:gd name="T86" fmla="*/ 39 w 196"/>
                  <a:gd name="T87" fmla="*/ 65 h 165"/>
                  <a:gd name="T88" fmla="*/ 52 w 196"/>
                  <a:gd name="T89" fmla="*/ 87 h 165"/>
                  <a:gd name="T90" fmla="*/ 55 w 196"/>
                  <a:gd name="T91" fmla="*/ 90 h 165"/>
                  <a:gd name="T92" fmla="*/ 63 w 196"/>
                  <a:gd name="T93" fmla="*/ 95 h 165"/>
                  <a:gd name="T94" fmla="*/ 75 w 196"/>
                  <a:gd name="T95" fmla="*/ 105 h 165"/>
                  <a:gd name="T96" fmla="*/ 82 w 196"/>
                  <a:gd name="T97" fmla="*/ 109 h 165"/>
                  <a:gd name="T98" fmla="*/ 82 w 196"/>
                  <a:gd name="T99" fmla="*/ 109 h 165"/>
                  <a:gd name="T100" fmla="*/ 77 w 196"/>
                  <a:gd name="T101" fmla="*/ 112 h 165"/>
                  <a:gd name="T102" fmla="*/ 65 w 196"/>
                  <a:gd name="T103" fmla="*/ 110 h 165"/>
                  <a:gd name="T104" fmla="*/ 56 w 196"/>
                  <a:gd name="T105" fmla="*/ 109 h 165"/>
                  <a:gd name="T106" fmla="*/ 52 w 196"/>
                  <a:gd name="T107" fmla="*/ 109 h 165"/>
                  <a:gd name="T108" fmla="*/ 43 w 196"/>
                  <a:gd name="T109" fmla="*/ 109 h 165"/>
                  <a:gd name="T110" fmla="*/ 30 w 196"/>
                  <a:gd name="T111" fmla="*/ 112 h 165"/>
                  <a:gd name="T112" fmla="*/ 17 w 196"/>
                  <a:gd name="T113" fmla="*/ 114 h 165"/>
                  <a:gd name="T114" fmla="*/ 7 w 196"/>
                  <a:gd name="T115" fmla="*/ 114 h 165"/>
                  <a:gd name="T116" fmla="*/ 0 w 196"/>
                  <a:gd name="T117" fmla="*/ 116 h 165"/>
                  <a:gd name="T118" fmla="*/ 0 w 196"/>
                  <a:gd name="T119" fmla="*/ 1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6" h="165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4" y="116"/>
                    </a:lnTo>
                    <a:lnTo>
                      <a:pt x="7" y="116"/>
                    </a:lnTo>
                    <a:lnTo>
                      <a:pt x="9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9" y="117"/>
                    </a:lnTo>
                    <a:lnTo>
                      <a:pt x="22" y="117"/>
                    </a:lnTo>
                    <a:lnTo>
                      <a:pt x="24" y="118"/>
                    </a:lnTo>
                    <a:lnTo>
                      <a:pt x="26" y="124"/>
                    </a:lnTo>
                    <a:lnTo>
                      <a:pt x="28" y="128"/>
                    </a:lnTo>
                    <a:lnTo>
                      <a:pt x="30" y="133"/>
                    </a:lnTo>
                    <a:lnTo>
                      <a:pt x="32" y="137"/>
                    </a:lnTo>
                    <a:lnTo>
                      <a:pt x="35" y="141"/>
                    </a:lnTo>
                    <a:lnTo>
                      <a:pt x="38" y="147"/>
                    </a:lnTo>
                    <a:lnTo>
                      <a:pt x="40" y="151"/>
                    </a:lnTo>
                    <a:lnTo>
                      <a:pt x="43" y="155"/>
                    </a:lnTo>
                    <a:lnTo>
                      <a:pt x="44" y="156"/>
                    </a:lnTo>
                    <a:lnTo>
                      <a:pt x="46" y="157"/>
                    </a:lnTo>
                    <a:lnTo>
                      <a:pt x="47" y="159"/>
                    </a:lnTo>
                    <a:lnTo>
                      <a:pt x="47" y="160"/>
                    </a:lnTo>
                    <a:lnTo>
                      <a:pt x="48" y="161"/>
                    </a:lnTo>
                    <a:lnTo>
                      <a:pt x="50" y="163"/>
                    </a:lnTo>
                    <a:lnTo>
                      <a:pt x="51" y="165"/>
                    </a:lnTo>
                    <a:lnTo>
                      <a:pt x="52" y="165"/>
                    </a:lnTo>
                    <a:lnTo>
                      <a:pt x="51" y="164"/>
                    </a:lnTo>
                    <a:lnTo>
                      <a:pt x="51" y="161"/>
                    </a:lnTo>
                    <a:lnTo>
                      <a:pt x="50" y="160"/>
                    </a:lnTo>
                    <a:lnTo>
                      <a:pt x="48" y="157"/>
                    </a:lnTo>
                    <a:lnTo>
                      <a:pt x="47" y="156"/>
                    </a:lnTo>
                    <a:lnTo>
                      <a:pt x="46" y="153"/>
                    </a:lnTo>
                    <a:lnTo>
                      <a:pt x="44" y="151"/>
                    </a:lnTo>
                    <a:lnTo>
                      <a:pt x="44" y="149"/>
                    </a:lnTo>
                    <a:lnTo>
                      <a:pt x="42" y="147"/>
                    </a:lnTo>
                    <a:lnTo>
                      <a:pt x="40" y="143"/>
                    </a:lnTo>
                    <a:lnTo>
                      <a:pt x="38" y="140"/>
                    </a:lnTo>
                    <a:lnTo>
                      <a:pt x="36" y="137"/>
                    </a:lnTo>
                    <a:lnTo>
                      <a:pt x="35" y="134"/>
                    </a:lnTo>
                    <a:lnTo>
                      <a:pt x="34" y="130"/>
                    </a:lnTo>
                    <a:lnTo>
                      <a:pt x="32" y="128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2"/>
                    </a:lnTo>
                    <a:lnTo>
                      <a:pt x="30" y="121"/>
                    </a:lnTo>
                    <a:lnTo>
                      <a:pt x="30" y="121"/>
                    </a:lnTo>
                    <a:lnTo>
                      <a:pt x="30" y="120"/>
                    </a:lnTo>
                    <a:lnTo>
                      <a:pt x="30" y="118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1" y="117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8" y="113"/>
                    </a:lnTo>
                    <a:lnTo>
                      <a:pt x="46" y="113"/>
                    </a:lnTo>
                    <a:lnTo>
                      <a:pt x="52" y="113"/>
                    </a:lnTo>
                    <a:lnTo>
                      <a:pt x="60" y="114"/>
                    </a:lnTo>
                    <a:lnTo>
                      <a:pt x="67" y="114"/>
                    </a:lnTo>
                    <a:lnTo>
                      <a:pt x="74" y="114"/>
                    </a:lnTo>
                    <a:lnTo>
                      <a:pt x="82" y="113"/>
                    </a:lnTo>
                    <a:lnTo>
                      <a:pt x="89" y="110"/>
                    </a:lnTo>
                    <a:lnTo>
                      <a:pt x="102" y="109"/>
                    </a:lnTo>
                    <a:lnTo>
                      <a:pt x="116" y="108"/>
                    </a:lnTo>
                    <a:lnTo>
                      <a:pt x="129" y="106"/>
                    </a:lnTo>
                    <a:lnTo>
                      <a:pt x="142" y="105"/>
                    </a:lnTo>
                    <a:lnTo>
                      <a:pt x="157" y="104"/>
                    </a:lnTo>
                    <a:lnTo>
                      <a:pt x="169" y="101"/>
                    </a:lnTo>
                    <a:lnTo>
                      <a:pt x="183" y="98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1" y="93"/>
                    </a:lnTo>
                    <a:lnTo>
                      <a:pt x="187" y="94"/>
                    </a:lnTo>
                    <a:lnTo>
                      <a:pt x="183" y="95"/>
                    </a:lnTo>
                    <a:lnTo>
                      <a:pt x="177" y="97"/>
                    </a:lnTo>
                    <a:lnTo>
                      <a:pt x="173" y="98"/>
                    </a:lnTo>
                    <a:lnTo>
                      <a:pt x="168" y="98"/>
                    </a:lnTo>
                    <a:lnTo>
                      <a:pt x="164" y="99"/>
                    </a:lnTo>
                    <a:lnTo>
                      <a:pt x="159" y="101"/>
                    </a:lnTo>
                    <a:lnTo>
                      <a:pt x="155" y="101"/>
                    </a:lnTo>
                    <a:lnTo>
                      <a:pt x="152" y="101"/>
                    </a:lnTo>
                    <a:lnTo>
                      <a:pt x="148" y="101"/>
                    </a:lnTo>
                    <a:lnTo>
                      <a:pt x="144" y="101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2"/>
                    </a:lnTo>
                    <a:lnTo>
                      <a:pt x="128" y="102"/>
                    </a:lnTo>
                    <a:lnTo>
                      <a:pt x="124" y="104"/>
                    </a:lnTo>
                    <a:lnTo>
                      <a:pt x="120" y="104"/>
                    </a:lnTo>
                    <a:lnTo>
                      <a:pt x="117" y="104"/>
                    </a:lnTo>
                    <a:lnTo>
                      <a:pt x="113" y="105"/>
                    </a:lnTo>
                    <a:lnTo>
                      <a:pt x="109" y="105"/>
                    </a:lnTo>
                    <a:lnTo>
                      <a:pt x="106" y="105"/>
                    </a:lnTo>
                    <a:lnTo>
                      <a:pt x="102" y="105"/>
                    </a:lnTo>
                    <a:lnTo>
                      <a:pt x="98" y="105"/>
                    </a:lnTo>
                    <a:lnTo>
                      <a:pt x="93" y="106"/>
                    </a:lnTo>
                    <a:lnTo>
                      <a:pt x="87" y="106"/>
                    </a:lnTo>
                    <a:lnTo>
                      <a:pt x="83" y="105"/>
                    </a:lnTo>
                    <a:lnTo>
                      <a:pt x="78" y="102"/>
                    </a:lnTo>
                    <a:lnTo>
                      <a:pt x="74" y="101"/>
                    </a:lnTo>
                    <a:lnTo>
                      <a:pt x="70" y="97"/>
                    </a:lnTo>
                    <a:lnTo>
                      <a:pt x="66" y="94"/>
                    </a:lnTo>
                    <a:lnTo>
                      <a:pt x="62" y="91"/>
                    </a:lnTo>
                    <a:lnTo>
                      <a:pt x="56" y="87"/>
                    </a:lnTo>
                    <a:lnTo>
                      <a:pt x="52" y="82"/>
                    </a:lnTo>
                    <a:lnTo>
                      <a:pt x="48" y="78"/>
                    </a:lnTo>
                    <a:lnTo>
                      <a:pt x="46" y="71"/>
                    </a:lnTo>
                    <a:lnTo>
                      <a:pt x="43" y="66"/>
                    </a:lnTo>
                    <a:lnTo>
                      <a:pt x="40" y="61"/>
                    </a:lnTo>
                    <a:lnTo>
                      <a:pt x="38" y="55"/>
                    </a:lnTo>
                    <a:lnTo>
                      <a:pt x="35" y="48"/>
                    </a:lnTo>
                    <a:lnTo>
                      <a:pt x="34" y="43"/>
                    </a:lnTo>
                    <a:lnTo>
                      <a:pt x="31" y="38"/>
                    </a:lnTo>
                    <a:lnTo>
                      <a:pt x="28" y="32"/>
                    </a:lnTo>
                    <a:lnTo>
                      <a:pt x="26" y="27"/>
                    </a:lnTo>
                    <a:lnTo>
                      <a:pt x="23" y="22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2" y="9"/>
                    </a:lnTo>
                    <a:lnTo>
                      <a:pt x="19" y="20"/>
                    </a:lnTo>
                    <a:lnTo>
                      <a:pt x="24" y="31"/>
                    </a:lnTo>
                    <a:lnTo>
                      <a:pt x="30" y="42"/>
                    </a:lnTo>
                    <a:lnTo>
                      <a:pt x="34" y="54"/>
                    </a:lnTo>
                    <a:lnTo>
                      <a:pt x="39" y="65"/>
                    </a:lnTo>
                    <a:lnTo>
                      <a:pt x="44" y="75"/>
                    </a:lnTo>
                    <a:lnTo>
                      <a:pt x="51" y="86"/>
                    </a:lnTo>
                    <a:lnTo>
                      <a:pt x="51" y="86"/>
                    </a:lnTo>
                    <a:lnTo>
                      <a:pt x="52" y="87"/>
                    </a:lnTo>
                    <a:lnTo>
                      <a:pt x="52" y="87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6" y="91"/>
                    </a:lnTo>
                    <a:lnTo>
                      <a:pt x="59" y="94"/>
                    </a:lnTo>
                    <a:lnTo>
                      <a:pt x="63" y="95"/>
                    </a:lnTo>
                    <a:lnTo>
                      <a:pt x="66" y="98"/>
                    </a:lnTo>
                    <a:lnTo>
                      <a:pt x="69" y="101"/>
                    </a:lnTo>
                    <a:lnTo>
                      <a:pt x="73" y="104"/>
                    </a:lnTo>
                    <a:lnTo>
                      <a:pt x="75" y="105"/>
                    </a:lnTo>
                    <a:lnTo>
                      <a:pt x="79" y="106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79" y="110"/>
                    </a:lnTo>
                    <a:lnTo>
                      <a:pt x="77" y="112"/>
                    </a:lnTo>
                    <a:lnTo>
                      <a:pt x="74" y="112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5" y="110"/>
                    </a:lnTo>
                    <a:lnTo>
                      <a:pt x="62" y="109"/>
                    </a:lnTo>
                    <a:lnTo>
                      <a:pt x="59" y="109"/>
                    </a:lnTo>
                    <a:lnTo>
                      <a:pt x="58" y="109"/>
                    </a:lnTo>
                    <a:lnTo>
                      <a:pt x="56" y="109"/>
                    </a:lnTo>
                    <a:lnTo>
                      <a:pt x="55" y="109"/>
                    </a:lnTo>
                    <a:lnTo>
                      <a:pt x="55" y="109"/>
                    </a:lnTo>
                    <a:lnTo>
                      <a:pt x="54" y="109"/>
                    </a:lnTo>
                    <a:lnTo>
                      <a:pt x="52" y="109"/>
                    </a:lnTo>
                    <a:lnTo>
                      <a:pt x="51" y="109"/>
                    </a:lnTo>
                    <a:lnTo>
                      <a:pt x="50" y="109"/>
                    </a:lnTo>
                    <a:lnTo>
                      <a:pt x="46" y="109"/>
                    </a:lnTo>
                    <a:lnTo>
                      <a:pt x="43" y="109"/>
                    </a:lnTo>
                    <a:lnTo>
                      <a:pt x="39" y="109"/>
                    </a:lnTo>
                    <a:lnTo>
                      <a:pt x="36" y="110"/>
                    </a:lnTo>
                    <a:lnTo>
                      <a:pt x="34" y="112"/>
                    </a:lnTo>
                    <a:lnTo>
                      <a:pt x="30" y="112"/>
                    </a:lnTo>
                    <a:lnTo>
                      <a:pt x="27" y="113"/>
                    </a:lnTo>
                    <a:lnTo>
                      <a:pt x="24" y="114"/>
                    </a:lnTo>
                    <a:lnTo>
                      <a:pt x="22" y="114"/>
                    </a:lnTo>
                    <a:lnTo>
                      <a:pt x="17" y="114"/>
                    </a:lnTo>
                    <a:lnTo>
                      <a:pt x="15" y="113"/>
                    </a:lnTo>
                    <a:lnTo>
                      <a:pt x="12" y="113"/>
                    </a:lnTo>
                    <a:lnTo>
                      <a:pt x="9" y="113"/>
                    </a:lnTo>
                    <a:lnTo>
                      <a:pt x="7" y="114"/>
                    </a:lnTo>
                    <a:lnTo>
                      <a:pt x="3" y="1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818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7" name="Freeform 175"/>
              <p:cNvSpPr>
                <a:spLocks/>
              </p:cNvSpPr>
              <p:nvPr/>
            </p:nvSpPr>
            <p:spPr bwMode="auto">
              <a:xfrm>
                <a:off x="2574" y="1278"/>
                <a:ext cx="196" cy="165"/>
              </a:xfrm>
              <a:custGeom>
                <a:avLst/>
                <a:gdLst>
                  <a:gd name="T0" fmla="*/ 0 w 196"/>
                  <a:gd name="T1" fmla="*/ 116 h 165"/>
                  <a:gd name="T2" fmla="*/ 1 w 196"/>
                  <a:gd name="T3" fmla="*/ 116 h 165"/>
                  <a:gd name="T4" fmla="*/ 9 w 196"/>
                  <a:gd name="T5" fmla="*/ 116 h 165"/>
                  <a:gd name="T6" fmla="*/ 22 w 196"/>
                  <a:gd name="T7" fmla="*/ 117 h 165"/>
                  <a:gd name="T8" fmla="*/ 30 w 196"/>
                  <a:gd name="T9" fmla="*/ 133 h 165"/>
                  <a:gd name="T10" fmla="*/ 40 w 196"/>
                  <a:gd name="T11" fmla="*/ 151 h 165"/>
                  <a:gd name="T12" fmla="*/ 47 w 196"/>
                  <a:gd name="T13" fmla="*/ 159 h 165"/>
                  <a:gd name="T14" fmla="*/ 51 w 196"/>
                  <a:gd name="T15" fmla="*/ 165 h 165"/>
                  <a:gd name="T16" fmla="*/ 50 w 196"/>
                  <a:gd name="T17" fmla="*/ 160 h 165"/>
                  <a:gd name="T18" fmla="*/ 44 w 196"/>
                  <a:gd name="T19" fmla="*/ 151 h 165"/>
                  <a:gd name="T20" fmla="*/ 38 w 196"/>
                  <a:gd name="T21" fmla="*/ 140 h 165"/>
                  <a:gd name="T22" fmla="*/ 32 w 196"/>
                  <a:gd name="T23" fmla="*/ 128 h 165"/>
                  <a:gd name="T24" fmla="*/ 30 w 196"/>
                  <a:gd name="T25" fmla="*/ 121 h 165"/>
                  <a:gd name="T26" fmla="*/ 30 w 196"/>
                  <a:gd name="T27" fmla="*/ 117 h 165"/>
                  <a:gd name="T28" fmla="*/ 31 w 196"/>
                  <a:gd name="T29" fmla="*/ 117 h 165"/>
                  <a:gd name="T30" fmla="*/ 31 w 196"/>
                  <a:gd name="T31" fmla="*/ 116 h 165"/>
                  <a:gd name="T32" fmla="*/ 52 w 196"/>
                  <a:gd name="T33" fmla="*/ 113 h 165"/>
                  <a:gd name="T34" fmla="*/ 82 w 196"/>
                  <a:gd name="T35" fmla="*/ 113 h 165"/>
                  <a:gd name="T36" fmla="*/ 129 w 196"/>
                  <a:gd name="T37" fmla="*/ 106 h 165"/>
                  <a:gd name="T38" fmla="*/ 183 w 196"/>
                  <a:gd name="T39" fmla="*/ 98 h 165"/>
                  <a:gd name="T40" fmla="*/ 196 w 196"/>
                  <a:gd name="T41" fmla="*/ 93 h 165"/>
                  <a:gd name="T42" fmla="*/ 196 w 196"/>
                  <a:gd name="T43" fmla="*/ 93 h 165"/>
                  <a:gd name="T44" fmla="*/ 196 w 196"/>
                  <a:gd name="T45" fmla="*/ 93 h 165"/>
                  <a:gd name="T46" fmla="*/ 196 w 196"/>
                  <a:gd name="T47" fmla="*/ 91 h 165"/>
                  <a:gd name="T48" fmla="*/ 183 w 196"/>
                  <a:gd name="T49" fmla="*/ 95 h 165"/>
                  <a:gd name="T50" fmla="*/ 164 w 196"/>
                  <a:gd name="T51" fmla="*/ 99 h 165"/>
                  <a:gd name="T52" fmla="*/ 148 w 196"/>
                  <a:gd name="T53" fmla="*/ 101 h 165"/>
                  <a:gd name="T54" fmla="*/ 132 w 196"/>
                  <a:gd name="T55" fmla="*/ 102 h 165"/>
                  <a:gd name="T56" fmla="*/ 117 w 196"/>
                  <a:gd name="T57" fmla="*/ 104 h 165"/>
                  <a:gd name="T58" fmla="*/ 102 w 196"/>
                  <a:gd name="T59" fmla="*/ 105 h 165"/>
                  <a:gd name="T60" fmla="*/ 83 w 196"/>
                  <a:gd name="T61" fmla="*/ 105 h 165"/>
                  <a:gd name="T62" fmla="*/ 66 w 196"/>
                  <a:gd name="T63" fmla="*/ 94 h 165"/>
                  <a:gd name="T64" fmla="*/ 48 w 196"/>
                  <a:gd name="T65" fmla="*/ 78 h 165"/>
                  <a:gd name="T66" fmla="*/ 38 w 196"/>
                  <a:gd name="T67" fmla="*/ 55 h 165"/>
                  <a:gd name="T68" fmla="*/ 28 w 196"/>
                  <a:gd name="T69" fmla="*/ 32 h 165"/>
                  <a:gd name="T70" fmla="*/ 17 w 196"/>
                  <a:gd name="T71" fmla="*/ 12 h 165"/>
                  <a:gd name="T72" fmla="*/ 11 w 196"/>
                  <a:gd name="T73" fmla="*/ 5 h 165"/>
                  <a:gd name="T74" fmla="*/ 8 w 196"/>
                  <a:gd name="T75" fmla="*/ 3 h 165"/>
                  <a:gd name="T76" fmla="*/ 8 w 196"/>
                  <a:gd name="T77" fmla="*/ 1 h 165"/>
                  <a:gd name="T78" fmla="*/ 7 w 196"/>
                  <a:gd name="T79" fmla="*/ 1 h 165"/>
                  <a:gd name="T80" fmla="*/ 4 w 196"/>
                  <a:gd name="T81" fmla="*/ 0 h 165"/>
                  <a:gd name="T82" fmla="*/ 4 w 196"/>
                  <a:gd name="T83" fmla="*/ 0 h 165"/>
                  <a:gd name="T84" fmla="*/ 19 w 196"/>
                  <a:gd name="T85" fmla="*/ 20 h 165"/>
                  <a:gd name="T86" fmla="*/ 39 w 196"/>
                  <a:gd name="T87" fmla="*/ 65 h 165"/>
                  <a:gd name="T88" fmla="*/ 52 w 196"/>
                  <a:gd name="T89" fmla="*/ 87 h 165"/>
                  <a:gd name="T90" fmla="*/ 55 w 196"/>
                  <a:gd name="T91" fmla="*/ 90 h 165"/>
                  <a:gd name="T92" fmla="*/ 63 w 196"/>
                  <a:gd name="T93" fmla="*/ 95 h 165"/>
                  <a:gd name="T94" fmla="*/ 75 w 196"/>
                  <a:gd name="T95" fmla="*/ 105 h 165"/>
                  <a:gd name="T96" fmla="*/ 82 w 196"/>
                  <a:gd name="T97" fmla="*/ 109 h 165"/>
                  <a:gd name="T98" fmla="*/ 82 w 196"/>
                  <a:gd name="T99" fmla="*/ 109 h 165"/>
                  <a:gd name="T100" fmla="*/ 77 w 196"/>
                  <a:gd name="T101" fmla="*/ 112 h 165"/>
                  <a:gd name="T102" fmla="*/ 65 w 196"/>
                  <a:gd name="T103" fmla="*/ 110 h 165"/>
                  <a:gd name="T104" fmla="*/ 56 w 196"/>
                  <a:gd name="T105" fmla="*/ 109 h 165"/>
                  <a:gd name="T106" fmla="*/ 52 w 196"/>
                  <a:gd name="T107" fmla="*/ 109 h 165"/>
                  <a:gd name="T108" fmla="*/ 43 w 196"/>
                  <a:gd name="T109" fmla="*/ 109 h 165"/>
                  <a:gd name="T110" fmla="*/ 30 w 196"/>
                  <a:gd name="T111" fmla="*/ 112 h 165"/>
                  <a:gd name="T112" fmla="*/ 17 w 196"/>
                  <a:gd name="T113" fmla="*/ 114 h 165"/>
                  <a:gd name="T114" fmla="*/ 7 w 196"/>
                  <a:gd name="T115" fmla="*/ 114 h 165"/>
                  <a:gd name="T116" fmla="*/ 0 w 196"/>
                  <a:gd name="T117" fmla="*/ 116 h 165"/>
                  <a:gd name="T118" fmla="*/ 0 w 196"/>
                  <a:gd name="T119" fmla="*/ 1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6" h="165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4" y="116"/>
                    </a:lnTo>
                    <a:lnTo>
                      <a:pt x="7" y="116"/>
                    </a:lnTo>
                    <a:lnTo>
                      <a:pt x="9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9" y="117"/>
                    </a:lnTo>
                    <a:lnTo>
                      <a:pt x="22" y="117"/>
                    </a:lnTo>
                    <a:lnTo>
                      <a:pt x="24" y="118"/>
                    </a:lnTo>
                    <a:lnTo>
                      <a:pt x="26" y="124"/>
                    </a:lnTo>
                    <a:lnTo>
                      <a:pt x="28" y="128"/>
                    </a:lnTo>
                    <a:lnTo>
                      <a:pt x="30" y="133"/>
                    </a:lnTo>
                    <a:lnTo>
                      <a:pt x="32" y="137"/>
                    </a:lnTo>
                    <a:lnTo>
                      <a:pt x="35" y="141"/>
                    </a:lnTo>
                    <a:lnTo>
                      <a:pt x="38" y="147"/>
                    </a:lnTo>
                    <a:lnTo>
                      <a:pt x="40" y="151"/>
                    </a:lnTo>
                    <a:lnTo>
                      <a:pt x="43" y="155"/>
                    </a:lnTo>
                    <a:lnTo>
                      <a:pt x="44" y="156"/>
                    </a:lnTo>
                    <a:lnTo>
                      <a:pt x="46" y="157"/>
                    </a:lnTo>
                    <a:lnTo>
                      <a:pt x="47" y="159"/>
                    </a:lnTo>
                    <a:lnTo>
                      <a:pt x="47" y="160"/>
                    </a:lnTo>
                    <a:lnTo>
                      <a:pt x="48" y="161"/>
                    </a:lnTo>
                    <a:lnTo>
                      <a:pt x="50" y="163"/>
                    </a:lnTo>
                    <a:lnTo>
                      <a:pt x="51" y="165"/>
                    </a:lnTo>
                    <a:lnTo>
                      <a:pt x="52" y="165"/>
                    </a:lnTo>
                    <a:lnTo>
                      <a:pt x="51" y="164"/>
                    </a:lnTo>
                    <a:lnTo>
                      <a:pt x="51" y="161"/>
                    </a:lnTo>
                    <a:lnTo>
                      <a:pt x="50" y="160"/>
                    </a:lnTo>
                    <a:lnTo>
                      <a:pt x="48" y="157"/>
                    </a:lnTo>
                    <a:lnTo>
                      <a:pt x="47" y="156"/>
                    </a:lnTo>
                    <a:lnTo>
                      <a:pt x="46" y="153"/>
                    </a:lnTo>
                    <a:lnTo>
                      <a:pt x="44" y="151"/>
                    </a:lnTo>
                    <a:lnTo>
                      <a:pt x="44" y="149"/>
                    </a:lnTo>
                    <a:lnTo>
                      <a:pt x="42" y="147"/>
                    </a:lnTo>
                    <a:lnTo>
                      <a:pt x="40" y="143"/>
                    </a:lnTo>
                    <a:lnTo>
                      <a:pt x="38" y="140"/>
                    </a:lnTo>
                    <a:lnTo>
                      <a:pt x="36" y="137"/>
                    </a:lnTo>
                    <a:lnTo>
                      <a:pt x="35" y="134"/>
                    </a:lnTo>
                    <a:lnTo>
                      <a:pt x="34" y="130"/>
                    </a:lnTo>
                    <a:lnTo>
                      <a:pt x="32" y="128"/>
                    </a:lnTo>
                    <a:lnTo>
                      <a:pt x="30" y="124"/>
                    </a:lnTo>
                    <a:lnTo>
                      <a:pt x="30" y="124"/>
                    </a:lnTo>
                    <a:lnTo>
                      <a:pt x="30" y="122"/>
                    </a:lnTo>
                    <a:lnTo>
                      <a:pt x="30" y="121"/>
                    </a:lnTo>
                    <a:lnTo>
                      <a:pt x="30" y="121"/>
                    </a:lnTo>
                    <a:lnTo>
                      <a:pt x="30" y="120"/>
                    </a:lnTo>
                    <a:lnTo>
                      <a:pt x="30" y="118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0" y="117"/>
                    </a:lnTo>
                    <a:lnTo>
                      <a:pt x="31" y="117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8" y="113"/>
                    </a:lnTo>
                    <a:lnTo>
                      <a:pt x="46" y="113"/>
                    </a:lnTo>
                    <a:lnTo>
                      <a:pt x="52" y="113"/>
                    </a:lnTo>
                    <a:lnTo>
                      <a:pt x="60" y="114"/>
                    </a:lnTo>
                    <a:lnTo>
                      <a:pt x="67" y="114"/>
                    </a:lnTo>
                    <a:lnTo>
                      <a:pt x="74" y="114"/>
                    </a:lnTo>
                    <a:lnTo>
                      <a:pt x="82" y="113"/>
                    </a:lnTo>
                    <a:lnTo>
                      <a:pt x="89" y="110"/>
                    </a:lnTo>
                    <a:lnTo>
                      <a:pt x="102" y="109"/>
                    </a:lnTo>
                    <a:lnTo>
                      <a:pt x="116" y="108"/>
                    </a:lnTo>
                    <a:lnTo>
                      <a:pt x="129" y="106"/>
                    </a:lnTo>
                    <a:lnTo>
                      <a:pt x="142" y="105"/>
                    </a:lnTo>
                    <a:lnTo>
                      <a:pt x="157" y="104"/>
                    </a:lnTo>
                    <a:lnTo>
                      <a:pt x="169" y="101"/>
                    </a:lnTo>
                    <a:lnTo>
                      <a:pt x="183" y="98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1" y="93"/>
                    </a:lnTo>
                    <a:lnTo>
                      <a:pt x="187" y="94"/>
                    </a:lnTo>
                    <a:lnTo>
                      <a:pt x="183" y="95"/>
                    </a:lnTo>
                    <a:lnTo>
                      <a:pt x="177" y="97"/>
                    </a:lnTo>
                    <a:lnTo>
                      <a:pt x="173" y="98"/>
                    </a:lnTo>
                    <a:lnTo>
                      <a:pt x="168" y="98"/>
                    </a:lnTo>
                    <a:lnTo>
                      <a:pt x="164" y="99"/>
                    </a:lnTo>
                    <a:lnTo>
                      <a:pt x="159" y="101"/>
                    </a:lnTo>
                    <a:lnTo>
                      <a:pt x="155" y="101"/>
                    </a:lnTo>
                    <a:lnTo>
                      <a:pt x="152" y="101"/>
                    </a:lnTo>
                    <a:lnTo>
                      <a:pt x="148" y="101"/>
                    </a:lnTo>
                    <a:lnTo>
                      <a:pt x="144" y="101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2"/>
                    </a:lnTo>
                    <a:lnTo>
                      <a:pt x="128" y="102"/>
                    </a:lnTo>
                    <a:lnTo>
                      <a:pt x="124" y="104"/>
                    </a:lnTo>
                    <a:lnTo>
                      <a:pt x="120" y="104"/>
                    </a:lnTo>
                    <a:lnTo>
                      <a:pt x="117" y="104"/>
                    </a:lnTo>
                    <a:lnTo>
                      <a:pt x="113" y="105"/>
                    </a:lnTo>
                    <a:lnTo>
                      <a:pt x="109" y="105"/>
                    </a:lnTo>
                    <a:lnTo>
                      <a:pt x="106" y="105"/>
                    </a:lnTo>
                    <a:lnTo>
                      <a:pt x="102" y="105"/>
                    </a:lnTo>
                    <a:lnTo>
                      <a:pt x="98" y="105"/>
                    </a:lnTo>
                    <a:lnTo>
                      <a:pt x="93" y="106"/>
                    </a:lnTo>
                    <a:lnTo>
                      <a:pt x="87" y="106"/>
                    </a:lnTo>
                    <a:lnTo>
                      <a:pt x="83" y="105"/>
                    </a:lnTo>
                    <a:lnTo>
                      <a:pt x="78" y="102"/>
                    </a:lnTo>
                    <a:lnTo>
                      <a:pt x="74" y="101"/>
                    </a:lnTo>
                    <a:lnTo>
                      <a:pt x="70" y="97"/>
                    </a:lnTo>
                    <a:lnTo>
                      <a:pt x="66" y="94"/>
                    </a:lnTo>
                    <a:lnTo>
                      <a:pt x="62" y="91"/>
                    </a:lnTo>
                    <a:lnTo>
                      <a:pt x="56" y="87"/>
                    </a:lnTo>
                    <a:lnTo>
                      <a:pt x="52" y="82"/>
                    </a:lnTo>
                    <a:lnTo>
                      <a:pt x="48" y="78"/>
                    </a:lnTo>
                    <a:lnTo>
                      <a:pt x="46" y="71"/>
                    </a:lnTo>
                    <a:lnTo>
                      <a:pt x="43" y="66"/>
                    </a:lnTo>
                    <a:lnTo>
                      <a:pt x="40" y="61"/>
                    </a:lnTo>
                    <a:lnTo>
                      <a:pt x="38" y="55"/>
                    </a:lnTo>
                    <a:lnTo>
                      <a:pt x="35" y="48"/>
                    </a:lnTo>
                    <a:lnTo>
                      <a:pt x="34" y="43"/>
                    </a:lnTo>
                    <a:lnTo>
                      <a:pt x="31" y="38"/>
                    </a:lnTo>
                    <a:lnTo>
                      <a:pt x="28" y="32"/>
                    </a:lnTo>
                    <a:lnTo>
                      <a:pt x="26" y="27"/>
                    </a:lnTo>
                    <a:lnTo>
                      <a:pt x="23" y="22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2" y="9"/>
                    </a:lnTo>
                    <a:lnTo>
                      <a:pt x="19" y="20"/>
                    </a:lnTo>
                    <a:lnTo>
                      <a:pt x="24" y="31"/>
                    </a:lnTo>
                    <a:lnTo>
                      <a:pt x="30" y="42"/>
                    </a:lnTo>
                    <a:lnTo>
                      <a:pt x="34" y="54"/>
                    </a:lnTo>
                    <a:lnTo>
                      <a:pt x="39" y="65"/>
                    </a:lnTo>
                    <a:lnTo>
                      <a:pt x="44" y="75"/>
                    </a:lnTo>
                    <a:lnTo>
                      <a:pt x="51" y="86"/>
                    </a:lnTo>
                    <a:lnTo>
                      <a:pt x="51" y="86"/>
                    </a:lnTo>
                    <a:lnTo>
                      <a:pt x="52" y="87"/>
                    </a:lnTo>
                    <a:lnTo>
                      <a:pt x="52" y="87"/>
                    </a:lnTo>
                    <a:lnTo>
                      <a:pt x="54" y="89"/>
                    </a:lnTo>
                    <a:lnTo>
                      <a:pt x="54" y="89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6" y="91"/>
                    </a:lnTo>
                    <a:lnTo>
                      <a:pt x="59" y="94"/>
                    </a:lnTo>
                    <a:lnTo>
                      <a:pt x="63" y="95"/>
                    </a:lnTo>
                    <a:lnTo>
                      <a:pt x="66" y="98"/>
                    </a:lnTo>
                    <a:lnTo>
                      <a:pt x="69" y="101"/>
                    </a:lnTo>
                    <a:lnTo>
                      <a:pt x="73" y="104"/>
                    </a:lnTo>
                    <a:lnTo>
                      <a:pt x="75" y="105"/>
                    </a:lnTo>
                    <a:lnTo>
                      <a:pt x="79" y="106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82" y="109"/>
                    </a:lnTo>
                    <a:lnTo>
                      <a:pt x="79" y="110"/>
                    </a:lnTo>
                    <a:lnTo>
                      <a:pt x="77" y="112"/>
                    </a:lnTo>
                    <a:lnTo>
                      <a:pt x="74" y="112"/>
                    </a:lnTo>
                    <a:lnTo>
                      <a:pt x="71" y="110"/>
                    </a:lnTo>
                    <a:lnTo>
                      <a:pt x="69" y="110"/>
                    </a:lnTo>
                    <a:lnTo>
                      <a:pt x="65" y="110"/>
                    </a:lnTo>
                    <a:lnTo>
                      <a:pt x="62" y="109"/>
                    </a:lnTo>
                    <a:lnTo>
                      <a:pt x="59" y="109"/>
                    </a:lnTo>
                    <a:lnTo>
                      <a:pt x="58" y="109"/>
                    </a:lnTo>
                    <a:lnTo>
                      <a:pt x="56" y="109"/>
                    </a:lnTo>
                    <a:lnTo>
                      <a:pt x="55" y="109"/>
                    </a:lnTo>
                    <a:lnTo>
                      <a:pt x="55" y="109"/>
                    </a:lnTo>
                    <a:lnTo>
                      <a:pt x="54" y="109"/>
                    </a:lnTo>
                    <a:lnTo>
                      <a:pt x="52" y="109"/>
                    </a:lnTo>
                    <a:lnTo>
                      <a:pt x="51" y="109"/>
                    </a:lnTo>
                    <a:lnTo>
                      <a:pt x="50" y="109"/>
                    </a:lnTo>
                    <a:lnTo>
                      <a:pt x="46" y="109"/>
                    </a:lnTo>
                    <a:lnTo>
                      <a:pt x="43" y="109"/>
                    </a:lnTo>
                    <a:lnTo>
                      <a:pt x="39" y="109"/>
                    </a:lnTo>
                    <a:lnTo>
                      <a:pt x="36" y="110"/>
                    </a:lnTo>
                    <a:lnTo>
                      <a:pt x="34" y="112"/>
                    </a:lnTo>
                    <a:lnTo>
                      <a:pt x="30" y="112"/>
                    </a:lnTo>
                    <a:lnTo>
                      <a:pt x="27" y="113"/>
                    </a:lnTo>
                    <a:lnTo>
                      <a:pt x="24" y="114"/>
                    </a:lnTo>
                    <a:lnTo>
                      <a:pt x="22" y="114"/>
                    </a:lnTo>
                    <a:lnTo>
                      <a:pt x="17" y="114"/>
                    </a:lnTo>
                    <a:lnTo>
                      <a:pt x="15" y="113"/>
                    </a:lnTo>
                    <a:lnTo>
                      <a:pt x="12" y="113"/>
                    </a:lnTo>
                    <a:lnTo>
                      <a:pt x="9" y="113"/>
                    </a:lnTo>
                    <a:lnTo>
                      <a:pt x="7" y="114"/>
                    </a:lnTo>
                    <a:lnTo>
                      <a:pt x="3" y="1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8" name="Freeform 176"/>
              <p:cNvSpPr>
                <a:spLocks/>
              </p:cNvSpPr>
              <p:nvPr/>
            </p:nvSpPr>
            <p:spPr bwMode="auto">
              <a:xfrm>
                <a:off x="2828" y="1267"/>
                <a:ext cx="32" cy="85"/>
              </a:xfrm>
              <a:custGeom>
                <a:avLst/>
                <a:gdLst>
                  <a:gd name="T0" fmla="*/ 15 w 32"/>
                  <a:gd name="T1" fmla="*/ 80 h 85"/>
                  <a:gd name="T2" fmla="*/ 15 w 32"/>
                  <a:gd name="T3" fmla="*/ 80 h 85"/>
                  <a:gd name="T4" fmla="*/ 15 w 32"/>
                  <a:gd name="T5" fmla="*/ 80 h 85"/>
                  <a:gd name="T6" fmla="*/ 15 w 32"/>
                  <a:gd name="T7" fmla="*/ 80 h 85"/>
                  <a:gd name="T8" fmla="*/ 17 w 32"/>
                  <a:gd name="T9" fmla="*/ 76 h 85"/>
                  <a:gd name="T10" fmla="*/ 20 w 32"/>
                  <a:gd name="T11" fmla="*/ 77 h 85"/>
                  <a:gd name="T12" fmla="*/ 21 w 32"/>
                  <a:gd name="T13" fmla="*/ 78 h 85"/>
                  <a:gd name="T14" fmla="*/ 24 w 32"/>
                  <a:gd name="T15" fmla="*/ 80 h 85"/>
                  <a:gd name="T16" fmla="*/ 26 w 32"/>
                  <a:gd name="T17" fmla="*/ 81 h 85"/>
                  <a:gd name="T18" fmla="*/ 28 w 32"/>
                  <a:gd name="T19" fmla="*/ 82 h 85"/>
                  <a:gd name="T20" fmla="*/ 30 w 32"/>
                  <a:gd name="T21" fmla="*/ 84 h 85"/>
                  <a:gd name="T22" fmla="*/ 31 w 32"/>
                  <a:gd name="T23" fmla="*/ 84 h 85"/>
                  <a:gd name="T24" fmla="*/ 32 w 32"/>
                  <a:gd name="T25" fmla="*/ 85 h 85"/>
                  <a:gd name="T26" fmla="*/ 32 w 32"/>
                  <a:gd name="T27" fmla="*/ 84 h 85"/>
                  <a:gd name="T28" fmla="*/ 32 w 32"/>
                  <a:gd name="T29" fmla="*/ 84 h 85"/>
                  <a:gd name="T30" fmla="*/ 32 w 32"/>
                  <a:gd name="T31" fmla="*/ 82 h 85"/>
                  <a:gd name="T32" fmla="*/ 32 w 32"/>
                  <a:gd name="T33" fmla="*/ 81 h 85"/>
                  <a:gd name="T34" fmla="*/ 28 w 32"/>
                  <a:gd name="T35" fmla="*/ 80 h 85"/>
                  <a:gd name="T36" fmla="*/ 26 w 32"/>
                  <a:gd name="T37" fmla="*/ 77 h 85"/>
                  <a:gd name="T38" fmla="*/ 23 w 32"/>
                  <a:gd name="T39" fmla="*/ 74 h 85"/>
                  <a:gd name="T40" fmla="*/ 20 w 32"/>
                  <a:gd name="T41" fmla="*/ 73 h 85"/>
                  <a:gd name="T42" fmla="*/ 20 w 32"/>
                  <a:gd name="T43" fmla="*/ 70 h 85"/>
                  <a:gd name="T44" fmla="*/ 20 w 32"/>
                  <a:gd name="T45" fmla="*/ 67 h 85"/>
                  <a:gd name="T46" fmla="*/ 20 w 32"/>
                  <a:gd name="T47" fmla="*/ 66 h 85"/>
                  <a:gd name="T48" fmla="*/ 20 w 32"/>
                  <a:gd name="T49" fmla="*/ 63 h 85"/>
                  <a:gd name="T50" fmla="*/ 20 w 32"/>
                  <a:gd name="T51" fmla="*/ 58 h 85"/>
                  <a:gd name="T52" fmla="*/ 20 w 32"/>
                  <a:gd name="T53" fmla="*/ 54 h 85"/>
                  <a:gd name="T54" fmla="*/ 20 w 32"/>
                  <a:gd name="T55" fmla="*/ 50 h 85"/>
                  <a:gd name="T56" fmla="*/ 20 w 32"/>
                  <a:gd name="T57" fmla="*/ 45 h 85"/>
                  <a:gd name="T58" fmla="*/ 19 w 32"/>
                  <a:gd name="T59" fmla="*/ 39 h 85"/>
                  <a:gd name="T60" fmla="*/ 17 w 32"/>
                  <a:gd name="T61" fmla="*/ 33 h 85"/>
                  <a:gd name="T62" fmla="*/ 16 w 32"/>
                  <a:gd name="T63" fmla="*/ 27 h 85"/>
                  <a:gd name="T64" fmla="*/ 15 w 32"/>
                  <a:gd name="T65" fmla="*/ 22 h 85"/>
                  <a:gd name="T66" fmla="*/ 12 w 32"/>
                  <a:gd name="T67" fmla="*/ 16 h 85"/>
                  <a:gd name="T68" fmla="*/ 9 w 32"/>
                  <a:gd name="T69" fmla="*/ 11 h 85"/>
                  <a:gd name="T70" fmla="*/ 5 w 32"/>
                  <a:gd name="T71" fmla="*/ 6 h 85"/>
                  <a:gd name="T72" fmla="*/ 1 w 32"/>
                  <a:gd name="T73" fmla="*/ 0 h 85"/>
                  <a:gd name="T74" fmla="*/ 1 w 32"/>
                  <a:gd name="T75" fmla="*/ 0 h 85"/>
                  <a:gd name="T76" fmla="*/ 1 w 32"/>
                  <a:gd name="T77" fmla="*/ 0 h 85"/>
                  <a:gd name="T78" fmla="*/ 1 w 32"/>
                  <a:gd name="T79" fmla="*/ 0 h 85"/>
                  <a:gd name="T80" fmla="*/ 0 w 32"/>
                  <a:gd name="T81" fmla="*/ 0 h 85"/>
                  <a:gd name="T82" fmla="*/ 1 w 32"/>
                  <a:gd name="T83" fmla="*/ 3 h 85"/>
                  <a:gd name="T84" fmla="*/ 1 w 32"/>
                  <a:gd name="T85" fmla="*/ 4 h 85"/>
                  <a:gd name="T86" fmla="*/ 3 w 32"/>
                  <a:gd name="T87" fmla="*/ 6 h 85"/>
                  <a:gd name="T88" fmla="*/ 4 w 32"/>
                  <a:gd name="T89" fmla="*/ 8 h 85"/>
                  <a:gd name="T90" fmla="*/ 9 w 32"/>
                  <a:gd name="T91" fmla="*/ 18 h 85"/>
                  <a:gd name="T92" fmla="*/ 13 w 32"/>
                  <a:gd name="T93" fmla="*/ 29 h 85"/>
                  <a:gd name="T94" fmla="*/ 16 w 32"/>
                  <a:gd name="T95" fmla="*/ 39 h 85"/>
                  <a:gd name="T96" fmla="*/ 17 w 32"/>
                  <a:gd name="T97" fmla="*/ 50 h 85"/>
                  <a:gd name="T98" fmla="*/ 17 w 32"/>
                  <a:gd name="T99" fmla="*/ 51 h 85"/>
                  <a:gd name="T100" fmla="*/ 17 w 32"/>
                  <a:gd name="T101" fmla="*/ 53 h 85"/>
                  <a:gd name="T102" fmla="*/ 17 w 32"/>
                  <a:gd name="T103" fmla="*/ 54 h 85"/>
                  <a:gd name="T104" fmla="*/ 17 w 32"/>
                  <a:gd name="T105" fmla="*/ 55 h 85"/>
                  <a:gd name="T106" fmla="*/ 17 w 32"/>
                  <a:gd name="T107" fmla="*/ 61 h 85"/>
                  <a:gd name="T108" fmla="*/ 17 w 32"/>
                  <a:gd name="T109" fmla="*/ 67 h 85"/>
                  <a:gd name="T110" fmla="*/ 16 w 32"/>
                  <a:gd name="T111" fmla="*/ 73 h 85"/>
                  <a:gd name="T112" fmla="*/ 15 w 32"/>
                  <a:gd name="T113" fmla="*/ 8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2" h="85">
                    <a:moveTo>
                      <a:pt x="15" y="80"/>
                    </a:move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5" y="80"/>
                    </a:lnTo>
                    <a:lnTo>
                      <a:pt x="17" y="76"/>
                    </a:lnTo>
                    <a:lnTo>
                      <a:pt x="19" y="76"/>
                    </a:lnTo>
                    <a:lnTo>
                      <a:pt x="20" y="77"/>
                    </a:lnTo>
                    <a:lnTo>
                      <a:pt x="21" y="77"/>
                    </a:lnTo>
                    <a:lnTo>
                      <a:pt x="21" y="78"/>
                    </a:lnTo>
                    <a:lnTo>
                      <a:pt x="23" y="78"/>
                    </a:lnTo>
                    <a:lnTo>
                      <a:pt x="24" y="80"/>
                    </a:lnTo>
                    <a:lnTo>
                      <a:pt x="26" y="80"/>
                    </a:lnTo>
                    <a:lnTo>
                      <a:pt x="26" y="81"/>
                    </a:lnTo>
                    <a:lnTo>
                      <a:pt x="27" y="81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30" y="84"/>
                    </a:lnTo>
                    <a:lnTo>
                      <a:pt x="30" y="84"/>
                    </a:lnTo>
                    <a:lnTo>
                      <a:pt x="31" y="84"/>
                    </a:lnTo>
                    <a:lnTo>
                      <a:pt x="31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32" y="84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2"/>
                    </a:lnTo>
                    <a:lnTo>
                      <a:pt x="32" y="81"/>
                    </a:lnTo>
                    <a:lnTo>
                      <a:pt x="31" y="80"/>
                    </a:lnTo>
                    <a:lnTo>
                      <a:pt x="28" y="80"/>
                    </a:lnTo>
                    <a:lnTo>
                      <a:pt x="27" y="78"/>
                    </a:lnTo>
                    <a:lnTo>
                      <a:pt x="26" y="77"/>
                    </a:lnTo>
                    <a:lnTo>
                      <a:pt x="24" y="76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20" y="73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4"/>
                    </a:lnTo>
                    <a:lnTo>
                      <a:pt x="20" y="51"/>
                    </a:lnTo>
                    <a:lnTo>
                      <a:pt x="20" y="50"/>
                    </a:lnTo>
                    <a:lnTo>
                      <a:pt x="20" y="47"/>
                    </a:lnTo>
                    <a:lnTo>
                      <a:pt x="20" y="45"/>
                    </a:lnTo>
                    <a:lnTo>
                      <a:pt x="20" y="42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7" y="33"/>
                    </a:lnTo>
                    <a:lnTo>
                      <a:pt x="17" y="30"/>
                    </a:lnTo>
                    <a:lnTo>
                      <a:pt x="16" y="27"/>
                    </a:lnTo>
                    <a:lnTo>
                      <a:pt x="16" y="24"/>
                    </a:lnTo>
                    <a:lnTo>
                      <a:pt x="15" y="22"/>
                    </a:lnTo>
                    <a:lnTo>
                      <a:pt x="13" y="19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9" y="11"/>
                    </a:lnTo>
                    <a:lnTo>
                      <a:pt x="7" y="8"/>
                    </a:lnTo>
                    <a:lnTo>
                      <a:pt x="5" y="6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7" y="12"/>
                    </a:lnTo>
                    <a:lnTo>
                      <a:pt x="9" y="18"/>
                    </a:lnTo>
                    <a:lnTo>
                      <a:pt x="12" y="23"/>
                    </a:lnTo>
                    <a:lnTo>
                      <a:pt x="13" y="29"/>
                    </a:lnTo>
                    <a:lnTo>
                      <a:pt x="15" y="34"/>
                    </a:lnTo>
                    <a:lnTo>
                      <a:pt x="16" y="39"/>
                    </a:lnTo>
                    <a:lnTo>
                      <a:pt x="17" y="45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61"/>
                    </a:lnTo>
                    <a:lnTo>
                      <a:pt x="17" y="65"/>
                    </a:lnTo>
                    <a:lnTo>
                      <a:pt x="17" y="67"/>
                    </a:lnTo>
                    <a:lnTo>
                      <a:pt x="16" y="70"/>
                    </a:lnTo>
                    <a:lnTo>
                      <a:pt x="16" y="73"/>
                    </a:lnTo>
                    <a:lnTo>
                      <a:pt x="15" y="77"/>
                    </a:lnTo>
                    <a:lnTo>
                      <a:pt x="15" y="80"/>
                    </a:lnTo>
                    <a:close/>
                  </a:path>
                </a:pathLst>
              </a:custGeom>
              <a:solidFill>
                <a:srgbClr val="818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49" name="Freeform 177"/>
              <p:cNvSpPr>
                <a:spLocks/>
              </p:cNvSpPr>
              <p:nvPr/>
            </p:nvSpPr>
            <p:spPr bwMode="auto">
              <a:xfrm>
                <a:off x="2843" y="1343"/>
                <a:ext cx="17" cy="9"/>
              </a:xfrm>
              <a:custGeom>
                <a:avLst/>
                <a:gdLst>
                  <a:gd name="T0" fmla="*/ 0 w 17"/>
                  <a:gd name="T1" fmla="*/ 4 h 9"/>
                  <a:gd name="T2" fmla="*/ 0 w 17"/>
                  <a:gd name="T3" fmla="*/ 4 h 9"/>
                  <a:gd name="T4" fmla="*/ 0 w 17"/>
                  <a:gd name="T5" fmla="*/ 4 h 9"/>
                  <a:gd name="T6" fmla="*/ 0 w 17"/>
                  <a:gd name="T7" fmla="*/ 4 h 9"/>
                  <a:gd name="T8" fmla="*/ 0 w 17"/>
                  <a:gd name="T9" fmla="*/ 4 h 9"/>
                  <a:gd name="T10" fmla="*/ 0 w 17"/>
                  <a:gd name="T11" fmla="*/ 4 h 9"/>
                  <a:gd name="T12" fmla="*/ 0 w 17"/>
                  <a:gd name="T13" fmla="*/ 4 h 9"/>
                  <a:gd name="T14" fmla="*/ 0 w 17"/>
                  <a:gd name="T15" fmla="*/ 4 h 9"/>
                  <a:gd name="T16" fmla="*/ 0 w 17"/>
                  <a:gd name="T17" fmla="*/ 4 h 9"/>
                  <a:gd name="T18" fmla="*/ 2 w 17"/>
                  <a:gd name="T19" fmla="*/ 0 h 9"/>
                  <a:gd name="T20" fmla="*/ 4 w 17"/>
                  <a:gd name="T21" fmla="*/ 0 h 9"/>
                  <a:gd name="T22" fmla="*/ 5 w 17"/>
                  <a:gd name="T23" fmla="*/ 1 h 9"/>
                  <a:gd name="T24" fmla="*/ 6 w 17"/>
                  <a:gd name="T25" fmla="*/ 1 h 9"/>
                  <a:gd name="T26" fmla="*/ 6 w 17"/>
                  <a:gd name="T27" fmla="*/ 2 h 9"/>
                  <a:gd name="T28" fmla="*/ 8 w 17"/>
                  <a:gd name="T29" fmla="*/ 2 h 9"/>
                  <a:gd name="T30" fmla="*/ 9 w 17"/>
                  <a:gd name="T31" fmla="*/ 4 h 9"/>
                  <a:gd name="T32" fmla="*/ 11 w 17"/>
                  <a:gd name="T33" fmla="*/ 4 h 9"/>
                  <a:gd name="T34" fmla="*/ 11 w 17"/>
                  <a:gd name="T35" fmla="*/ 5 h 9"/>
                  <a:gd name="T36" fmla="*/ 12 w 17"/>
                  <a:gd name="T37" fmla="*/ 5 h 9"/>
                  <a:gd name="T38" fmla="*/ 13 w 17"/>
                  <a:gd name="T39" fmla="*/ 6 h 9"/>
                  <a:gd name="T40" fmla="*/ 13 w 17"/>
                  <a:gd name="T41" fmla="*/ 6 h 9"/>
                  <a:gd name="T42" fmla="*/ 15 w 17"/>
                  <a:gd name="T43" fmla="*/ 8 h 9"/>
                  <a:gd name="T44" fmla="*/ 15 w 17"/>
                  <a:gd name="T45" fmla="*/ 8 h 9"/>
                  <a:gd name="T46" fmla="*/ 16 w 17"/>
                  <a:gd name="T47" fmla="*/ 8 h 9"/>
                  <a:gd name="T48" fmla="*/ 16 w 17"/>
                  <a:gd name="T49" fmla="*/ 9 h 9"/>
                  <a:gd name="T50" fmla="*/ 17 w 17"/>
                  <a:gd name="T5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9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6" y="9"/>
                    </a:lnTo>
                    <a:lnTo>
                      <a:pt x="17" y="9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0" name="Freeform 178"/>
              <p:cNvSpPr>
                <a:spLocks/>
              </p:cNvSpPr>
              <p:nvPr/>
            </p:nvSpPr>
            <p:spPr bwMode="auto">
              <a:xfrm>
                <a:off x="2828" y="1267"/>
                <a:ext cx="32" cy="81"/>
              </a:xfrm>
              <a:custGeom>
                <a:avLst/>
                <a:gdLst>
                  <a:gd name="T0" fmla="*/ 31 w 32"/>
                  <a:gd name="T1" fmla="*/ 80 h 81"/>
                  <a:gd name="T2" fmla="*/ 27 w 32"/>
                  <a:gd name="T3" fmla="*/ 78 h 81"/>
                  <a:gd name="T4" fmla="*/ 24 w 32"/>
                  <a:gd name="T5" fmla="*/ 76 h 81"/>
                  <a:gd name="T6" fmla="*/ 21 w 32"/>
                  <a:gd name="T7" fmla="*/ 74 h 81"/>
                  <a:gd name="T8" fmla="*/ 20 w 32"/>
                  <a:gd name="T9" fmla="*/ 72 h 81"/>
                  <a:gd name="T10" fmla="*/ 20 w 32"/>
                  <a:gd name="T11" fmla="*/ 69 h 81"/>
                  <a:gd name="T12" fmla="*/ 20 w 32"/>
                  <a:gd name="T13" fmla="*/ 67 h 81"/>
                  <a:gd name="T14" fmla="*/ 20 w 32"/>
                  <a:gd name="T15" fmla="*/ 65 h 81"/>
                  <a:gd name="T16" fmla="*/ 20 w 32"/>
                  <a:gd name="T17" fmla="*/ 61 h 81"/>
                  <a:gd name="T18" fmla="*/ 20 w 32"/>
                  <a:gd name="T19" fmla="*/ 57 h 81"/>
                  <a:gd name="T20" fmla="*/ 20 w 32"/>
                  <a:gd name="T21" fmla="*/ 51 h 81"/>
                  <a:gd name="T22" fmla="*/ 20 w 32"/>
                  <a:gd name="T23" fmla="*/ 47 h 81"/>
                  <a:gd name="T24" fmla="*/ 20 w 32"/>
                  <a:gd name="T25" fmla="*/ 42 h 81"/>
                  <a:gd name="T26" fmla="*/ 19 w 32"/>
                  <a:gd name="T27" fmla="*/ 37 h 81"/>
                  <a:gd name="T28" fmla="*/ 17 w 32"/>
                  <a:gd name="T29" fmla="*/ 30 h 81"/>
                  <a:gd name="T30" fmla="*/ 16 w 32"/>
                  <a:gd name="T31" fmla="*/ 24 h 81"/>
                  <a:gd name="T32" fmla="*/ 13 w 32"/>
                  <a:gd name="T33" fmla="*/ 19 h 81"/>
                  <a:gd name="T34" fmla="*/ 11 w 32"/>
                  <a:gd name="T35" fmla="*/ 14 h 81"/>
                  <a:gd name="T36" fmla="*/ 7 w 32"/>
                  <a:gd name="T37" fmla="*/ 8 h 81"/>
                  <a:gd name="T38" fmla="*/ 3 w 32"/>
                  <a:gd name="T39" fmla="*/ 3 h 81"/>
                  <a:gd name="T40" fmla="*/ 1 w 32"/>
                  <a:gd name="T41" fmla="*/ 0 h 81"/>
                  <a:gd name="T42" fmla="*/ 1 w 32"/>
                  <a:gd name="T43" fmla="*/ 0 h 81"/>
                  <a:gd name="T44" fmla="*/ 1 w 32"/>
                  <a:gd name="T45" fmla="*/ 0 h 81"/>
                  <a:gd name="T46" fmla="*/ 0 w 32"/>
                  <a:gd name="T47" fmla="*/ 0 h 81"/>
                  <a:gd name="T48" fmla="*/ 0 w 32"/>
                  <a:gd name="T49" fmla="*/ 2 h 81"/>
                  <a:gd name="T50" fmla="*/ 1 w 32"/>
                  <a:gd name="T51" fmla="*/ 3 h 81"/>
                  <a:gd name="T52" fmla="*/ 3 w 32"/>
                  <a:gd name="T53" fmla="*/ 6 h 81"/>
                  <a:gd name="T54" fmla="*/ 3 w 32"/>
                  <a:gd name="T55" fmla="*/ 7 h 81"/>
                  <a:gd name="T56" fmla="*/ 7 w 32"/>
                  <a:gd name="T57" fmla="*/ 12 h 81"/>
                  <a:gd name="T58" fmla="*/ 12 w 32"/>
                  <a:gd name="T59" fmla="*/ 23 h 81"/>
                  <a:gd name="T60" fmla="*/ 15 w 32"/>
                  <a:gd name="T61" fmla="*/ 34 h 81"/>
                  <a:gd name="T62" fmla="*/ 17 w 32"/>
                  <a:gd name="T63" fmla="*/ 45 h 81"/>
                  <a:gd name="T64" fmla="*/ 17 w 32"/>
                  <a:gd name="T65" fmla="*/ 51 h 81"/>
                  <a:gd name="T66" fmla="*/ 17 w 32"/>
                  <a:gd name="T67" fmla="*/ 53 h 81"/>
                  <a:gd name="T68" fmla="*/ 17 w 32"/>
                  <a:gd name="T69" fmla="*/ 54 h 81"/>
                  <a:gd name="T70" fmla="*/ 17 w 32"/>
                  <a:gd name="T71" fmla="*/ 54 h 81"/>
                  <a:gd name="T72" fmla="*/ 17 w 32"/>
                  <a:gd name="T73" fmla="*/ 58 h 81"/>
                  <a:gd name="T74" fmla="*/ 17 w 32"/>
                  <a:gd name="T75" fmla="*/ 65 h 81"/>
                  <a:gd name="T76" fmla="*/ 16 w 32"/>
                  <a:gd name="T77" fmla="*/ 70 h 81"/>
                  <a:gd name="T78" fmla="*/ 15 w 32"/>
                  <a:gd name="T79" fmla="*/ 7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81">
                    <a:moveTo>
                      <a:pt x="32" y="81"/>
                    </a:moveTo>
                    <a:lnTo>
                      <a:pt x="31" y="80"/>
                    </a:lnTo>
                    <a:lnTo>
                      <a:pt x="28" y="80"/>
                    </a:lnTo>
                    <a:lnTo>
                      <a:pt x="27" y="78"/>
                    </a:lnTo>
                    <a:lnTo>
                      <a:pt x="26" y="77"/>
                    </a:lnTo>
                    <a:lnTo>
                      <a:pt x="24" y="76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20" y="73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4"/>
                    </a:lnTo>
                    <a:lnTo>
                      <a:pt x="20" y="51"/>
                    </a:lnTo>
                    <a:lnTo>
                      <a:pt x="20" y="50"/>
                    </a:lnTo>
                    <a:lnTo>
                      <a:pt x="20" y="47"/>
                    </a:lnTo>
                    <a:lnTo>
                      <a:pt x="20" y="45"/>
                    </a:lnTo>
                    <a:lnTo>
                      <a:pt x="20" y="42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7" y="33"/>
                    </a:lnTo>
                    <a:lnTo>
                      <a:pt x="17" y="30"/>
                    </a:lnTo>
                    <a:lnTo>
                      <a:pt x="16" y="27"/>
                    </a:lnTo>
                    <a:lnTo>
                      <a:pt x="16" y="24"/>
                    </a:lnTo>
                    <a:lnTo>
                      <a:pt x="15" y="22"/>
                    </a:lnTo>
                    <a:lnTo>
                      <a:pt x="13" y="19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9" y="11"/>
                    </a:lnTo>
                    <a:lnTo>
                      <a:pt x="7" y="8"/>
                    </a:lnTo>
                    <a:lnTo>
                      <a:pt x="5" y="6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7" y="12"/>
                    </a:lnTo>
                    <a:lnTo>
                      <a:pt x="9" y="18"/>
                    </a:lnTo>
                    <a:lnTo>
                      <a:pt x="12" y="23"/>
                    </a:lnTo>
                    <a:lnTo>
                      <a:pt x="13" y="29"/>
                    </a:lnTo>
                    <a:lnTo>
                      <a:pt x="15" y="34"/>
                    </a:lnTo>
                    <a:lnTo>
                      <a:pt x="16" y="39"/>
                    </a:lnTo>
                    <a:lnTo>
                      <a:pt x="17" y="45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61"/>
                    </a:lnTo>
                    <a:lnTo>
                      <a:pt x="17" y="65"/>
                    </a:lnTo>
                    <a:lnTo>
                      <a:pt x="17" y="67"/>
                    </a:lnTo>
                    <a:lnTo>
                      <a:pt x="16" y="70"/>
                    </a:lnTo>
                    <a:lnTo>
                      <a:pt x="16" y="73"/>
                    </a:lnTo>
                    <a:lnTo>
                      <a:pt x="15" y="77"/>
                    </a:lnTo>
                    <a:lnTo>
                      <a:pt x="15" y="80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1" name="Freeform 179"/>
              <p:cNvSpPr>
                <a:spLocks/>
              </p:cNvSpPr>
              <p:nvPr/>
            </p:nvSpPr>
            <p:spPr bwMode="auto">
              <a:xfrm>
                <a:off x="2812" y="1422"/>
                <a:ext cx="56" cy="60"/>
              </a:xfrm>
              <a:custGeom>
                <a:avLst/>
                <a:gdLst>
                  <a:gd name="T0" fmla="*/ 0 w 56"/>
                  <a:gd name="T1" fmla="*/ 60 h 60"/>
                  <a:gd name="T2" fmla="*/ 0 w 56"/>
                  <a:gd name="T3" fmla="*/ 60 h 60"/>
                  <a:gd name="T4" fmla="*/ 0 w 56"/>
                  <a:gd name="T5" fmla="*/ 60 h 60"/>
                  <a:gd name="T6" fmla="*/ 0 w 56"/>
                  <a:gd name="T7" fmla="*/ 60 h 60"/>
                  <a:gd name="T8" fmla="*/ 4 w 56"/>
                  <a:gd name="T9" fmla="*/ 60 h 60"/>
                  <a:gd name="T10" fmla="*/ 11 w 56"/>
                  <a:gd name="T11" fmla="*/ 58 h 60"/>
                  <a:gd name="T12" fmla="*/ 17 w 56"/>
                  <a:gd name="T13" fmla="*/ 55 h 60"/>
                  <a:gd name="T14" fmla="*/ 25 w 56"/>
                  <a:gd name="T15" fmla="*/ 51 h 60"/>
                  <a:gd name="T16" fmla="*/ 31 w 56"/>
                  <a:gd name="T17" fmla="*/ 48 h 60"/>
                  <a:gd name="T18" fmla="*/ 36 w 56"/>
                  <a:gd name="T19" fmla="*/ 44 h 60"/>
                  <a:gd name="T20" fmla="*/ 40 w 56"/>
                  <a:gd name="T21" fmla="*/ 40 h 60"/>
                  <a:gd name="T22" fmla="*/ 44 w 56"/>
                  <a:gd name="T23" fmla="*/ 36 h 60"/>
                  <a:gd name="T24" fmla="*/ 47 w 56"/>
                  <a:gd name="T25" fmla="*/ 35 h 60"/>
                  <a:gd name="T26" fmla="*/ 50 w 56"/>
                  <a:gd name="T27" fmla="*/ 35 h 60"/>
                  <a:gd name="T28" fmla="*/ 52 w 56"/>
                  <a:gd name="T29" fmla="*/ 36 h 60"/>
                  <a:gd name="T30" fmla="*/ 55 w 56"/>
                  <a:gd name="T31" fmla="*/ 37 h 60"/>
                  <a:gd name="T32" fmla="*/ 56 w 56"/>
                  <a:gd name="T33" fmla="*/ 37 h 60"/>
                  <a:gd name="T34" fmla="*/ 56 w 56"/>
                  <a:gd name="T35" fmla="*/ 37 h 60"/>
                  <a:gd name="T36" fmla="*/ 56 w 56"/>
                  <a:gd name="T37" fmla="*/ 36 h 60"/>
                  <a:gd name="T38" fmla="*/ 56 w 56"/>
                  <a:gd name="T39" fmla="*/ 35 h 60"/>
                  <a:gd name="T40" fmla="*/ 52 w 56"/>
                  <a:gd name="T41" fmla="*/ 32 h 60"/>
                  <a:gd name="T42" fmla="*/ 46 w 56"/>
                  <a:gd name="T43" fmla="*/ 27 h 60"/>
                  <a:gd name="T44" fmla="*/ 39 w 56"/>
                  <a:gd name="T45" fmla="*/ 21 h 60"/>
                  <a:gd name="T46" fmla="*/ 32 w 56"/>
                  <a:gd name="T47" fmla="*/ 13 h 60"/>
                  <a:gd name="T48" fmla="*/ 29 w 56"/>
                  <a:gd name="T49" fmla="*/ 8 h 60"/>
                  <a:gd name="T50" fmla="*/ 27 w 56"/>
                  <a:gd name="T51" fmla="*/ 5 h 60"/>
                  <a:gd name="T52" fmla="*/ 25 w 56"/>
                  <a:gd name="T53" fmla="*/ 3 h 60"/>
                  <a:gd name="T54" fmla="*/ 24 w 56"/>
                  <a:gd name="T55" fmla="*/ 0 h 60"/>
                  <a:gd name="T56" fmla="*/ 25 w 56"/>
                  <a:gd name="T57" fmla="*/ 4 h 60"/>
                  <a:gd name="T58" fmla="*/ 29 w 56"/>
                  <a:gd name="T59" fmla="*/ 12 h 60"/>
                  <a:gd name="T60" fmla="*/ 35 w 56"/>
                  <a:gd name="T61" fmla="*/ 20 h 60"/>
                  <a:gd name="T62" fmla="*/ 40 w 56"/>
                  <a:gd name="T63" fmla="*/ 27 h 60"/>
                  <a:gd name="T64" fmla="*/ 42 w 56"/>
                  <a:gd name="T65" fmla="*/ 33 h 60"/>
                  <a:gd name="T66" fmla="*/ 37 w 56"/>
                  <a:gd name="T67" fmla="*/ 39 h 60"/>
                  <a:gd name="T68" fmla="*/ 32 w 56"/>
                  <a:gd name="T69" fmla="*/ 44 h 60"/>
                  <a:gd name="T70" fmla="*/ 25 w 56"/>
                  <a:gd name="T71" fmla="*/ 47 h 60"/>
                  <a:gd name="T72" fmla="*/ 0 w 56"/>
                  <a:gd name="T73" fmla="*/ 60 h 60"/>
                  <a:gd name="T74" fmla="*/ 0 w 56"/>
                  <a:gd name="T75" fmla="*/ 60 h 60"/>
                  <a:gd name="T76" fmla="*/ 0 w 56"/>
                  <a:gd name="T77" fmla="*/ 60 h 60"/>
                  <a:gd name="T78" fmla="*/ 0 w 56"/>
                  <a:gd name="T79" fmla="*/ 60 h 60"/>
                  <a:gd name="T80" fmla="*/ 0 w 56"/>
                  <a:gd name="T81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" h="60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8" y="59"/>
                    </a:lnTo>
                    <a:lnTo>
                      <a:pt x="11" y="58"/>
                    </a:lnTo>
                    <a:lnTo>
                      <a:pt x="15" y="56"/>
                    </a:lnTo>
                    <a:lnTo>
                      <a:pt x="17" y="55"/>
                    </a:lnTo>
                    <a:lnTo>
                      <a:pt x="21" y="54"/>
                    </a:lnTo>
                    <a:lnTo>
                      <a:pt x="25" y="51"/>
                    </a:lnTo>
                    <a:lnTo>
                      <a:pt x="28" y="50"/>
                    </a:lnTo>
                    <a:lnTo>
                      <a:pt x="31" y="48"/>
                    </a:lnTo>
                    <a:lnTo>
                      <a:pt x="33" y="47"/>
                    </a:lnTo>
                    <a:lnTo>
                      <a:pt x="36" y="44"/>
                    </a:lnTo>
                    <a:lnTo>
                      <a:pt x="39" y="43"/>
                    </a:lnTo>
                    <a:lnTo>
                      <a:pt x="40" y="40"/>
                    </a:lnTo>
                    <a:lnTo>
                      <a:pt x="43" y="39"/>
                    </a:lnTo>
                    <a:lnTo>
                      <a:pt x="44" y="36"/>
                    </a:lnTo>
                    <a:lnTo>
                      <a:pt x="46" y="33"/>
                    </a:lnTo>
                    <a:lnTo>
                      <a:pt x="47" y="35"/>
                    </a:lnTo>
                    <a:lnTo>
                      <a:pt x="48" y="35"/>
                    </a:lnTo>
                    <a:lnTo>
                      <a:pt x="50" y="35"/>
                    </a:lnTo>
                    <a:lnTo>
                      <a:pt x="51" y="36"/>
                    </a:lnTo>
                    <a:lnTo>
                      <a:pt x="52" y="36"/>
                    </a:lnTo>
                    <a:lnTo>
                      <a:pt x="54" y="37"/>
                    </a:lnTo>
                    <a:lnTo>
                      <a:pt x="55" y="37"/>
                    </a:lnTo>
                    <a:lnTo>
                      <a:pt x="56" y="39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6" y="37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6" y="35"/>
                    </a:lnTo>
                    <a:lnTo>
                      <a:pt x="56" y="35"/>
                    </a:lnTo>
                    <a:lnTo>
                      <a:pt x="52" y="32"/>
                    </a:lnTo>
                    <a:lnTo>
                      <a:pt x="48" y="29"/>
                    </a:lnTo>
                    <a:lnTo>
                      <a:pt x="46" y="27"/>
                    </a:lnTo>
                    <a:lnTo>
                      <a:pt x="42" y="24"/>
                    </a:lnTo>
                    <a:lnTo>
                      <a:pt x="39" y="21"/>
                    </a:lnTo>
                    <a:lnTo>
                      <a:pt x="36" y="17"/>
                    </a:lnTo>
                    <a:lnTo>
                      <a:pt x="32" y="13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5" y="4"/>
                    </a:lnTo>
                    <a:lnTo>
                      <a:pt x="27" y="8"/>
                    </a:lnTo>
                    <a:lnTo>
                      <a:pt x="29" y="12"/>
                    </a:lnTo>
                    <a:lnTo>
                      <a:pt x="32" y="16"/>
                    </a:lnTo>
                    <a:lnTo>
                      <a:pt x="35" y="20"/>
                    </a:lnTo>
                    <a:lnTo>
                      <a:pt x="37" y="23"/>
                    </a:lnTo>
                    <a:lnTo>
                      <a:pt x="40" y="27"/>
                    </a:lnTo>
                    <a:lnTo>
                      <a:pt x="43" y="31"/>
                    </a:lnTo>
                    <a:lnTo>
                      <a:pt x="42" y="33"/>
                    </a:lnTo>
                    <a:lnTo>
                      <a:pt x="40" y="36"/>
                    </a:lnTo>
                    <a:lnTo>
                      <a:pt x="37" y="39"/>
                    </a:lnTo>
                    <a:lnTo>
                      <a:pt x="35" y="42"/>
                    </a:lnTo>
                    <a:lnTo>
                      <a:pt x="32" y="44"/>
                    </a:lnTo>
                    <a:lnTo>
                      <a:pt x="29" y="46"/>
                    </a:lnTo>
                    <a:lnTo>
                      <a:pt x="25" y="47"/>
                    </a:lnTo>
                    <a:lnTo>
                      <a:pt x="23" y="5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818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2" name="Freeform 180"/>
              <p:cNvSpPr>
                <a:spLocks/>
              </p:cNvSpPr>
              <p:nvPr/>
            </p:nvSpPr>
            <p:spPr bwMode="auto">
              <a:xfrm>
                <a:off x="2812" y="1455"/>
                <a:ext cx="56" cy="27"/>
              </a:xfrm>
              <a:custGeom>
                <a:avLst/>
                <a:gdLst>
                  <a:gd name="T0" fmla="*/ 0 w 56"/>
                  <a:gd name="T1" fmla="*/ 27 h 27"/>
                  <a:gd name="T2" fmla="*/ 0 w 56"/>
                  <a:gd name="T3" fmla="*/ 27 h 27"/>
                  <a:gd name="T4" fmla="*/ 0 w 56"/>
                  <a:gd name="T5" fmla="*/ 27 h 27"/>
                  <a:gd name="T6" fmla="*/ 0 w 56"/>
                  <a:gd name="T7" fmla="*/ 27 h 27"/>
                  <a:gd name="T8" fmla="*/ 0 w 56"/>
                  <a:gd name="T9" fmla="*/ 27 h 27"/>
                  <a:gd name="T10" fmla="*/ 0 w 56"/>
                  <a:gd name="T11" fmla="*/ 27 h 27"/>
                  <a:gd name="T12" fmla="*/ 0 w 56"/>
                  <a:gd name="T13" fmla="*/ 27 h 27"/>
                  <a:gd name="T14" fmla="*/ 0 w 56"/>
                  <a:gd name="T15" fmla="*/ 27 h 27"/>
                  <a:gd name="T16" fmla="*/ 0 w 56"/>
                  <a:gd name="T17" fmla="*/ 27 h 27"/>
                  <a:gd name="T18" fmla="*/ 4 w 56"/>
                  <a:gd name="T19" fmla="*/ 27 h 27"/>
                  <a:gd name="T20" fmla="*/ 8 w 56"/>
                  <a:gd name="T21" fmla="*/ 26 h 27"/>
                  <a:gd name="T22" fmla="*/ 11 w 56"/>
                  <a:gd name="T23" fmla="*/ 25 h 27"/>
                  <a:gd name="T24" fmla="*/ 15 w 56"/>
                  <a:gd name="T25" fmla="*/ 23 h 27"/>
                  <a:gd name="T26" fmla="*/ 17 w 56"/>
                  <a:gd name="T27" fmla="*/ 22 h 27"/>
                  <a:gd name="T28" fmla="*/ 21 w 56"/>
                  <a:gd name="T29" fmla="*/ 21 h 27"/>
                  <a:gd name="T30" fmla="*/ 25 w 56"/>
                  <a:gd name="T31" fmla="*/ 18 h 27"/>
                  <a:gd name="T32" fmla="*/ 28 w 56"/>
                  <a:gd name="T33" fmla="*/ 17 h 27"/>
                  <a:gd name="T34" fmla="*/ 31 w 56"/>
                  <a:gd name="T35" fmla="*/ 15 h 27"/>
                  <a:gd name="T36" fmla="*/ 33 w 56"/>
                  <a:gd name="T37" fmla="*/ 14 h 27"/>
                  <a:gd name="T38" fmla="*/ 36 w 56"/>
                  <a:gd name="T39" fmla="*/ 11 h 27"/>
                  <a:gd name="T40" fmla="*/ 39 w 56"/>
                  <a:gd name="T41" fmla="*/ 10 h 27"/>
                  <a:gd name="T42" fmla="*/ 40 w 56"/>
                  <a:gd name="T43" fmla="*/ 7 h 27"/>
                  <a:gd name="T44" fmla="*/ 43 w 56"/>
                  <a:gd name="T45" fmla="*/ 6 h 27"/>
                  <a:gd name="T46" fmla="*/ 44 w 56"/>
                  <a:gd name="T47" fmla="*/ 3 h 27"/>
                  <a:gd name="T48" fmla="*/ 46 w 56"/>
                  <a:gd name="T49" fmla="*/ 0 h 27"/>
                  <a:gd name="T50" fmla="*/ 47 w 56"/>
                  <a:gd name="T51" fmla="*/ 2 h 27"/>
                  <a:gd name="T52" fmla="*/ 48 w 56"/>
                  <a:gd name="T53" fmla="*/ 2 h 27"/>
                  <a:gd name="T54" fmla="*/ 50 w 56"/>
                  <a:gd name="T55" fmla="*/ 2 h 27"/>
                  <a:gd name="T56" fmla="*/ 51 w 56"/>
                  <a:gd name="T57" fmla="*/ 3 h 27"/>
                  <a:gd name="T58" fmla="*/ 52 w 56"/>
                  <a:gd name="T59" fmla="*/ 3 h 27"/>
                  <a:gd name="T60" fmla="*/ 54 w 56"/>
                  <a:gd name="T61" fmla="*/ 4 h 27"/>
                  <a:gd name="T62" fmla="*/ 55 w 56"/>
                  <a:gd name="T63" fmla="*/ 4 h 27"/>
                  <a:gd name="T64" fmla="*/ 56 w 56"/>
                  <a:gd name="T65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6" h="27">
                    <a:moveTo>
                      <a:pt x="0" y="27"/>
                    </a:move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4" y="27"/>
                    </a:lnTo>
                    <a:lnTo>
                      <a:pt x="8" y="26"/>
                    </a:lnTo>
                    <a:lnTo>
                      <a:pt x="11" y="25"/>
                    </a:lnTo>
                    <a:lnTo>
                      <a:pt x="15" y="23"/>
                    </a:lnTo>
                    <a:lnTo>
                      <a:pt x="17" y="22"/>
                    </a:lnTo>
                    <a:lnTo>
                      <a:pt x="21" y="21"/>
                    </a:lnTo>
                    <a:lnTo>
                      <a:pt x="25" y="18"/>
                    </a:lnTo>
                    <a:lnTo>
                      <a:pt x="28" y="17"/>
                    </a:lnTo>
                    <a:lnTo>
                      <a:pt x="31" y="15"/>
                    </a:lnTo>
                    <a:lnTo>
                      <a:pt x="33" y="14"/>
                    </a:lnTo>
                    <a:lnTo>
                      <a:pt x="36" y="11"/>
                    </a:lnTo>
                    <a:lnTo>
                      <a:pt x="39" y="10"/>
                    </a:lnTo>
                    <a:lnTo>
                      <a:pt x="40" y="7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46" y="0"/>
                    </a:lnTo>
                    <a:lnTo>
                      <a:pt x="47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6" y="6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3" name="Freeform 181"/>
              <p:cNvSpPr>
                <a:spLocks/>
              </p:cNvSpPr>
              <p:nvPr/>
            </p:nvSpPr>
            <p:spPr bwMode="auto">
              <a:xfrm>
                <a:off x="2812" y="1422"/>
                <a:ext cx="56" cy="60"/>
              </a:xfrm>
              <a:custGeom>
                <a:avLst/>
                <a:gdLst>
                  <a:gd name="T0" fmla="*/ 56 w 56"/>
                  <a:gd name="T1" fmla="*/ 35 h 60"/>
                  <a:gd name="T2" fmla="*/ 52 w 56"/>
                  <a:gd name="T3" fmla="*/ 32 h 60"/>
                  <a:gd name="T4" fmla="*/ 48 w 56"/>
                  <a:gd name="T5" fmla="*/ 29 h 60"/>
                  <a:gd name="T6" fmla="*/ 46 w 56"/>
                  <a:gd name="T7" fmla="*/ 27 h 60"/>
                  <a:gd name="T8" fmla="*/ 42 w 56"/>
                  <a:gd name="T9" fmla="*/ 24 h 60"/>
                  <a:gd name="T10" fmla="*/ 39 w 56"/>
                  <a:gd name="T11" fmla="*/ 21 h 60"/>
                  <a:gd name="T12" fmla="*/ 36 w 56"/>
                  <a:gd name="T13" fmla="*/ 17 h 60"/>
                  <a:gd name="T14" fmla="*/ 32 w 56"/>
                  <a:gd name="T15" fmla="*/ 13 h 60"/>
                  <a:gd name="T16" fmla="*/ 29 w 56"/>
                  <a:gd name="T17" fmla="*/ 9 h 60"/>
                  <a:gd name="T18" fmla="*/ 29 w 56"/>
                  <a:gd name="T19" fmla="*/ 8 h 60"/>
                  <a:gd name="T20" fmla="*/ 28 w 56"/>
                  <a:gd name="T21" fmla="*/ 7 h 60"/>
                  <a:gd name="T22" fmla="*/ 27 w 56"/>
                  <a:gd name="T23" fmla="*/ 5 h 60"/>
                  <a:gd name="T24" fmla="*/ 27 w 56"/>
                  <a:gd name="T25" fmla="*/ 4 h 60"/>
                  <a:gd name="T26" fmla="*/ 25 w 56"/>
                  <a:gd name="T27" fmla="*/ 3 h 60"/>
                  <a:gd name="T28" fmla="*/ 25 w 56"/>
                  <a:gd name="T29" fmla="*/ 1 h 60"/>
                  <a:gd name="T30" fmla="*/ 24 w 56"/>
                  <a:gd name="T31" fmla="*/ 0 h 60"/>
                  <a:gd name="T32" fmla="*/ 23 w 56"/>
                  <a:gd name="T33" fmla="*/ 0 h 60"/>
                  <a:gd name="T34" fmla="*/ 25 w 56"/>
                  <a:gd name="T35" fmla="*/ 4 h 60"/>
                  <a:gd name="T36" fmla="*/ 27 w 56"/>
                  <a:gd name="T37" fmla="*/ 8 h 60"/>
                  <a:gd name="T38" fmla="*/ 29 w 56"/>
                  <a:gd name="T39" fmla="*/ 12 h 60"/>
                  <a:gd name="T40" fmla="*/ 32 w 56"/>
                  <a:gd name="T41" fmla="*/ 16 h 60"/>
                  <a:gd name="T42" fmla="*/ 35 w 56"/>
                  <a:gd name="T43" fmla="*/ 20 h 60"/>
                  <a:gd name="T44" fmla="*/ 37 w 56"/>
                  <a:gd name="T45" fmla="*/ 23 h 60"/>
                  <a:gd name="T46" fmla="*/ 40 w 56"/>
                  <a:gd name="T47" fmla="*/ 27 h 60"/>
                  <a:gd name="T48" fmla="*/ 43 w 56"/>
                  <a:gd name="T49" fmla="*/ 31 h 60"/>
                  <a:gd name="T50" fmla="*/ 42 w 56"/>
                  <a:gd name="T51" fmla="*/ 33 h 60"/>
                  <a:gd name="T52" fmla="*/ 40 w 56"/>
                  <a:gd name="T53" fmla="*/ 36 h 60"/>
                  <a:gd name="T54" fmla="*/ 37 w 56"/>
                  <a:gd name="T55" fmla="*/ 39 h 60"/>
                  <a:gd name="T56" fmla="*/ 35 w 56"/>
                  <a:gd name="T57" fmla="*/ 42 h 60"/>
                  <a:gd name="T58" fmla="*/ 32 w 56"/>
                  <a:gd name="T59" fmla="*/ 44 h 60"/>
                  <a:gd name="T60" fmla="*/ 29 w 56"/>
                  <a:gd name="T61" fmla="*/ 46 h 60"/>
                  <a:gd name="T62" fmla="*/ 25 w 56"/>
                  <a:gd name="T63" fmla="*/ 47 h 60"/>
                  <a:gd name="T64" fmla="*/ 23 w 56"/>
                  <a:gd name="T65" fmla="*/ 50 h 60"/>
                  <a:gd name="T66" fmla="*/ 0 w 56"/>
                  <a:gd name="T67" fmla="*/ 60 h 60"/>
                  <a:gd name="T68" fmla="*/ 0 w 56"/>
                  <a:gd name="T69" fmla="*/ 60 h 60"/>
                  <a:gd name="T70" fmla="*/ 0 w 56"/>
                  <a:gd name="T71" fmla="*/ 60 h 60"/>
                  <a:gd name="T72" fmla="*/ 0 w 56"/>
                  <a:gd name="T73" fmla="*/ 60 h 60"/>
                  <a:gd name="T74" fmla="*/ 0 w 56"/>
                  <a:gd name="T75" fmla="*/ 60 h 60"/>
                  <a:gd name="T76" fmla="*/ 0 w 56"/>
                  <a:gd name="T77" fmla="*/ 60 h 60"/>
                  <a:gd name="T78" fmla="*/ 0 w 56"/>
                  <a:gd name="T79" fmla="*/ 60 h 60"/>
                  <a:gd name="T80" fmla="*/ 0 w 56"/>
                  <a:gd name="T81" fmla="*/ 60 h 60"/>
                  <a:gd name="T82" fmla="*/ 0 w 56"/>
                  <a:gd name="T8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6" h="60">
                    <a:moveTo>
                      <a:pt x="56" y="35"/>
                    </a:moveTo>
                    <a:lnTo>
                      <a:pt x="52" y="32"/>
                    </a:lnTo>
                    <a:lnTo>
                      <a:pt x="48" y="29"/>
                    </a:lnTo>
                    <a:lnTo>
                      <a:pt x="46" y="27"/>
                    </a:lnTo>
                    <a:lnTo>
                      <a:pt x="42" y="24"/>
                    </a:lnTo>
                    <a:lnTo>
                      <a:pt x="39" y="21"/>
                    </a:lnTo>
                    <a:lnTo>
                      <a:pt x="36" y="17"/>
                    </a:lnTo>
                    <a:lnTo>
                      <a:pt x="32" y="13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5" y="4"/>
                    </a:lnTo>
                    <a:lnTo>
                      <a:pt x="27" y="8"/>
                    </a:lnTo>
                    <a:lnTo>
                      <a:pt x="29" y="12"/>
                    </a:lnTo>
                    <a:lnTo>
                      <a:pt x="32" y="16"/>
                    </a:lnTo>
                    <a:lnTo>
                      <a:pt x="35" y="20"/>
                    </a:lnTo>
                    <a:lnTo>
                      <a:pt x="37" y="23"/>
                    </a:lnTo>
                    <a:lnTo>
                      <a:pt x="40" y="27"/>
                    </a:lnTo>
                    <a:lnTo>
                      <a:pt x="43" y="31"/>
                    </a:lnTo>
                    <a:lnTo>
                      <a:pt x="42" y="33"/>
                    </a:lnTo>
                    <a:lnTo>
                      <a:pt x="40" y="36"/>
                    </a:lnTo>
                    <a:lnTo>
                      <a:pt x="37" y="39"/>
                    </a:lnTo>
                    <a:lnTo>
                      <a:pt x="35" y="42"/>
                    </a:lnTo>
                    <a:lnTo>
                      <a:pt x="32" y="44"/>
                    </a:lnTo>
                    <a:lnTo>
                      <a:pt x="29" y="46"/>
                    </a:lnTo>
                    <a:lnTo>
                      <a:pt x="25" y="47"/>
                    </a:lnTo>
                    <a:lnTo>
                      <a:pt x="23" y="5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4" name="Freeform 182"/>
              <p:cNvSpPr>
                <a:spLocks/>
              </p:cNvSpPr>
              <p:nvPr/>
            </p:nvSpPr>
            <p:spPr bwMode="auto">
              <a:xfrm>
                <a:off x="2737" y="951"/>
                <a:ext cx="228" cy="625"/>
              </a:xfrm>
              <a:custGeom>
                <a:avLst/>
                <a:gdLst>
                  <a:gd name="T0" fmla="*/ 0 w 228"/>
                  <a:gd name="T1" fmla="*/ 35 h 625"/>
                  <a:gd name="T2" fmla="*/ 4 w 228"/>
                  <a:gd name="T3" fmla="*/ 31 h 625"/>
                  <a:gd name="T4" fmla="*/ 12 w 228"/>
                  <a:gd name="T5" fmla="*/ 27 h 625"/>
                  <a:gd name="T6" fmla="*/ 22 w 228"/>
                  <a:gd name="T7" fmla="*/ 23 h 625"/>
                  <a:gd name="T8" fmla="*/ 33 w 228"/>
                  <a:gd name="T9" fmla="*/ 21 h 625"/>
                  <a:gd name="T10" fmla="*/ 45 w 228"/>
                  <a:gd name="T11" fmla="*/ 17 h 625"/>
                  <a:gd name="T12" fmla="*/ 56 w 228"/>
                  <a:gd name="T13" fmla="*/ 11 h 625"/>
                  <a:gd name="T14" fmla="*/ 65 w 228"/>
                  <a:gd name="T15" fmla="*/ 7 h 625"/>
                  <a:gd name="T16" fmla="*/ 72 w 228"/>
                  <a:gd name="T17" fmla="*/ 0 h 625"/>
                  <a:gd name="T18" fmla="*/ 84 w 228"/>
                  <a:gd name="T19" fmla="*/ 7 h 625"/>
                  <a:gd name="T20" fmla="*/ 95 w 228"/>
                  <a:gd name="T21" fmla="*/ 17 h 625"/>
                  <a:gd name="T22" fmla="*/ 107 w 228"/>
                  <a:gd name="T23" fmla="*/ 27 h 625"/>
                  <a:gd name="T24" fmla="*/ 117 w 228"/>
                  <a:gd name="T25" fmla="*/ 41 h 625"/>
                  <a:gd name="T26" fmla="*/ 127 w 228"/>
                  <a:gd name="T27" fmla="*/ 57 h 625"/>
                  <a:gd name="T28" fmla="*/ 137 w 228"/>
                  <a:gd name="T29" fmla="*/ 74 h 625"/>
                  <a:gd name="T30" fmla="*/ 146 w 228"/>
                  <a:gd name="T31" fmla="*/ 95 h 625"/>
                  <a:gd name="T32" fmla="*/ 154 w 228"/>
                  <a:gd name="T33" fmla="*/ 115 h 625"/>
                  <a:gd name="T34" fmla="*/ 162 w 228"/>
                  <a:gd name="T35" fmla="*/ 138 h 625"/>
                  <a:gd name="T36" fmla="*/ 170 w 228"/>
                  <a:gd name="T37" fmla="*/ 160 h 625"/>
                  <a:gd name="T38" fmla="*/ 177 w 228"/>
                  <a:gd name="T39" fmla="*/ 185 h 625"/>
                  <a:gd name="T40" fmla="*/ 184 w 228"/>
                  <a:gd name="T41" fmla="*/ 210 h 625"/>
                  <a:gd name="T42" fmla="*/ 196 w 228"/>
                  <a:gd name="T43" fmla="*/ 261 h 625"/>
                  <a:gd name="T44" fmla="*/ 207 w 228"/>
                  <a:gd name="T45" fmla="*/ 315 h 625"/>
                  <a:gd name="T46" fmla="*/ 215 w 228"/>
                  <a:gd name="T47" fmla="*/ 369 h 625"/>
                  <a:gd name="T48" fmla="*/ 221 w 228"/>
                  <a:gd name="T49" fmla="*/ 420 h 625"/>
                  <a:gd name="T50" fmla="*/ 225 w 228"/>
                  <a:gd name="T51" fmla="*/ 470 h 625"/>
                  <a:gd name="T52" fmla="*/ 228 w 228"/>
                  <a:gd name="T53" fmla="*/ 514 h 625"/>
                  <a:gd name="T54" fmla="*/ 228 w 228"/>
                  <a:gd name="T55" fmla="*/ 553 h 625"/>
                  <a:gd name="T56" fmla="*/ 227 w 228"/>
                  <a:gd name="T57" fmla="*/ 586 h 625"/>
                  <a:gd name="T58" fmla="*/ 225 w 228"/>
                  <a:gd name="T59" fmla="*/ 599 h 625"/>
                  <a:gd name="T60" fmla="*/ 224 w 228"/>
                  <a:gd name="T61" fmla="*/ 611 h 625"/>
                  <a:gd name="T62" fmla="*/ 221 w 228"/>
                  <a:gd name="T63" fmla="*/ 619 h 625"/>
                  <a:gd name="T64" fmla="*/ 219 w 228"/>
                  <a:gd name="T65" fmla="*/ 625 h 625"/>
                  <a:gd name="T66" fmla="*/ 127 w 228"/>
                  <a:gd name="T67" fmla="*/ 609 h 625"/>
                  <a:gd name="T68" fmla="*/ 129 w 228"/>
                  <a:gd name="T69" fmla="*/ 589 h 625"/>
                  <a:gd name="T70" fmla="*/ 130 w 228"/>
                  <a:gd name="T71" fmla="*/ 561 h 625"/>
                  <a:gd name="T72" fmla="*/ 129 w 228"/>
                  <a:gd name="T73" fmla="*/ 527 h 625"/>
                  <a:gd name="T74" fmla="*/ 127 w 228"/>
                  <a:gd name="T75" fmla="*/ 488 h 625"/>
                  <a:gd name="T76" fmla="*/ 125 w 228"/>
                  <a:gd name="T77" fmla="*/ 447 h 625"/>
                  <a:gd name="T78" fmla="*/ 119 w 228"/>
                  <a:gd name="T79" fmla="*/ 401 h 625"/>
                  <a:gd name="T80" fmla="*/ 114 w 228"/>
                  <a:gd name="T81" fmla="*/ 354 h 625"/>
                  <a:gd name="T82" fmla="*/ 107 w 228"/>
                  <a:gd name="T83" fmla="*/ 307 h 625"/>
                  <a:gd name="T84" fmla="*/ 99 w 228"/>
                  <a:gd name="T85" fmla="*/ 260 h 625"/>
                  <a:gd name="T86" fmla="*/ 88 w 228"/>
                  <a:gd name="T87" fmla="*/ 214 h 625"/>
                  <a:gd name="T88" fmla="*/ 78 w 228"/>
                  <a:gd name="T89" fmla="*/ 172 h 625"/>
                  <a:gd name="T90" fmla="*/ 64 w 228"/>
                  <a:gd name="T91" fmla="*/ 133 h 625"/>
                  <a:gd name="T92" fmla="*/ 57 w 228"/>
                  <a:gd name="T93" fmla="*/ 115 h 625"/>
                  <a:gd name="T94" fmla="*/ 51 w 228"/>
                  <a:gd name="T95" fmla="*/ 99 h 625"/>
                  <a:gd name="T96" fmla="*/ 43 w 228"/>
                  <a:gd name="T97" fmla="*/ 84 h 625"/>
                  <a:gd name="T98" fmla="*/ 36 w 228"/>
                  <a:gd name="T99" fmla="*/ 70 h 625"/>
                  <a:gd name="T100" fmla="*/ 26 w 228"/>
                  <a:gd name="T101" fmla="*/ 60 h 625"/>
                  <a:gd name="T102" fmla="*/ 18 w 228"/>
                  <a:gd name="T103" fmla="*/ 49 h 625"/>
                  <a:gd name="T104" fmla="*/ 9 w 228"/>
                  <a:gd name="T105" fmla="*/ 42 h 625"/>
                  <a:gd name="T106" fmla="*/ 0 w 228"/>
                  <a:gd name="T107" fmla="*/ 3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625">
                    <a:moveTo>
                      <a:pt x="0" y="35"/>
                    </a:moveTo>
                    <a:lnTo>
                      <a:pt x="4" y="31"/>
                    </a:lnTo>
                    <a:lnTo>
                      <a:pt x="12" y="27"/>
                    </a:lnTo>
                    <a:lnTo>
                      <a:pt x="22" y="23"/>
                    </a:lnTo>
                    <a:lnTo>
                      <a:pt x="33" y="21"/>
                    </a:lnTo>
                    <a:lnTo>
                      <a:pt x="45" y="17"/>
                    </a:lnTo>
                    <a:lnTo>
                      <a:pt x="56" y="11"/>
                    </a:lnTo>
                    <a:lnTo>
                      <a:pt x="65" y="7"/>
                    </a:lnTo>
                    <a:lnTo>
                      <a:pt x="72" y="0"/>
                    </a:lnTo>
                    <a:lnTo>
                      <a:pt x="84" y="7"/>
                    </a:lnTo>
                    <a:lnTo>
                      <a:pt x="95" y="17"/>
                    </a:lnTo>
                    <a:lnTo>
                      <a:pt x="107" y="27"/>
                    </a:lnTo>
                    <a:lnTo>
                      <a:pt x="117" y="41"/>
                    </a:lnTo>
                    <a:lnTo>
                      <a:pt x="127" y="57"/>
                    </a:lnTo>
                    <a:lnTo>
                      <a:pt x="137" y="74"/>
                    </a:lnTo>
                    <a:lnTo>
                      <a:pt x="146" y="95"/>
                    </a:lnTo>
                    <a:lnTo>
                      <a:pt x="154" y="115"/>
                    </a:lnTo>
                    <a:lnTo>
                      <a:pt x="162" y="138"/>
                    </a:lnTo>
                    <a:lnTo>
                      <a:pt x="170" y="160"/>
                    </a:lnTo>
                    <a:lnTo>
                      <a:pt x="177" y="185"/>
                    </a:lnTo>
                    <a:lnTo>
                      <a:pt x="184" y="210"/>
                    </a:lnTo>
                    <a:lnTo>
                      <a:pt x="196" y="261"/>
                    </a:lnTo>
                    <a:lnTo>
                      <a:pt x="207" y="315"/>
                    </a:lnTo>
                    <a:lnTo>
                      <a:pt x="215" y="369"/>
                    </a:lnTo>
                    <a:lnTo>
                      <a:pt x="221" y="420"/>
                    </a:lnTo>
                    <a:lnTo>
                      <a:pt x="225" y="470"/>
                    </a:lnTo>
                    <a:lnTo>
                      <a:pt x="228" y="514"/>
                    </a:lnTo>
                    <a:lnTo>
                      <a:pt x="228" y="553"/>
                    </a:lnTo>
                    <a:lnTo>
                      <a:pt x="227" y="586"/>
                    </a:lnTo>
                    <a:lnTo>
                      <a:pt x="225" y="599"/>
                    </a:lnTo>
                    <a:lnTo>
                      <a:pt x="224" y="611"/>
                    </a:lnTo>
                    <a:lnTo>
                      <a:pt x="221" y="619"/>
                    </a:lnTo>
                    <a:lnTo>
                      <a:pt x="219" y="625"/>
                    </a:lnTo>
                    <a:lnTo>
                      <a:pt x="127" y="609"/>
                    </a:lnTo>
                    <a:lnTo>
                      <a:pt x="129" y="589"/>
                    </a:lnTo>
                    <a:lnTo>
                      <a:pt x="130" y="561"/>
                    </a:lnTo>
                    <a:lnTo>
                      <a:pt x="129" y="527"/>
                    </a:lnTo>
                    <a:lnTo>
                      <a:pt x="127" y="488"/>
                    </a:lnTo>
                    <a:lnTo>
                      <a:pt x="125" y="447"/>
                    </a:lnTo>
                    <a:lnTo>
                      <a:pt x="119" y="401"/>
                    </a:lnTo>
                    <a:lnTo>
                      <a:pt x="114" y="354"/>
                    </a:lnTo>
                    <a:lnTo>
                      <a:pt x="107" y="307"/>
                    </a:lnTo>
                    <a:lnTo>
                      <a:pt x="99" y="260"/>
                    </a:lnTo>
                    <a:lnTo>
                      <a:pt x="88" y="214"/>
                    </a:lnTo>
                    <a:lnTo>
                      <a:pt x="78" y="172"/>
                    </a:lnTo>
                    <a:lnTo>
                      <a:pt x="64" y="133"/>
                    </a:lnTo>
                    <a:lnTo>
                      <a:pt x="57" y="115"/>
                    </a:lnTo>
                    <a:lnTo>
                      <a:pt x="51" y="99"/>
                    </a:lnTo>
                    <a:lnTo>
                      <a:pt x="43" y="84"/>
                    </a:lnTo>
                    <a:lnTo>
                      <a:pt x="36" y="70"/>
                    </a:lnTo>
                    <a:lnTo>
                      <a:pt x="26" y="60"/>
                    </a:lnTo>
                    <a:lnTo>
                      <a:pt x="18" y="49"/>
                    </a:lnTo>
                    <a:lnTo>
                      <a:pt x="9" y="42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4F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5" name="Freeform 183"/>
              <p:cNvSpPr>
                <a:spLocks/>
              </p:cNvSpPr>
              <p:nvPr/>
            </p:nvSpPr>
            <p:spPr bwMode="auto">
              <a:xfrm>
                <a:off x="2737" y="951"/>
                <a:ext cx="228" cy="625"/>
              </a:xfrm>
              <a:custGeom>
                <a:avLst/>
                <a:gdLst>
                  <a:gd name="T0" fmla="*/ 0 w 228"/>
                  <a:gd name="T1" fmla="*/ 35 h 625"/>
                  <a:gd name="T2" fmla="*/ 4 w 228"/>
                  <a:gd name="T3" fmla="*/ 31 h 625"/>
                  <a:gd name="T4" fmla="*/ 12 w 228"/>
                  <a:gd name="T5" fmla="*/ 27 h 625"/>
                  <a:gd name="T6" fmla="*/ 22 w 228"/>
                  <a:gd name="T7" fmla="*/ 23 h 625"/>
                  <a:gd name="T8" fmla="*/ 33 w 228"/>
                  <a:gd name="T9" fmla="*/ 21 h 625"/>
                  <a:gd name="T10" fmla="*/ 45 w 228"/>
                  <a:gd name="T11" fmla="*/ 17 h 625"/>
                  <a:gd name="T12" fmla="*/ 56 w 228"/>
                  <a:gd name="T13" fmla="*/ 11 h 625"/>
                  <a:gd name="T14" fmla="*/ 65 w 228"/>
                  <a:gd name="T15" fmla="*/ 7 h 625"/>
                  <a:gd name="T16" fmla="*/ 72 w 228"/>
                  <a:gd name="T17" fmla="*/ 0 h 625"/>
                  <a:gd name="T18" fmla="*/ 84 w 228"/>
                  <a:gd name="T19" fmla="*/ 7 h 625"/>
                  <a:gd name="T20" fmla="*/ 95 w 228"/>
                  <a:gd name="T21" fmla="*/ 17 h 625"/>
                  <a:gd name="T22" fmla="*/ 107 w 228"/>
                  <a:gd name="T23" fmla="*/ 27 h 625"/>
                  <a:gd name="T24" fmla="*/ 117 w 228"/>
                  <a:gd name="T25" fmla="*/ 41 h 625"/>
                  <a:gd name="T26" fmla="*/ 127 w 228"/>
                  <a:gd name="T27" fmla="*/ 57 h 625"/>
                  <a:gd name="T28" fmla="*/ 137 w 228"/>
                  <a:gd name="T29" fmla="*/ 74 h 625"/>
                  <a:gd name="T30" fmla="*/ 146 w 228"/>
                  <a:gd name="T31" fmla="*/ 95 h 625"/>
                  <a:gd name="T32" fmla="*/ 154 w 228"/>
                  <a:gd name="T33" fmla="*/ 115 h 625"/>
                  <a:gd name="T34" fmla="*/ 162 w 228"/>
                  <a:gd name="T35" fmla="*/ 138 h 625"/>
                  <a:gd name="T36" fmla="*/ 170 w 228"/>
                  <a:gd name="T37" fmla="*/ 160 h 625"/>
                  <a:gd name="T38" fmla="*/ 177 w 228"/>
                  <a:gd name="T39" fmla="*/ 185 h 625"/>
                  <a:gd name="T40" fmla="*/ 184 w 228"/>
                  <a:gd name="T41" fmla="*/ 210 h 625"/>
                  <a:gd name="T42" fmla="*/ 196 w 228"/>
                  <a:gd name="T43" fmla="*/ 261 h 625"/>
                  <a:gd name="T44" fmla="*/ 207 w 228"/>
                  <a:gd name="T45" fmla="*/ 315 h 625"/>
                  <a:gd name="T46" fmla="*/ 215 w 228"/>
                  <a:gd name="T47" fmla="*/ 369 h 625"/>
                  <a:gd name="T48" fmla="*/ 221 w 228"/>
                  <a:gd name="T49" fmla="*/ 420 h 625"/>
                  <a:gd name="T50" fmla="*/ 225 w 228"/>
                  <a:gd name="T51" fmla="*/ 470 h 625"/>
                  <a:gd name="T52" fmla="*/ 228 w 228"/>
                  <a:gd name="T53" fmla="*/ 514 h 625"/>
                  <a:gd name="T54" fmla="*/ 228 w 228"/>
                  <a:gd name="T55" fmla="*/ 553 h 625"/>
                  <a:gd name="T56" fmla="*/ 227 w 228"/>
                  <a:gd name="T57" fmla="*/ 586 h 625"/>
                  <a:gd name="T58" fmla="*/ 225 w 228"/>
                  <a:gd name="T59" fmla="*/ 599 h 625"/>
                  <a:gd name="T60" fmla="*/ 224 w 228"/>
                  <a:gd name="T61" fmla="*/ 611 h 625"/>
                  <a:gd name="T62" fmla="*/ 221 w 228"/>
                  <a:gd name="T63" fmla="*/ 619 h 625"/>
                  <a:gd name="T64" fmla="*/ 219 w 228"/>
                  <a:gd name="T65" fmla="*/ 625 h 625"/>
                  <a:gd name="T66" fmla="*/ 127 w 228"/>
                  <a:gd name="T67" fmla="*/ 609 h 625"/>
                  <a:gd name="T68" fmla="*/ 129 w 228"/>
                  <a:gd name="T69" fmla="*/ 589 h 625"/>
                  <a:gd name="T70" fmla="*/ 130 w 228"/>
                  <a:gd name="T71" fmla="*/ 561 h 625"/>
                  <a:gd name="T72" fmla="*/ 129 w 228"/>
                  <a:gd name="T73" fmla="*/ 527 h 625"/>
                  <a:gd name="T74" fmla="*/ 127 w 228"/>
                  <a:gd name="T75" fmla="*/ 488 h 625"/>
                  <a:gd name="T76" fmla="*/ 125 w 228"/>
                  <a:gd name="T77" fmla="*/ 447 h 625"/>
                  <a:gd name="T78" fmla="*/ 119 w 228"/>
                  <a:gd name="T79" fmla="*/ 401 h 625"/>
                  <a:gd name="T80" fmla="*/ 114 w 228"/>
                  <a:gd name="T81" fmla="*/ 354 h 625"/>
                  <a:gd name="T82" fmla="*/ 107 w 228"/>
                  <a:gd name="T83" fmla="*/ 307 h 625"/>
                  <a:gd name="T84" fmla="*/ 99 w 228"/>
                  <a:gd name="T85" fmla="*/ 260 h 625"/>
                  <a:gd name="T86" fmla="*/ 88 w 228"/>
                  <a:gd name="T87" fmla="*/ 214 h 625"/>
                  <a:gd name="T88" fmla="*/ 78 w 228"/>
                  <a:gd name="T89" fmla="*/ 172 h 625"/>
                  <a:gd name="T90" fmla="*/ 64 w 228"/>
                  <a:gd name="T91" fmla="*/ 133 h 625"/>
                  <a:gd name="T92" fmla="*/ 57 w 228"/>
                  <a:gd name="T93" fmla="*/ 115 h 625"/>
                  <a:gd name="T94" fmla="*/ 51 w 228"/>
                  <a:gd name="T95" fmla="*/ 99 h 625"/>
                  <a:gd name="T96" fmla="*/ 43 w 228"/>
                  <a:gd name="T97" fmla="*/ 84 h 625"/>
                  <a:gd name="T98" fmla="*/ 36 w 228"/>
                  <a:gd name="T99" fmla="*/ 70 h 625"/>
                  <a:gd name="T100" fmla="*/ 26 w 228"/>
                  <a:gd name="T101" fmla="*/ 60 h 625"/>
                  <a:gd name="T102" fmla="*/ 18 w 228"/>
                  <a:gd name="T103" fmla="*/ 49 h 625"/>
                  <a:gd name="T104" fmla="*/ 9 w 228"/>
                  <a:gd name="T105" fmla="*/ 42 h 625"/>
                  <a:gd name="T106" fmla="*/ 0 w 228"/>
                  <a:gd name="T107" fmla="*/ 35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625">
                    <a:moveTo>
                      <a:pt x="0" y="35"/>
                    </a:moveTo>
                    <a:lnTo>
                      <a:pt x="4" y="31"/>
                    </a:lnTo>
                    <a:lnTo>
                      <a:pt x="12" y="27"/>
                    </a:lnTo>
                    <a:lnTo>
                      <a:pt x="22" y="23"/>
                    </a:lnTo>
                    <a:lnTo>
                      <a:pt x="33" y="21"/>
                    </a:lnTo>
                    <a:lnTo>
                      <a:pt x="45" y="17"/>
                    </a:lnTo>
                    <a:lnTo>
                      <a:pt x="56" y="11"/>
                    </a:lnTo>
                    <a:lnTo>
                      <a:pt x="65" y="7"/>
                    </a:lnTo>
                    <a:lnTo>
                      <a:pt x="72" y="0"/>
                    </a:lnTo>
                    <a:lnTo>
                      <a:pt x="84" y="7"/>
                    </a:lnTo>
                    <a:lnTo>
                      <a:pt x="95" y="17"/>
                    </a:lnTo>
                    <a:lnTo>
                      <a:pt x="107" y="27"/>
                    </a:lnTo>
                    <a:lnTo>
                      <a:pt x="117" y="41"/>
                    </a:lnTo>
                    <a:lnTo>
                      <a:pt x="127" y="57"/>
                    </a:lnTo>
                    <a:lnTo>
                      <a:pt x="137" y="74"/>
                    </a:lnTo>
                    <a:lnTo>
                      <a:pt x="146" y="95"/>
                    </a:lnTo>
                    <a:lnTo>
                      <a:pt x="154" y="115"/>
                    </a:lnTo>
                    <a:lnTo>
                      <a:pt x="162" y="138"/>
                    </a:lnTo>
                    <a:lnTo>
                      <a:pt x="170" y="160"/>
                    </a:lnTo>
                    <a:lnTo>
                      <a:pt x="177" y="185"/>
                    </a:lnTo>
                    <a:lnTo>
                      <a:pt x="184" y="210"/>
                    </a:lnTo>
                    <a:lnTo>
                      <a:pt x="196" y="261"/>
                    </a:lnTo>
                    <a:lnTo>
                      <a:pt x="207" y="315"/>
                    </a:lnTo>
                    <a:lnTo>
                      <a:pt x="215" y="369"/>
                    </a:lnTo>
                    <a:lnTo>
                      <a:pt x="221" y="420"/>
                    </a:lnTo>
                    <a:lnTo>
                      <a:pt x="225" y="470"/>
                    </a:lnTo>
                    <a:lnTo>
                      <a:pt x="228" y="514"/>
                    </a:lnTo>
                    <a:lnTo>
                      <a:pt x="228" y="553"/>
                    </a:lnTo>
                    <a:lnTo>
                      <a:pt x="227" y="586"/>
                    </a:lnTo>
                    <a:lnTo>
                      <a:pt x="225" y="599"/>
                    </a:lnTo>
                    <a:lnTo>
                      <a:pt x="224" y="611"/>
                    </a:lnTo>
                    <a:lnTo>
                      <a:pt x="221" y="619"/>
                    </a:lnTo>
                    <a:lnTo>
                      <a:pt x="219" y="625"/>
                    </a:lnTo>
                    <a:lnTo>
                      <a:pt x="127" y="609"/>
                    </a:lnTo>
                    <a:lnTo>
                      <a:pt x="129" y="589"/>
                    </a:lnTo>
                    <a:lnTo>
                      <a:pt x="130" y="561"/>
                    </a:lnTo>
                    <a:lnTo>
                      <a:pt x="129" y="527"/>
                    </a:lnTo>
                    <a:lnTo>
                      <a:pt x="127" y="488"/>
                    </a:lnTo>
                    <a:lnTo>
                      <a:pt x="125" y="447"/>
                    </a:lnTo>
                    <a:lnTo>
                      <a:pt x="119" y="401"/>
                    </a:lnTo>
                    <a:lnTo>
                      <a:pt x="114" y="354"/>
                    </a:lnTo>
                    <a:lnTo>
                      <a:pt x="107" y="307"/>
                    </a:lnTo>
                    <a:lnTo>
                      <a:pt x="99" y="260"/>
                    </a:lnTo>
                    <a:lnTo>
                      <a:pt x="88" y="214"/>
                    </a:lnTo>
                    <a:lnTo>
                      <a:pt x="78" y="172"/>
                    </a:lnTo>
                    <a:lnTo>
                      <a:pt x="64" y="133"/>
                    </a:lnTo>
                    <a:lnTo>
                      <a:pt x="57" y="115"/>
                    </a:lnTo>
                    <a:lnTo>
                      <a:pt x="51" y="99"/>
                    </a:lnTo>
                    <a:lnTo>
                      <a:pt x="43" y="84"/>
                    </a:lnTo>
                    <a:lnTo>
                      <a:pt x="36" y="70"/>
                    </a:lnTo>
                    <a:lnTo>
                      <a:pt x="26" y="60"/>
                    </a:lnTo>
                    <a:lnTo>
                      <a:pt x="18" y="49"/>
                    </a:lnTo>
                    <a:lnTo>
                      <a:pt x="9" y="42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81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6" name="Freeform 184"/>
              <p:cNvSpPr>
                <a:spLocks/>
              </p:cNvSpPr>
              <p:nvPr/>
            </p:nvSpPr>
            <p:spPr bwMode="auto">
              <a:xfrm>
                <a:off x="2737" y="951"/>
                <a:ext cx="228" cy="625"/>
              </a:xfrm>
              <a:custGeom>
                <a:avLst/>
                <a:gdLst>
                  <a:gd name="T0" fmla="*/ 154 w 228"/>
                  <a:gd name="T1" fmla="*/ 612 h 625"/>
                  <a:gd name="T2" fmla="*/ 190 w 228"/>
                  <a:gd name="T3" fmla="*/ 619 h 625"/>
                  <a:gd name="T4" fmla="*/ 219 w 228"/>
                  <a:gd name="T5" fmla="*/ 625 h 625"/>
                  <a:gd name="T6" fmla="*/ 227 w 228"/>
                  <a:gd name="T7" fmla="*/ 586 h 625"/>
                  <a:gd name="T8" fmla="*/ 221 w 228"/>
                  <a:gd name="T9" fmla="*/ 420 h 625"/>
                  <a:gd name="T10" fmla="*/ 205 w 228"/>
                  <a:gd name="T11" fmla="*/ 315 h 625"/>
                  <a:gd name="T12" fmla="*/ 204 w 228"/>
                  <a:gd name="T13" fmla="*/ 314 h 625"/>
                  <a:gd name="T14" fmla="*/ 197 w 228"/>
                  <a:gd name="T15" fmla="*/ 312 h 625"/>
                  <a:gd name="T16" fmla="*/ 185 w 228"/>
                  <a:gd name="T17" fmla="*/ 311 h 625"/>
                  <a:gd name="T18" fmla="*/ 169 w 228"/>
                  <a:gd name="T19" fmla="*/ 308 h 625"/>
                  <a:gd name="T20" fmla="*/ 151 w 228"/>
                  <a:gd name="T21" fmla="*/ 304 h 625"/>
                  <a:gd name="T22" fmla="*/ 138 w 228"/>
                  <a:gd name="T23" fmla="*/ 303 h 625"/>
                  <a:gd name="T24" fmla="*/ 129 w 228"/>
                  <a:gd name="T25" fmla="*/ 303 h 625"/>
                  <a:gd name="T26" fmla="*/ 123 w 228"/>
                  <a:gd name="T27" fmla="*/ 301 h 625"/>
                  <a:gd name="T28" fmla="*/ 122 w 228"/>
                  <a:gd name="T29" fmla="*/ 301 h 625"/>
                  <a:gd name="T30" fmla="*/ 134 w 228"/>
                  <a:gd name="T31" fmla="*/ 299 h 625"/>
                  <a:gd name="T32" fmla="*/ 160 w 228"/>
                  <a:gd name="T33" fmla="*/ 300 h 625"/>
                  <a:gd name="T34" fmla="*/ 178 w 228"/>
                  <a:gd name="T35" fmla="*/ 303 h 625"/>
                  <a:gd name="T36" fmla="*/ 189 w 228"/>
                  <a:gd name="T37" fmla="*/ 306 h 625"/>
                  <a:gd name="T38" fmla="*/ 197 w 228"/>
                  <a:gd name="T39" fmla="*/ 307 h 625"/>
                  <a:gd name="T40" fmla="*/ 203 w 228"/>
                  <a:gd name="T41" fmla="*/ 307 h 625"/>
                  <a:gd name="T42" fmla="*/ 184 w 228"/>
                  <a:gd name="T43" fmla="*/ 206 h 625"/>
                  <a:gd name="T44" fmla="*/ 154 w 228"/>
                  <a:gd name="T45" fmla="*/ 113 h 625"/>
                  <a:gd name="T46" fmla="*/ 118 w 228"/>
                  <a:gd name="T47" fmla="*/ 42 h 625"/>
                  <a:gd name="T48" fmla="*/ 74 w 228"/>
                  <a:gd name="T49" fmla="*/ 0 h 625"/>
                  <a:gd name="T50" fmla="*/ 72 w 228"/>
                  <a:gd name="T51" fmla="*/ 2 h 625"/>
                  <a:gd name="T52" fmla="*/ 71 w 228"/>
                  <a:gd name="T53" fmla="*/ 2 h 625"/>
                  <a:gd name="T54" fmla="*/ 61 w 228"/>
                  <a:gd name="T55" fmla="*/ 8 h 625"/>
                  <a:gd name="T56" fmla="*/ 51 w 228"/>
                  <a:gd name="T57" fmla="*/ 14 h 625"/>
                  <a:gd name="T58" fmla="*/ 71 w 228"/>
                  <a:gd name="T59" fmla="*/ 19 h 625"/>
                  <a:gd name="T60" fmla="*/ 90 w 228"/>
                  <a:gd name="T61" fmla="*/ 33 h 625"/>
                  <a:gd name="T62" fmla="*/ 90 w 228"/>
                  <a:gd name="T63" fmla="*/ 33 h 625"/>
                  <a:gd name="T64" fmla="*/ 88 w 228"/>
                  <a:gd name="T65" fmla="*/ 34 h 625"/>
                  <a:gd name="T66" fmla="*/ 84 w 228"/>
                  <a:gd name="T67" fmla="*/ 31 h 625"/>
                  <a:gd name="T68" fmla="*/ 79 w 228"/>
                  <a:gd name="T69" fmla="*/ 27 h 625"/>
                  <a:gd name="T70" fmla="*/ 69 w 228"/>
                  <a:gd name="T71" fmla="*/ 23 h 625"/>
                  <a:gd name="T72" fmla="*/ 60 w 228"/>
                  <a:gd name="T73" fmla="*/ 19 h 625"/>
                  <a:gd name="T74" fmla="*/ 52 w 228"/>
                  <a:gd name="T75" fmla="*/ 19 h 625"/>
                  <a:gd name="T76" fmla="*/ 43 w 228"/>
                  <a:gd name="T77" fmla="*/ 21 h 625"/>
                  <a:gd name="T78" fmla="*/ 21 w 228"/>
                  <a:gd name="T79" fmla="*/ 26 h 625"/>
                  <a:gd name="T80" fmla="*/ 1 w 228"/>
                  <a:gd name="T81" fmla="*/ 34 h 625"/>
                  <a:gd name="T82" fmla="*/ 1 w 228"/>
                  <a:gd name="T83" fmla="*/ 35 h 625"/>
                  <a:gd name="T84" fmla="*/ 0 w 228"/>
                  <a:gd name="T85" fmla="*/ 35 h 625"/>
                  <a:gd name="T86" fmla="*/ 35 w 228"/>
                  <a:gd name="T87" fmla="*/ 70 h 625"/>
                  <a:gd name="T88" fmla="*/ 64 w 228"/>
                  <a:gd name="T89" fmla="*/ 132 h 625"/>
                  <a:gd name="T90" fmla="*/ 106 w 228"/>
                  <a:gd name="T91" fmla="*/ 304 h 625"/>
                  <a:gd name="T92" fmla="*/ 127 w 228"/>
                  <a:gd name="T93" fmla="*/ 486 h 625"/>
                  <a:gd name="T94" fmla="*/ 127 w 228"/>
                  <a:gd name="T95" fmla="*/ 608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8" h="625">
                    <a:moveTo>
                      <a:pt x="127" y="608"/>
                    </a:moveTo>
                    <a:lnTo>
                      <a:pt x="137" y="609"/>
                    </a:lnTo>
                    <a:lnTo>
                      <a:pt x="146" y="611"/>
                    </a:lnTo>
                    <a:lnTo>
                      <a:pt x="154" y="612"/>
                    </a:lnTo>
                    <a:lnTo>
                      <a:pt x="164" y="613"/>
                    </a:lnTo>
                    <a:lnTo>
                      <a:pt x="173" y="616"/>
                    </a:lnTo>
                    <a:lnTo>
                      <a:pt x="182" y="617"/>
                    </a:lnTo>
                    <a:lnTo>
                      <a:pt x="190" y="619"/>
                    </a:lnTo>
                    <a:lnTo>
                      <a:pt x="200" y="621"/>
                    </a:lnTo>
                    <a:lnTo>
                      <a:pt x="204" y="623"/>
                    </a:lnTo>
                    <a:lnTo>
                      <a:pt x="205" y="623"/>
                    </a:lnTo>
                    <a:lnTo>
                      <a:pt x="219" y="625"/>
                    </a:lnTo>
                    <a:lnTo>
                      <a:pt x="221" y="619"/>
                    </a:lnTo>
                    <a:lnTo>
                      <a:pt x="224" y="611"/>
                    </a:lnTo>
                    <a:lnTo>
                      <a:pt x="225" y="599"/>
                    </a:lnTo>
                    <a:lnTo>
                      <a:pt x="227" y="586"/>
                    </a:lnTo>
                    <a:lnTo>
                      <a:pt x="228" y="553"/>
                    </a:lnTo>
                    <a:lnTo>
                      <a:pt x="228" y="514"/>
                    </a:lnTo>
                    <a:lnTo>
                      <a:pt x="225" y="468"/>
                    </a:lnTo>
                    <a:lnTo>
                      <a:pt x="221" y="420"/>
                    </a:lnTo>
                    <a:lnTo>
                      <a:pt x="215" y="367"/>
                    </a:lnTo>
                    <a:lnTo>
                      <a:pt x="207" y="315"/>
                    </a:lnTo>
                    <a:lnTo>
                      <a:pt x="205" y="315"/>
                    </a:lnTo>
                    <a:lnTo>
                      <a:pt x="205" y="315"/>
                    </a:lnTo>
                    <a:lnTo>
                      <a:pt x="205" y="315"/>
                    </a:lnTo>
                    <a:lnTo>
                      <a:pt x="205" y="315"/>
                    </a:lnTo>
                    <a:lnTo>
                      <a:pt x="204" y="314"/>
                    </a:lnTo>
                    <a:lnTo>
                      <a:pt x="204" y="314"/>
                    </a:lnTo>
                    <a:lnTo>
                      <a:pt x="204" y="314"/>
                    </a:lnTo>
                    <a:lnTo>
                      <a:pt x="204" y="314"/>
                    </a:lnTo>
                    <a:lnTo>
                      <a:pt x="200" y="314"/>
                    </a:lnTo>
                    <a:lnTo>
                      <a:pt x="197" y="312"/>
                    </a:lnTo>
                    <a:lnTo>
                      <a:pt x="194" y="312"/>
                    </a:lnTo>
                    <a:lnTo>
                      <a:pt x="192" y="312"/>
                    </a:lnTo>
                    <a:lnTo>
                      <a:pt x="188" y="311"/>
                    </a:lnTo>
                    <a:lnTo>
                      <a:pt x="185" y="311"/>
                    </a:lnTo>
                    <a:lnTo>
                      <a:pt x="182" y="311"/>
                    </a:lnTo>
                    <a:lnTo>
                      <a:pt x="178" y="310"/>
                    </a:lnTo>
                    <a:lnTo>
                      <a:pt x="174" y="308"/>
                    </a:lnTo>
                    <a:lnTo>
                      <a:pt x="169" y="308"/>
                    </a:lnTo>
                    <a:lnTo>
                      <a:pt x="165" y="307"/>
                    </a:lnTo>
                    <a:lnTo>
                      <a:pt x="161" y="306"/>
                    </a:lnTo>
                    <a:lnTo>
                      <a:pt x="155" y="306"/>
                    </a:lnTo>
                    <a:lnTo>
                      <a:pt x="151" y="304"/>
                    </a:lnTo>
                    <a:lnTo>
                      <a:pt x="147" y="304"/>
                    </a:lnTo>
                    <a:lnTo>
                      <a:pt x="142" y="303"/>
                    </a:lnTo>
                    <a:lnTo>
                      <a:pt x="139" y="303"/>
                    </a:lnTo>
                    <a:lnTo>
                      <a:pt x="138" y="303"/>
                    </a:lnTo>
                    <a:lnTo>
                      <a:pt x="135" y="303"/>
                    </a:lnTo>
                    <a:lnTo>
                      <a:pt x="133" y="303"/>
                    </a:lnTo>
                    <a:lnTo>
                      <a:pt x="131" y="303"/>
                    </a:lnTo>
                    <a:lnTo>
                      <a:pt x="129" y="303"/>
                    </a:lnTo>
                    <a:lnTo>
                      <a:pt x="126" y="303"/>
                    </a:lnTo>
                    <a:lnTo>
                      <a:pt x="125" y="303"/>
                    </a:lnTo>
                    <a:lnTo>
                      <a:pt x="123" y="301"/>
                    </a:lnTo>
                    <a:lnTo>
                      <a:pt x="123" y="301"/>
                    </a:lnTo>
                    <a:lnTo>
                      <a:pt x="123" y="301"/>
                    </a:lnTo>
                    <a:lnTo>
                      <a:pt x="123" y="301"/>
                    </a:lnTo>
                    <a:lnTo>
                      <a:pt x="122" y="301"/>
                    </a:lnTo>
                    <a:lnTo>
                      <a:pt x="122" y="301"/>
                    </a:lnTo>
                    <a:lnTo>
                      <a:pt x="122" y="301"/>
                    </a:lnTo>
                    <a:lnTo>
                      <a:pt x="121" y="300"/>
                    </a:lnTo>
                    <a:lnTo>
                      <a:pt x="127" y="299"/>
                    </a:lnTo>
                    <a:lnTo>
                      <a:pt x="134" y="299"/>
                    </a:lnTo>
                    <a:lnTo>
                      <a:pt x="141" y="299"/>
                    </a:lnTo>
                    <a:lnTo>
                      <a:pt x="147" y="299"/>
                    </a:lnTo>
                    <a:lnTo>
                      <a:pt x="154" y="300"/>
                    </a:lnTo>
                    <a:lnTo>
                      <a:pt x="160" y="300"/>
                    </a:lnTo>
                    <a:lnTo>
                      <a:pt x="166" y="301"/>
                    </a:lnTo>
                    <a:lnTo>
                      <a:pt x="173" y="303"/>
                    </a:lnTo>
                    <a:lnTo>
                      <a:pt x="176" y="303"/>
                    </a:lnTo>
                    <a:lnTo>
                      <a:pt x="178" y="303"/>
                    </a:lnTo>
                    <a:lnTo>
                      <a:pt x="181" y="304"/>
                    </a:lnTo>
                    <a:lnTo>
                      <a:pt x="184" y="304"/>
                    </a:lnTo>
                    <a:lnTo>
                      <a:pt x="186" y="306"/>
                    </a:lnTo>
                    <a:lnTo>
                      <a:pt x="189" y="306"/>
                    </a:lnTo>
                    <a:lnTo>
                      <a:pt x="192" y="306"/>
                    </a:lnTo>
                    <a:lnTo>
                      <a:pt x="194" y="306"/>
                    </a:lnTo>
                    <a:lnTo>
                      <a:pt x="196" y="307"/>
                    </a:lnTo>
                    <a:lnTo>
                      <a:pt x="197" y="307"/>
                    </a:lnTo>
                    <a:lnTo>
                      <a:pt x="198" y="307"/>
                    </a:lnTo>
                    <a:lnTo>
                      <a:pt x="200" y="307"/>
                    </a:lnTo>
                    <a:lnTo>
                      <a:pt x="201" y="307"/>
                    </a:lnTo>
                    <a:lnTo>
                      <a:pt x="203" y="307"/>
                    </a:lnTo>
                    <a:lnTo>
                      <a:pt x="204" y="308"/>
                    </a:lnTo>
                    <a:lnTo>
                      <a:pt x="205" y="308"/>
                    </a:lnTo>
                    <a:lnTo>
                      <a:pt x="194" y="256"/>
                    </a:lnTo>
                    <a:lnTo>
                      <a:pt x="184" y="206"/>
                    </a:lnTo>
                    <a:lnTo>
                      <a:pt x="177" y="182"/>
                    </a:lnTo>
                    <a:lnTo>
                      <a:pt x="169" y="158"/>
                    </a:lnTo>
                    <a:lnTo>
                      <a:pt x="162" y="135"/>
                    </a:lnTo>
                    <a:lnTo>
                      <a:pt x="154" y="113"/>
                    </a:lnTo>
                    <a:lnTo>
                      <a:pt x="146" y="93"/>
                    </a:lnTo>
                    <a:lnTo>
                      <a:pt x="137" y="74"/>
                    </a:lnTo>
                    <a:lnTo>
                      <a:pt x="127" y="57"/>
                    </a:lnTo>
                    <a:lnTo>
                      <a:pt x="118" y="42"/>
                    </a:lnTo>
                    <a:lnTo>
                      <a:pt x="107" y="29"/>
                    </a:lnTo>
                    <a:lnTo>
                      <a:pt x="96" y="17"/>
                    </a:lnTo>
                    <a:lnTo>
                      <a:pt x="86" y="8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8" y="4"/>
                    </a:lnTo>
                    <a:lnTo>
                      <a:pt x="67" y="6"/>
                    </a:lnTo>
                    <a:lnTo>
                      <a:pt x="64" y="7"/>
                    </a:lnTo>
                    <a:lnTo>
                      <a:pt x="61" y="8"/>
                    </a:lnTo>
                    <a:lnTo>
                      <a:pt x="59" y="10"/>
                    </a:lnTo>
                    <a:lnTo>
                      <a:pt x="56" y="11"/>
                    </a:lnTo>
                    <a:lnTo>
                      <a:pt x="53" y="13"/>
                    </a:lnTo>
                    <a:lnTo>
                      <a:pt x="51" y="14"/>
                    </a:lnTo>
                    <a:lnTo>
                      <a:pt x="56" y="15"/>
                    </a:lnTo>
                    <a:lnTo>
                      <a:pt x="61" y="17"/>
                    </a:lnTo>
                    <a:lnTo>
                      <a:pt x="67" y="18"/>
                    </a:lnTo>
                    <a:lnTo>
                      <a:pt x="71" y="19"/>
                    </a:lnTo>
                    <a:lnTo>
                      <a:pt x="76" y="22"/>
                    </a:lnTo>
                    <a:lnTo>
                      <a:pt x="80" y="26"/>
                    </a:lnTo>
                    <a:lnTo>
                      <a:pt x="86" y="29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90" y="33"/>
                    </a:lnTo>
                    <a:lnTo>
                      <a:pt x="88" y="33"/>
                    </a:lnTo>
                    <a:lnTo>
                      <a:pt x="88" y="34"/>
                    </a:lnTo>
                    <a:lnTo>
                      <a:pt x="88" y="34"/>
                    </a:lnTo>
                    <a:lnTo>
                      <a:pt x="87" y="33"/>
                    </a:lnTo>
                    <a:lnTo>
                      <a:pt x="86" y="33"/>
                    </a:lnTo>
                    <a:lnTo>
                      <a:pt x="84" y="31"/>
                    </a:lnTo>
                    <a:lnTo>
                      <a:pt x="84" y="31"/>
                    </a:lnTo>
                    <a:lnTo>
                      <a:pt x="83" y="30"/>
                    </a:lnTo>
                    <a:lnTo>
                      <a:pt x="82" y="29"/>
                    </a:lnTo>
                    <a:lnTo>
                      <a:pt x="80" y="29"/>
                    </a:lnTo>
                    <a:lnTo>
                      <a:pt x="79" y="27"/>
                    </a:lnTo>
                    <a:lnTo>
                      <a:pt x="76" y="26"/>
                    </a:lnTo>
                    <a:lnTo>
                      <a:pt x="74" y="25"/>
                    </a:lnTo>
                    <a:lnTo>
                      <a:pt x="72" y="25"/>
                    </a:lnTo>
                    <a:lnTo>
                      <a:pt x="69" y="23"/>
                    </a:lnTo>
                    <a:lnTo>
                      <a:pt x="67" y="22"/>
                    </a:lnTo>
                    <a:lnTo>
                      <a:pt x="65" y="22"/>
                    </a:lnTo>
                    <a:lnTo>
                      <a:pt x="63" y="21"/>
                    </a:lnTo>
                    <a:lnTo>
                      <a:pt x="60" y="19"/>
                    </a:lnTo>
                    <a:lnTo>
                      <a:pt x="57" y="19"/>
                    </a:lnTo>
                    <a:lnTo>
                      <a:pt x="56" y="19"/>
                    </a:lnTo>
                    <a:lnTo>
                      <a:pt x="53" y="19"/>
                    </a:lnTo>
                    <a:lnTo>
                      <a:pt x="52" y="19"/>
                    </a:lnTo>
                    <a:lnTo>
                      <a:pt x="49" y="19"/>
                    </a:lnTo>
                    <a:lnTo>
                      <a:pt x="48" y="19"/>
                    </a:lnTo>
                    <a:lnTo>
                      <a:pt x="45" y="21"/>
                    </a:lnTo>
                    <a:lnTo>
                      <a:pt x="43" y="21"/>
                    </a:lnTo>
                    <a:lnTo>
                      <a:pt x="37" y="22"/>
                    </a:lnTo>
                    <a:lnTo>
                      <a:pt x="32" y="23"/>
                    </a:lnTo>
                    <a:lnTo>
                      <a:pt x="26" y="25"/>
                    </a:lnTo>
                    <a:lnTo>
                      <a:pt x="21" y="26"/>
                    </a:lnTo>
                    <a:lnTo>
                      <a:pt x="16" y="27"/>
                    </a:lnTo>
                    <a:lnTo>
                      <a:pt x="10" y="30"/>
                    </a:lnTo>
                    <a:lnTo>
                      <a:pt x="6" y="33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0" y="35"/>
                    </a:lnTo>
                    <a:lnTo>
                      <a:pt x="9" y="42"/>
                    </a:lnTo>
                    <a:lnTo>
                      <a:pt x="18" y="49"/>
                    </a:lnTo>
                    <a:lnTo>
                      <a:pt x="26" y="58"/>
                    </a:lnTo>
                    <a:lnTo>
                      <a:pt x="35" y="70"/>
                    </a:lnTo>
                    <a:lnTo>
                      <a:pt x="43" y="84"/>
                    </a:lnTo>
                    <a:lnTo>
                      <a:pt x="51" y="99"/>
                    </a:lnTo>
                    <a:lnTo>
                      <a:pt x="57" y="115"/>
                    </a:lnTo>
                    <a:lnTo>
                      <a:pt x="64" y="132"/>
                    </a:lnTo>
                    <a:lnTo>
                      <a:pt x="78" y="170"/>
                    </a:lnTo>
                    <a:lnTo>
                      <a:pt x="88" y="213"/>
                    </a:lnTo>
                    <a:lnTo>
                      <a:pt x="98" y="257"/>
                    </a:lnTo>
                    <a:lnTo>
                      <a:pt x="106" y="304"/>
                    </a:lnTo>
                    <a:lnTo>
                      <a:pt x="114" y="351"/>
                    </a:lnTo>
                    <a:lnTo>
                      <a:pt x="119" y="398"/>
                    </a:lnTo>
                    <a:lnTo>
                      <a:pt x="123" y="443"/>
                    </a:lnTo>
                    <a:lnTo>
                      <a:pt x="127" y="486"/>
                    </a:lnTo>
                    <a:lnTo>
                      <a:pt x="129" y="523"/>
                    </a:lnTo>
                    <a:lnTo>
                      <a:pt x="130" y="558"/>
                    </a:lnTo>
                    <a:lnTo>
                      <a:pt x="129" y="586"/>
                    </a:lnTo>
                    <a:lnTo>
                      <a:pt x="127" y="608"/>
                    </a:lnTo>
                    <a:close/>
                  </a:path>
                </a:pathLst>
              </a:custGeom>
              <a:solidFill>
                <a:srgbClr val="F4F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7" name="Freeform 185"/>
              <p:cNvSpPr>
                <a:spLocks/>
              </p:cNvSpPr>
              <p:nvPr/>
            </p:nvSpPr>
            <p:spPr bwMode="auto">
              <a:xfrm>
                <a:off x="2864" y="1559"/>
                <a:ext cx="78" cy="15"/>
              </a:xfrm>
              <a:custGeom>
                <a:avLst/>
                <a:gdLst>
                  <a:gd name="T0" fmla="*/ 0 w 78"/>
                  <a:gd name="T1" fmla="*/ 0 h 15"/>
                  <a:gd name="T2" fmla="*/ 10 w 78"/>
                  <a:gd name="T3" fmla="*/ 1 h 15"/>
                  <a:gd name="T4" fmla="*/ 19 w 78"/>
                  <a:gd name="T5" fmla="*/ 3 h 15"/>
                  <a:gd name="T6" fmla="*/ 27 w 78"/>
                  <a:gd name="T7" fmla="*/ 4 h 15"/>
                  <a:gd name="T8" fmla="*/ 37 w 78"/>
                  <a:gd name="T9" fmla="*/ 5 h 15"/>
                  <a:gd name="T10" fmla="*/ 46 w 78"/>
                  <a:gd name="T11" fmla="*/ 8 h 15"/>
                  <a:gd name="T12" fmla="*/ 55 w 78"/>
                  <a:gd name="T13" fmla="*/ 9 h 15"/>
                  <a:gd name="T14" fmla="*/ 63 w 78"/>
                  <a:gd name="T15" fmla="*/ 11 h 15"/>
                  <a:gd name="T16" fmla="*/ 73 w 78"/>
                  <a:gd name="T17" fmla="*/ 13 h 15"/>
                  <a:gd name="T18" fmla="*/ 77 w 78"/>
                  <a:gd name="T19" fmla="*/ 15 h 15"/>
                  <a:gd name="T20" fmla="*/ 78 w 78"/>
                  <a:gd name="T2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15">
                    <a:moveTo>
                      <a:pt x="0" y="0"/>
                    </a:moveTo>
                    <a:lnTo>
                      <a:pt x="10" y="1"/>
                    </a:lnTo>
                    <a:lnTo>
                      <a:pt x="19" y="3"/>
                    </a:lnTo>
                    <a:lnTo>
                      <a:pt x="27" y="4"/>
                    </a:lnTo>
                    <a:lnTo>
                      <a:pt x="37" y="5"/>
                    </a:lnTo>
                    <a:lnTo>
                      <a:pt x="46" y="8"/>
                    </a:lnTo>
                    <a:lnTo>
                      <a:pt x="55" y="9"/>
                    </a:lnTo>
                    <a:lnTo>
                      <a:pt x="63" y="11"/>
                    </a:lnTo>
                    <a:lnTo>
                      <a:pt x="73" y="13"/>
                    </a:lnTo>
                    <a:lnTo>
                      <a:pt x="77" y="15"/>
                    </a:lnTo>
                    <a:lnTo>
                      <a:pt x="78" y="15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8" name="Freeform 186"/>
              <p:cNvSpPr>
                <a:spLocks/>
              </p:cNvSpPr>
              <p:nvPr/>
            </p:nvSpPr>
            <p:spPr bwMode="auto">
              <a:xfrm>
                <a:off x="2858" y="1250"/>
                <a:ext cx="86" cy="16"/>
              </a:xfrm>
              <a:custGeom>
                <a:avLst/>
                <a:gdLst>
                  <a:gd name="T0" fmla="*/ 84 w 86"/>
                  <a:gd name="T1" fmla="*/ 16 h 16"/>
                  <a:gd name="T2" fmla="*/ 84 w 86"/>
                  <a:gd name="T3" fmla="*/ 16 h 16"/>
                  <a:gd name="T4" fmla="*/ 83 w 86"/>
                  <a:gd name="T5" fmla="*/ 15 h 16"/>
                  <a:gd name="T6" fmla="*/ 83 w 86"/>
                  <a:gd name="T7" fmla="*/ 15 h 16"/>
                  <a:gd name="T8" fmla="*/ 79 w 86"/>
                  <a:gd name="T9" fmla="*/ 15 h 16"/>
                  <a:gd name="T10" fmla="*/ 73 w 86"/>
                  <a:gd name="T11" fmla="*/ 13 h 16"/>
                  <a:gd name="T12" fmla="*/ 67 w 86"/>
                  <a:gd name="T13" fmla="*/ 12 h 16"/>
                  <a:gd name="T14" fmla="*/ 61 w 86"/>
                  <a:gd name="T15" fmla="*/ 12 h 16"/>
                  <a:gd name="T16" fmla="*/ 53 w 86"/>
                  <a:gd name="T17" fmla="*/ 9 h 16"/>
                  <a:gd name="T18" fmla="*/ 44 w 86"/>
                  <a:gd name="T19" fmla="*/ 8 h 16"/>
                  <a:gd name="T20" fmla="*/ 34 w 86"/>
                  <a:gd name="T21" fmla="*/ 7 h 16"/>
                  <a:gd name="T22" fmla="*/ 26 w 86"/>
                  <a:gd name="T23" fmla="*/ 5 h 16"/>
                  <a:gd name="T24" fmla="*/ 18 w 86"/>
                  <a:gd name="T25" fmla="*/ 4 h 16"/>
                  <a:gd name="T26" fmla="*/ 14 w 86"/>
                  <a:gd name="T27" fmla="*/ 4 h 16"/>
                  <a:gd name="T28" fmla="*/ 10 w 86"/>
                  <a:gd name="T29" fmla="*/ 4 h 16"/>
                  <a:gd name="T30" fmla="*/ 5 w 86"/>
                  <a:gd name="T31" fmla="*/ 4 h 16"/>
                  <a:gd name="T32" fmla="*/ 2 w 86"/>
                  <a:gd name="T33" fmla="*/ 2 h 16"/>
                  <a:gd name="T34" fmla="*/ 2 w 86"/>
                  <a:gd name="T35" fmla="*/ 2 h 16"/>
                  <a:gd name="T36" fmla="*/ 1 w 86"/>
                  <a:gd name="T37" fmla="*/ 2 h 16"/>
                  <a:gd name="T38" fmla="*/ 1 w 86"/>
                  <a:gd name="T39" fmla="*/ 2 h 16"/>
                  <a:gd name="T40" fmla="*/ 6 w 86"/>
                  <a:gd name="T41" fmla="*/ 0 h 16"/>
                  <a:gd name="T42" fmla="*/ 20 w 86"/>
                  <a:gd name="T43" fmla="*/ 0 h 16"/>
                  <a:gd name="T44" fmla="*/ 33 w 86"/>
                  <a:gd name="T45" fmla="*/ 1 h 16"/>
                  <a:gd name="T46" fmla="*/ 45 w 86"/>
                  <a:gd name="T47" fmla="*/ 2 h 16"/>
                  <a:gd name="T48" fmla="*/ 55 w 86"/>
                  <a:gd name="T49" fmla="*/ 4 h 16"/>
                  <a:gd name="T50" fmla="*/ 60 w 86"/>
                  <a:gd name="T51" fmla="*/ 5 h 16"/>
                  <a:gd name="T52" fmla="*/ 65 w 86"/>
                  <a:gd name="T53" fmla="*/ 7 h 16"/>
                  <a:gd name="T54" fmla="*/ 71 w 86"/>
                  <a:gd name="T55" fmla="*/ 7 h 16"/>
                  <a:gd name="T56" fmla="*/ 75 w 86"/>
                  <a:gd name="T57" fmla="*/ 8 h 16"/>
                  <a:gd name="T58" fmla="*/ 77 w 86"/>
                  <a:gd name="T59" fmla="*/ 8 h 16"/>
                  <a:gd name="T60" fmla="*/ 80 w 86"/>
                  <a:gd name="T61" fmla="*/ 8 h 16"/>
                  <a:gd name="T62" fmla="*/ 83 w 86"/>
                  <a:gd name="T63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16">
                    <a:moveTo>
                      <a:pt x="86" y="16"/>
                    </a:moveTo>
                    <a:lnTo>
                      <a:pt x="84" y="16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84" y="16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83" y="15"/>
                    </a:lnTo>
                    <a:lnTo>
                      <a:pt x="79" y="15"/>
                    </a:lnTo>
                    <a:lnTo>
                      <a:pt x="76" y="13"/>
                    </a:lnTo>
                    <a:lnTo>
                      <a:pt x="73" y="13"/>
                    </a:lnTo>
                    <a:lnTo>
                      <a:pt x="71" y="13"/>
                    </a:lnTo>
                    <a:lnTo>
                      <a:pt x="67" y="12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7" y="11"/>
                    </a:lnTo>
                    <a:lnTo>
                      <a:pt x="53" y="9"/>
                    </a:lnTo>
                    <a:lnTo>
                      <a:pt x="48" y="9"/>
                    </a:lnTo>
                    <a:lnTo>
                      <a:pt x="44" y="8"/>
                    </a:lnTo>
                    <a:lnTo>
                      <a:pt x="40" y="7"/>
                    </a:lnTo>
                    <a:lnTo>
                      <a:pt x="34" y="7"/>
                    </a:lnTo>
                    <a:lnTo>
                      <a:pt x="30" y="5"/>
                    </a:lnTo>
                    <a:lnTo>
                      <a:pt x="26" y="5"/>
                    </a:lnTo>
                    <a:lnTo>
                      <a:pt x="21" y="4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5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6" y="0"/>
                    </a:lnTo>
                    <a:lnTo>
                      <a:pt x="13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3" y="1"/>
                    </a:lnTo>
                    <a:lnTo>
                      <a:pt x="39" y="1"/>
                    </a:lnTo>
                    <a:lnTo>
                      <a:pt x="45" y="2"/>
                    </a:lnTo>
                    <a:lnTo>
                      <a:pt x="52" y="4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60" y="5"/>
                    </a:lnTo>
                    <a:lnTo>
                      <a:pt x="63" y="5"/>
                    </a:lnTo>
                    <a:lnTo>
                      <a:pt x="65" y="7"/>
                    </a:lnTo>
                    <a:lnTo>
                      <a:pt x="68" y="7"/>
                    </a:lnTo>
                    <a:lnTo>
                      <a:pt x="71" y="7"/>
                    </a:lnTo>
                    <a:lnTo>
                      <a:pt x="73" y="7"/>
                    </a:lnTo>
                    <a:lnTo>
                      <a:pt x="75" y="8"/>
                    </a:lnTo>
                    <a:lnTo>
                      <a:pt x="76" y="8"/>
                    </a:lnTo>
                    <a:lnTo>
                      <a:pt x="77" y="8"/>
                    </a:lnTo>
                    <a:lnTo>
                      <a:pt x="79" y="8"/>
                    </a:lnTo>
                    <a:lnTo>
                      <a:pt x="80" y="8"/>
                    </a:lnTo>
                    <a:lnTo>
                      <a:pt x="82" y="8"/>
                    </a:lnTo>
                    <a:lnTo>
                      <a:pt x="83" y="9"/>
                    </a:lnTo>
                    <a:lnTo>
                      <a:pt x="84" y="9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59" name="Freeform 187"/>
              <p:cNvSpPr>
                <a:spLocks/>
              </p:cNvSpPr>
              <p:nvPr/>
            </p:nvSpPr>
            <p:spPr bwMode="auto">
              <a:xfrm>
                <a:off x="2808" y="951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1 w 3"/>
                  <a:gd name="T7" fmla="*/ 2 h 2"/>
                  <a:gd name="T8" fmla="*/ 1 w 3"/>
                  <a:gd name="T9" fmla="*/ 2 h 2"/>
                  <a:gd name="T10" fmla="*/ 1 w 3"/>
                  <a:gd name="T11" fmla="*/ 2 h 2"/>
                  <a:gd name="T12" fmla="*/ 0 w 3"/>
                  <a:gd name="T13" fmla="*/ 2 h 2"/>
                  <a:gd name="T14" fmla="*/ 0 w 3"/>
                  <a:gd name="T15" fmla="*/ 2 h 2"/>
                  <a:gd name="T16" fmla="*/ 0 w 3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0" name="Freeform 188"/>
              <p:cNvSpPr>
                <a:spLocks/>
              </p:cNvSpPr>
              <p:nvPr/>
            </p:nvSpPr>
            <p:spPr bwMode="auto">
              <a:xfrm>
                <a:off x="2738" y="965"/>
                <a:ext cx="89" cy="20"/>
              </a:xfrm>
              <a:custGeom>
                <a:avLst/>
                <a:gdLst>
                  <a:gd name="T0" fmla="*/ 50 w 89"/>
                  <a:gd name="T1" fmla="*/ 0 h 20"/>
                  <a:gd name="T2" fmla="*/ 55 w 89"/>
                  <a:gd name="T3" fmla="*/ 1 h 20"/>
                  <a:gd name="T4" fmla="*/ 60 w 89"/>
                  <a:gd name="T5" fmla="*/ 3 h 20"/>
                  <a:gd name="T6" fmla="*/ 66 w 89"/>
                  <a:gd name="T7" fmla="*/ 4 h 20"/>
                  <a:gd name="T8" fmla="*/ 70 w 89"/>
                  <a:gd name="T9" fmla="*/ 5 h 20"/>
                  <a:gd name="T10" fmla="*/ 75 w 89"/>
                  <a:gd name="T11" fmla="*/ 8 h 20"/>
                  <a:gd name="T12" fmla="*/ 79 w 89"/>
                  <a:gd name="T13" fmla="*/ 12 h 20"/>
                  <a:gd name="T14" fmla="*/ 85 w 89"/>
                  <a:gd name="T15" fmla="*/ 15 h 20"/>
                  <a:gd name="T16" fmla="*/ 89 w 89"/>
                  <a:gd name="T17" fmla="*/ 19 h 20"/>
                  <a:gd name="T18" fmla="*/ 89 w 89"/>
                  <a:gd name="T19" fmla="*/ 19 h 20"/>
                  <a:gd name="T20" fmla="*/ 89 w 89"/>
                  <a:gd name="T21" fmla="*/ 19 h 20"/>
                  <a:gd name="T22" fmla="*/ 89 w 89"/>
                  <a:gd name="T23" fmla="*/ 19 h 20"/>
                  <a:gd name="T24" fmla="*/ 89 w 89"/>
                  <a:gd name="T25" fmla="*/ 19 h 20"/>
                  <a:gd name="T26" fmla="*/ 89 w 89"/>
                  <a:gd name="T27" fmla="*/ 19 h 20"/>
                  <a:gd name="T28" fmla="*/ 87 w 89"/>
                  <a:gd name="T29" fmla="*/ 19 h 20"/>
                  <a:gd name="T30" fmla="*/ 87 w 89"/>
                  <a:gd name="T31" fmla="*/ 20 h 20"/>
                  <a:gd name="T32" fmla="*/ 87 w 89"/>
                  <a:gd name="T33" fmla="*/ 20 h 20"/>
                  <a:gd name="T34" fmla="*/ 86 w 89"/>
                  <a:gd name="T35" fmla="*/ 19 h 20"/>
                  <a:gd name="T36" fmla="*/ 85 w 89"/>
                  <a:gd name="T37" fmla="*/ 19 h 20"/>
                  <a:gd name="T38" fmla="*/ 83 w 89"/>
                  <a:gd name="T39" fmla="*/ 17 h 20"/>
                  <a:gd name="T40" fmla="*/ 83 w 89"/>
                  <a:gd name="T41" fmla="*/ 17 h 20"/>
                  <a:gd name="T42" fmla="*/ 82 w 89"/>
                  <a:gd name="T43" fmla="*/ 16 h 20"/>
                  <a:gd name="T44" fmla="*/ 81 w 89"/>
                  <a:gd name="T45" fmla="*/ 15 h 20"/>
                  <a:gd name="T46" fmla="*/ 79 w 89"/>
                  <a:gd name="T47" fmla="*/ 15 h 20"/>
                  <a:gd name="T48" fmla="*/ 78 w 89"/>
                  <a:gd name="T49" fmla="*/ 13 h 20"/>
                  <a:gd name="T50" fmla="*/ 75 w 89"/>
                  <a:gd name="T51" fmla="*/ 12 h 20"/>
                  <a:gd name="T52" fmla="*/ 73 w 89"/>
                  <a:gd name="T53" fmla="*/ 11 h 20"/>
                  <a:gd name="T54" fmla="*/ 71 w 89"/>
                  <a:gd name="T55" fmla="*/ 11 h 20"/>
                  <a:gd name="T56" fmla="*/ 68 w 89"/>
                  <a:gd name="T57" fmla="*/ 9 h 20"/>
                  <a:gd name="T58" fmla="*/ 66 w 89"/>
                  <a:gd name="T59" fmla="*/ 8 h 20"/>
                  <a:gd name="T60" fmla="*/ 64 w 89"/>
                  <a:gd name="T61" fmla="*/ 8 h 20"/>
                  <a:gd name="T62" fmla="*/ 62 w 89"/>
                  <a:gd name="T63" fmla="*/ 7 h 20"/>
                  <a:gd name="T64" fmla="*/ 59 w 89"/>
                  <a:gd name="T65" fmla="*/ 5 h 20"/>
                  <a:gd name="T66" fmla="*/ 56 w 89"/>
                  <a:gd name="T67" fmla="*/ 5 h 20"/>
                  <a:gd name="T68" fmla="*/ 55 w 89"/>
                  <a:gd name="T69" fmla="*/ 5 h 20"/>
                  <a:gd name="T70" fmla="*/ 52 w 89"/>
                  <a:gd name="T71" fmla="*/ 5 h 20"/>
                  <a:gd name="T72" fmla="*/ 51 w 89"/>
                  <a:gd name="T73" fmla="*/ 5 h 20"/>
                  <a:gd name="T74" fmla="*/ 48 w 89"/>
                  <a:gd name="T75" fmla="*/ 5 h 20"/>
                  <a:gd name="T76" fmla="*/ 47 w 89"/>
                  <a:gd name="T77" fmla="*/ 5 h 20"/>
                  <a:gd name="T78" fmla="*/ 44 w 89"/>
                  <a:gd name="T79" fmla="*/ 7 h 20"/>
                  <a:gd name="T80" fmla="*/ 42 w 89"/>
                  <a:gd name="T81" fmla="*/ 7 h 20"/>
                  <a:gd name="T82" fmla="*/ 36 w 89"/>
                  <a:gd name="T83" fmla="*/ 8 h 20"/>
                  <a:gd name="T84" fmla="*/ 31 w 89"/>
                  <a:gd name="T85" fmla="*/ 9 h 20"/>
                  <a:gd name="T86" fmla="*/ 25 w 89"/>
                  <a:gd name="T87" fmla="*/ 11 h 20"/>
                  <a:gd name="T88" fmla="*/ 20 w 89"/>
                  <a:gd name="T89" fmla="*/ 12 h 20"/>
                  <a:gd name="T90" fmla="*/ 15 w 89"/>
                  <a:gd name="T91" fmla="*/ 13 h 20"/>
                  <a:gd name="T92" fmla="*/ 9 w 89"/>
                  <a:gd name="T93" fmla="*/ 16 h 20"/>
                  <a:gd name="T94" fmla="*/ 5 w 89"/>
                  <a:gd name="T95" fmla="*/ 19 h 20"/>
                  <a:gd name="T96" fmla="*/ 0 w 89"/>
                  <a:gd name="T9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20">
                    <a:moveTo>
                      <a:pt x="50" y="0"/>
                    </a:moveTo>
                    <a:lnTo>
                      <a:pt x="55" y="1"/>
                    </a:lnTo>
                    <a:lnTo>
                      <a:pt x="60" y="3"/>
                    </a:lnTo>
                    <a:lnTo>
                      <a:pt x="66" y="4"/>
                    </a:lnTo>
                    <a:lnTo>
                      <a:pt x="70" y="5"/>
                    </a:lnTo>
                    <a:lnTo>
                      <a:pt x="75" y="8"/>
                    </a:lnTo>
                    <a:lnTo>
                      <a:pt x="79" y="12"/>
                    </a:lnTo>
                    <a:lnTo>
                      <a:pt x="85" y="15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87" y="19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6" y="19"/>
                    </a:lnTo>
                    <a:lnTo>
                      <a:pt x="85" y="19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2" y="16"/>
                    </a:lnTo>
                    <a:lnTo>
                      <a:pt x="81" y="15"/>
                    </a:lnTo>
                    <a:lnTo>
                      <a:pt x="79" y="15"/>
                    </a:lnTo>
                    <a:lnTo>
                      <a:pt x="78" y="13"/>
                    </a:lnTo>
                    <a:lnTo>
                      <a:pt x="75" y="12"/>
                    </a:lnTo>
                    <a:lnTo>
                      <a:pt x="73" y="11"/>
                    </a:lnTo>
                    <a:lnTo>
                      <a:pt x="71" y="11"/>
                    </a:lnTo>
                    <a:lnTo>
                      <a:pt x="68" y="9"/>
                    </a:lnTo>
                    <a:lnTo>
                      <a:pt x="66" y="8"/>
                    </a:lnTo>
                    <a:lnTo>
                      <a:pt x="64" y="8"/>
                    </a:lnTo>
                    <a:lnTo>
                      <a:pt x="62" y="7"/>
                    </a:lnTo>
                    <a:lnTo>
                      <a:pt x="59" y="5"/>
                    </a:lnTo>
                    <a:lnTo>
                      <a:pt x="56" y="5"/>
                    </a:lnTo>
                    <a:lnTo>
                      <a:pt x="55" y="5"/>
                    </a:lnTo>
                    <a:lnTo>
                      <a:pt x="52" y="5"/>
                    </a:lnTo>
                    <a:lnTo>
                      <a:pt x="51" y="5"/>
                    </a:lnTo>
                    <a:lnTo>
                      <a:pt x="48" y="5"/>
                    </a:lnTo>
                    <a:lnTo>
                      <a:pt x="47" y="5"/>
                    </a:lnTo>
                    <a:lnTo>
                      <a:pt x="44" y="7"/>
                    </a:lnTo>
                    <a:lnTo>
                      <a:pt x="42" y="7"/>
                    </a:lnTo>
                    <a:lnTo>
                      <a:pt x="36" y="8"/>
                    </a:lnTo>
                    <a:lnTo>
                      <a:pt x="31" y="9"/>
                    </a:lnTo>
                    <a:lnTo>
                      <a:pt x="25" y="11"/>
                    </a:lnTo>
                    <a:lnTo>
                      <a:pt x="20" y="12"/>
                    </a:lnTo>
                    <a:lnTo>
                      <a:pt x="15" y="13"/>
                    </a:lnTo>
                    <a:lnTo>
                      <a:pt x="9" y="16"/>
                    </a:lnTo>
                    <a:lnTo>
                      <a:pt x="5" y="19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1" name="Freeform 189"/>
              <p:cNvSpPr>
                <a:spLocks/>
              </p:cNvSpPr>
              <p:nvPr/>
            </p:nvSpPr>
            <p:spPr bwMode="auto">
              <a:xfrm>
                <a:off x="2922" y="1171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1 w 3"/>
                  <a:gd name="T3" fmla="*/ 1 h 2"/>
                  <a:gd name="T4" fmla="*/ 1 w 3"/>
                  <a:gd name="T5" fmla="*/ 1 h 2"/>
                  <a:gd name="T6" fmla="*/ 1 w 3"/>
                  <a:gd name="T7" fmla="*/ 2 h 2"/>
                  <a:gd name="T8" fmla="*/ 1 w 3"/>
                  <a:gd name="T9" fmla="*/ 2 h 2"/>
                  <a:gd name="T10" fmla="*/ 1 w 3"/>
                  <a:gd name="T11" fmla="*/ 2 h 2"/>
                  <a:gd name="T12" fmla="*/ 1 w 3"/>
                  <a:gd name="T13" fmla="*/ 2 h 2"/>
                  <a:gd name="T14" fmla="*/ 3 w 3"/>
                  <a:gd name="T15" fmla="*/ 2 h 2"/>
                  <a:gd name="T16" fmla="*/ 3 w 3"/>
                  <a:gd name="T17" fmla="*/ 2 h 2"/>
                  <a:gd name="T18" fmla="*/ 3 w 3"/>
                  <a:gd name="T19" fmla="*/ 2 h 2"/>
                  <a:gd name="T20" fmla="*/ 3 w 3"/>
                  <a:gd name="T21" fmla="*/ 2 h 2"/>
                  <a:gd name="T22" fmla="*/ 3 w 3"/>
                  <a:gd name="T23" fmla="*/ 2 h 2"/>
                  <a:gd name="T24" fmla="*/ 1 w 3"/>
                  <a:gd name="T25" fmla="*/ 1 h 2"/>
                  <a:gd name="T26" fmla="*/ 1 w 3"/>
                  <a:gd name="T27" fmla="*/ 1 h 2"/>
                  <a:gd name="T28" fmla="*/ 1 w 3"/>
                  <a:gd name="T29" fmla="*/ 1 h 2"/>
                  <a:gd name="T30" fmla="*/ 1 w 3"/>
                  <a:gd name="T31" fmla="*/ 1 h 2"/>
                  <a:gd name="T32" fmla="*/ 1 w 3"/>
                  <a:gd name="T33" fmla="*/ 1 h 2"/>
                  <a:gd name="T34" fmla="*/ 1 w 3"/>
                  <a:gd name="T35" fmla="*/ 1 h 2"/>
                  <a:gd name="T36" fmla="*/ 1 w 3"/>
                  <a:gd name="T37" fmla="*/ 1 h 2"/>
                  <a:gd name="T38" fmla="*/ 1 w 3"/>
                  <a:gd name="T39" fmla="*/ 1 h 2"/>
                  <a:gd name="T40" fmla="*/ 1 w 3"/>
                  <a:gd name="T41" fmla="*/ 1 h 2"/>
                  <a:gd name="T42" fmla="*/ 1 w 3"/>
                  <a:gd name="T43" fmla="*/ 0 h 2"/>
                  <a:gd name="T44" fmla="*/ 1 w 3"/>
                  <a:gd name="T45" fmla="*/ 0 h 2"/>
                  <a:gd name="T46" fmla="*/ 1 w 3"/>
                  <a:gd name="T47" fmla="*/ 0 h 2"/>
                  <a:gd name="T48" fmla="*/ 1 w 3"/>
                  <a:gd name="T49" fmla="*/ 0 h 2"/>
                  <a:gd name="T50" fmla="*/ 0 w 3"/>
                  <a:gd name="T51" fmla="*/ 0 h 2"/>
                  <a:gd name="T52" fmla="*/ 0 w 3"/>
                  <a:gd name="T53" fmla="*/ 1 h 2"/>
                  <a:gd name="T54" fmla="*/ 0 w 3"/>
                  <a:gd name="T55" fmla="*/ 1 h 2"/>
                  <a:gd name="T56" fmla="*/ 0 w 3"/>
                  <a:gd name="T57" fmla="*/ 1 h 2"/>
                  <a:gd name="T58" fmla="*/ 0 w 3"/>
                  <a:gd name="T59" fmla="*/ 1 h 2"/>
                  <a:gd name="T60" fmla="*/ 0 w 3"/>
                  <a:gd name="T61" fmla="*/ 1 h 2"/>
                  <a:gd name="T62" fmla="*/ 0 w 3"/>
                  <a:gd name="T63" fmla="*/ 1 h 2"/>
                  <a:gd name="T64" fmla="*/ 0 w 3"/>
                  <a:gd name="T6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1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2" name="Freeform 190"/>
              <p:cNvSpPr>
                <a:spLocks/>
              </p:cNvSpPr>
              <p:nvPr/>
            </p:nvSpPr>
            <p:spPr bwMode="auto">
              <a:xfrm>
                <a:off x="2922" y="117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1 w 3"/>
                  <a:gd name="T7" fmla="*/ 1 h 1"/>
                  <a:gd name="T8" fmla="*/ 1 w 3"/>
                  <a:gd name="T9" fmla="*/ 1 h 1"/>
                  <a:gd name="T10" fmla="*/ 1 w 3"/>
                  <a:gd name="T11" fmla="*/ 1 h 1"/>
                  <a:gd name="T12" fmla="*/ 1 w 3"/>
                  <a:gd name="T13" fmla="*/ 1 h 1"/>
                  <a:gd name="T14" fmla="*/ 3 w 3"/>
                  <a:gd name="T15" fmla="*/ 1 h 1"/>
                  <a:gd name="T16" fmla="*/ 3 w 3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3" name="Freeform 191"/>
              <p:cNvSpPr>
                <a:spLocks/>
              </p:cNvSpPr>
              <p:nvPr/>
            </p:nvSpPr>
            <p:spPr bwMode="auto">
              <a:xfrm>
                <a:off x="2922" y="117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  <a:gd name="T14" fmla="*/ 1 w 1"/>
                  <a:gd name="T15" fmla="*/ 0 h 1"/>
                  <a:gd name="T16" fmla="*/ 1 w 1"/>
                  <a:gd name="T17" fmla="*/ 0 h 1"/>
                  <a:gd name="T18" fmla="*/ 0 w 1"/>
                  <a:gd name="T19" fmla="*/ 0 h 1"/>
                  <a:gd name="T20" fmla="*/ 0 w 1"/>
                  <a:gd name="T21" fmla="*/ 1 h 1"/>
                  <a:gd name="T22" fmla="*/ 0 w 1"/>
                  <a:gd name="T23" fmla="*/ 1 h 1"/>
                  <a:gd name="T24" fmla="*/ 0 w 1"/>
                  <a:gd name="T25" fmla="*/ 1 h 1"/>
                  <a:gd name="T26" fmla="*/ 0 w 1"/>
                  <a:gd name="T27" fmla="*/ 1 h 1"/>
                  <a:gd name="T28" fmla="*/ 0 w 1"/>
                  <a:gd name="T29" fmla="*/ 1 h 1"/>
                  <a:gd name="T30" fmla="*/ 0 w 1"/>
                  <a:gd name="T31" fmla="*/ 1 h 1"/>
                  <a:gd name="T32" fmla="*/ 0 w 1"/>
                  <a:gd name="T3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4" name="Freeform 192"/>
              <p:cNvSpPr>
                <a:spLocks/>
              </p:cNvSpPr>
              <p:nvPr/>
            </p:nvSpPr>
            <p:spPr bwMode="auto">
              <a:xfrm>
                <a:off x="2802" y="1066"/>
                <a:ext cx="15" cy="23"/>
              </a:xfrm>
              <a:custGeom>
                <a:avLst/>
                <a:gdLst>
                  <a:gd name="T0" fmla="*/ 2 w 15"/>
                  <a:gd name="T1" fmla="*/ 23 h 23"/>
                  <a:gd name="T2" fmla="*/ 3 w 15"/>
                  <a:gd name="T3" fmla="*/ 20 h 23"/>
                  <a:gd name="T4" fmla="*/ 6 w 15"/>
                  <a:gd name="T5" fmla="*/ 17 h 23"/>
                  <a:gd name="T6" fmla="*/ 7 w 15"/>
                  <a:gd name="T7" fmla="*/ 14 h 23"/>
                  <a:gd name="T8" fmla="*/ 9 w 15"/>
                  <a:gd name="T9" fmla="*/ 12 h 23"/>
                  <a:gd name="T10" fmla="*/ 11 w 15"/>
                  <a:gd name="T11" fmla="*/ 9 h 23"/>
                  <a:gd name="T12" fmla="*/ 13 w 15"/>
                  <a:gd name="T13" fmla="*/ 6 h 23"/>
                  <a:gd name="T14" fmla="*/ 14 w 15"/>
                  <a:gd name="T15" fmla="*/ 4 h 23"/>
                  <a:gd name="T16" fmla="*/ 15 w 15"/>
                  <a:gd name="T17" fmla="*/ 1 h 23"/>
                  <a:gd name="T18" fmla="*/ 15 w 15"/>
                  <a:gd name="T19" fmla="*/ 1 h 23"/>
                  <a:gd name="T20" fmla="*/ 15 w 15"/>
                  <a:gd name="T21" fmla="*/ 1 h 23"/>
                  <a:gd name="T22" fmla="*/ 15 w 15"/>
                  <a:gd name="T23" fmla="*/ 0 h 23"/>
                  <a:gd name="T24" fmla="*/ 15 w 15"/>
                  <a:gd name="T25" fmla="*/ 0 h 23"/>
                  <a:gd name="T26" fmla="*/ 15 w 15"/>
                  <a:gd name="T27" fmla="*/ 0 h 23"/>
                  <a:gd name="T28" fmla="*/ 15 w 15"/>
                  <a:gd name="T29" fmla="*/ 0 h 23"/>
                  <a:gd name="T30" fmla="*/ 15 w 15"/>
                  <a:gd name="T31" fmla="*/ 0 h 23"/>
                  <a:gd name="T32" fmla="*/ 15 w 15"/>
                  <a:gd name="T33" fmla="*/ 0 h 23"/>
                  <a:gd name="T34" fmla="*/ 15 w 15"/>
                  <a:gd name="T35" fmla="*/ 0 h 23"/>
                  <a:gd name="T36" fmla="*/ 15 w 15"/>
                  <a:gd name="T37" fmla="*/ 0 h 23"/>
                  <a:gd name="T38" fmla="*/ 15 w 15"/>
                  <a:gd name="T39" fmla="*/ 0 h 23"/>
                  <a:gd name="T40" fmla="*/ 15 w 15"/>
                  <a:gd name="T41" fmla="*/ 0 h 23"/>
                  <a:gd name="T42" fmla="*/ 15 w 15"/>
                  <a:gd name="T43" fmla="*/ 0 h 23"/>
                  <a:gd name="T44" fmla="*/ 15 w 15"/>
                  <a:gd name="T45" fmla="*/ 0 h 23"/>
                  <a:gd name="T46" fmla="*/ 15 w 15"/>
                  <a:gd name="T47" fmla="*/ 0 h 23"/>
                  <a:gd name="T48" fmla="*/ 15 w 15"/>
                  <a:gd name="T49" fmla="*/ 0 h 23"/>
                  <a:gd name="T50" fmla="*/ 14 w 15"/>
                  <a:gd name="T51" fmla="*/ 1 h 23"/>
                  <a:gd name="T52" fmla="*/ 13 w 15"/>
                  <a:gd name="T53" fmla="*/ 2 h 23"/>
                  <a:gd name="T54" fmla="*/ 13 w 15"/>
                  <a:gd name="T55" fmla="*/ 4 h 23"/>
                  <a:gd name="T56" fmla="*/ 11 w 15"/>
                  <a:gd name="T57" fmla="*/ 5 h 23"/>
                  <a:gd name="T58" fmla="*/ 10 w 15"/>
                  <a:gd name="T59" fmla="*/ 6 h 23"/>
                  <a:gd name="T60" fmla="*/ 10 w 15"/>
                  <a:gd name="T61" fmla="*/ 8 h 23"/>
                  <a:gd name="T62" fmla="*/ 9 w 15"/>
                  <a:gd name="T63" fmla="*/ 9 h 23"/>
                  <a:gd name="T64" fmla="*/ 7 w 15"/>
                  <a:gd name="T65" fmla="*/ 10 h 23"/>
                  <a:gd name="T66" fmla="*/ 6 w 15"/>
                  <a:gd name="T67" fmla="*/ 12 h 23"/>
                  <a:gd name="T68" fmla="*/ 6 w 15"/>
                  <a:gd name="T69" fmla="*/ 13 h 23"/>
                  <a:gd name="T70" fmla="*/ 4 w 15"/>
                  <a:gd name="T71" fmla="*/ 13 h 23"/>
                  <a:gd name="T72" fmla="*/ 4 w 15"/>
                  <a:gd name="T73" fmla="*/ 14 h 23"/>
                  <a:gd name="T74" fmla="*/ 3 w 15"/>
                  <a:gd name="T75" fmla="*/ 16 h 23"/>
                  <a:gd name="T76" fmla="*/ 2 w 15"/>
                  <a:gd name="T77" fmla="*/ 17 h 23"/>
                  <a:gd name="T78" fmla="*/ 0 w 15"/>
                  <a:gd name="T79" fmla="*/ 18 h 23"/>
                  <a:gd name="T80" fmla="*/ 0 w 15"/>
                  <a:gd name="T81" fmla="*/ 18 h 23"/>
                  <a:gd name="T82" fmla="*/ 0 w 15"/>
                  <a:gd name="T83" fmla="*/ 20 h 23"/>
                  <a:gd name="T84" fmla="*/ 0 w 15"/>
                  <a:gd name="T85" fmla="*/ 20 h 23"/>
                  <a:gd name="T86" fmla="*/ 0 w 15"/>
                  <a:gd name="T87" fmla="*/ 20 h 23"/>
                  <a:gd name="T88" fmla="*/ 0 w 15"/>
                  <a:gd name="T89" fmla="*/ 20 h 23"/>
                  <a:gd name="T90" fmla="*/ 0 w 15"/>
                  <a:gd name="T91" fmla="*/ 21 h 23"/>
                  <a:gd name="T92" fmla="*/ 0 w 15"/>
                  <a:gd name="T93" fmla="*/ 21 h 23"/>
                  <a:gd name="T94" fmla="*/ 0 w 15"/>
                  <a:gd name="T95" fmla="*/ 21 h 23"/>
                  <a:gd name="T96" fmla="*/ 2 w 15"/>
                  <a:gd name="T9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" h="23">
                    <a:moveTo>
                      <a:pt x="2" y="23"/>
                    </a:moveTo>
                    <a:lnTo>
                      <a:pt x="3" y="20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3" y="6"/>
                    </a:lnTo>
                    <a:lnTo>
                      <a:pt x="14" y="4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3" y="16"/>
                    </a:lnTo>
                    <a:lnTo>
                      <a:pt x="2" y="1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23"/>
                    </a:lnTo>
                    <a:close/>
                  </a:path>
                </a:pathLst>
              </a:custGeom>
              <a:solidFill>
                <a:srgbClr val="81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5" name="Freeform 193"/>
              <p:cNvSpPr>
                <a:spLocks/>
              </p:cNvSpPr>
              <p:nvPr/>
            </p:nvSpPr>
            <p:spPr bwMode="auto">
              <a:xfrm>
                <a:off x="2802" y="1066"/>
                <a:ext cx="15" cy="23"/>
              </a:xfrm>
              <a:custGeom>
                <a:avLst/>
                <a:gdLst>
                  <a:gd name="T0" fmla="*/ 2 w 15"/>
                  <a:gd name="T1" fmla="*/ 23 h 23"/>
                  <a:gd name="T2" fmla="*/ 3 w 15"/>
                  <a:gd name="T3" fmla="*/ 20 h 23"/>
                  <a:gd name="T4" fmla="*/ 6 w 15"/>
                  <a:gd name="T5" fmla="*/ 17 h 23"/>
                  <a:gd name="T6" fmla="*/ 7 w 15"/>
                  <a:gd name="T7" fmla="*/ 14 h 23"/>
                  <a:gd name="T8" fmla="*/ 9 w 15"/>
                  <a:gd name="T9" fmla="*/ 12 h 23"/>
                  <a:gd name="T10" fmla="*/ 11 w 15"/>
                  <a:gd name="T11" fmla="*/ 9 h 23"/>
                  <a:gd name="T12" fmla="*/ 13 w 15"/>
                  <a:gd name="T13" fmla="*/ 6 h 23"/>
                  <a:gd name="T14" fmla="*/ 14 w 15"/>
                  <a:gd name="T15" fmla="*/ 4 h 23"/>
                  <a:gd name="T16" fmla="*/ 15 w 15"/>
                  <a:gd name="T17" fmla="*/ 1 h 23"/>
                  <a:gd name="T18" fmla="*/ 15 w 15"/>
                  <a:gd name="T19" fmla="*/ 1 h 23"/>
                  <a:gd name="T20" fmla="*/ 15 w 15"/>
                  <a:gd name="T21" fmla="*/ 1 h 23"/>
                  <a:gd name="T22" fmla="*/ 15 w 15"/>
                  <a:gd name="T23" fmla="*/ 0 h 23"/>
                  <a:gd name="T24" fmla="*/ 15 w 15"/>
                  <a:gd name="T25" fmla="*/ 0 h 23"/>
                  <a:gd name="T26" fmla="*/ 15 w 15"/>
                  <a:gd name="T27" fmla="*/ 0 h 23"/>
                  <a:gd name="T28" fmla="*/ 15 w 15"/>
                  <a:gd name="T29" fmla="*/ 0 h 23"/>
                  <a:gd name="T30" fmla="*/ 15 w 15"/>
                  <a:gd name="T31" fmla="*/ 0 h 23"/>
                  <a:gd name="T32" fmla="*/ 15 w 15"/>
                  <a:gd name="T33" fmla="*/ 0 h 23"/>
                  <a:gd name="T34" fmla="*/ 15 w 15"/>
                  <a:gd name="T35" fmla="*/ 0 h 23"/>
                  <a:gd name="T36" fmla="*/ 15 w 15"/>
                  <a:gd name="T37" fmla="*/ 0 h 23"/>
                  <a:gd name="T38" fmla="*/ 15 w 15"/>
                  <a:gd name="T39" fmla="*/ 0 h 23"/>
                  <a:gd name="T40" fmla="*/ 15 w 15"/>
                  <a:gd name="T41" fmla="*/ 0 h 23"/>
                  <a:gd name="T42" fmla="*/ 15 w 15"/>
                  <a:gd name="T43" fmla="*/ 0 h 23"/>
                  <a:gd name="T44" fmla="*/ 15 w 15"/>
                  <a:gd name="T45" fmla="*/ 0 h 23"/>
                  <a:gd name="T46" fmla="*/ 15 w 15"/>
                  <a:gd name="T47" fmla="*/ 0 h 23"/>
                  <a:gd name="T48" fmla="*/ 15 w 15"/>
                  <a:gd name="T49" fmla="*/ 0 h 23"/>
                  <a:gd name="T50" fmla="*/ 14 w 15"/>
                  <a:gd name="T51" fmla="*/ 1 h 23"/>
                  <a:gd name="T52" fmla="*/ 13 w 15"/>
                  <a:gd name="T53" fmla="*/ 2 h 23"/>
                  <a:gd name="T54" fmla="*/ 13 w 15"/>
                  <a:gd name="T55" fmla="*/ 4 h 23"/>
                  <a:gd name="T56" fmla="*/ 11 w 15"/>
                  <a:gd name="T57" fmla="*/ 5 h 23"/>
                  <a:gd name="T58" fmla="*/ 10 w 15"/>
                  <a:gd name="T59" fmla="*/ 6 h 23"/>
                  <a:gd name="T60" fmla="*/ 10 w 15"/>
                  <a:gd name="T61" fmla="*/ 8 h 23"/>
                  <a:gd name="T62" fmla="*/ 9 w 15"/>
                  <a:gd name="T63" fmla="*/ 9 h 23"/>
                  <a:gd name="T64" fmla="*/ 7 w 15"/>
                  <a:gd name="T65" fmla="*/ 10 h 23"/>
                  <a:gd name="T66" fmla="*/ 6 w 15"/>
                  <a:gd name="T67" fmla="*/ 12 h 23"/>
                  <a:gd name="T68" fmla="*/ 6 w 15"/>
                  <a:gd name="T69" fmla="*/ 13 h 23"/>
                  <a:gd name="T70" fmla="*/ 4 w 15"/>
                  <a:gd name="T71" fmla="*/ 13 h 23"/>
                  <a:gd name="T72" fmla="*/ 4 w 15"/>
                  <a:gd name="T73" fmla="*/ 14 h 23"/>
                  <a:gd name="T74" fmla="*/ 3 w 15"/>
                  <a:gd name="T75" fmla="*/ 16 h 23"/>
                  <a:gd name="T76" fmla="*/ 2 w 15"/>
                  <a:gd name="T77" fmla="*/ 17 h 23"/>
                  <a:gd name="T78" fmla="*/ 0 w 15"/>
                  <a:gd name="T79" fmla="*/ 18 h 23"/>
                  <a:gd name="T80" fmla="*/ 0 w 15"/>
                  <a:gd name="T81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" h="23">
                    <a:moveTo>
                      <a:pt x="2" y="23"/>
                    </a:moveTo>
                    <a:lnTo>
                      <a:pt x="3" y="20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11" y="9"/>
                    </a:lnTo>
                    <a:lnTo>
                      <a:pt x="13" y="6"/>
                    </a:lnTo>
                    <a:lnTo>
                      <a:pt x="14" y="4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1" y="5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7" y="10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4" y="13"/>
                    </a:lnTo>
                    <a:lnTo>
                      <a:pt x="4" y="14"/>
                    </a:lnTo>
                    <a:lnTo>
                      <a:pt x="3" y="16"/>
                    </a:lnTo>
                    <a:lnTo>
                      <a:pt x="2" y="17"/>
                    </a:lnTo>
                    <a:lnTo>
                      <a:pt x="0" y="18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6" name="Freeform 194"/>
              <p:cNvSpPr>
                <a:spLocks/>
              </p:cNvSpPr>
              <p:nvPr/>
            </p:nvSpPr>
            <p:spPr bwMode="auto">
              <a:xfrm>
                <a:off x="2856" y="1345"/>
                <a:ext cx="105" cy="59"/>
              </a:xfrm>
              <a:custGeom>
                <a:avLst/>
                <a:gdLst>
                  <a:gd name="T0" fmla="*/ 2 w 105"/>
                  <a:gd name="T1" fmla="*/ 6 h 59"/>
                  <a:gd name="T2" fmla="*/ 4 w 105"/>
                  <a:gd name="T3" fmla="*/ 7 h 59"/>
                  <a:gd name="T4" fmla="*/ 6 w 105"/>
                  <a:gd name="T5" fmla="*/ 8 h 59"/>
                  <a:gd name="T6" fmla="*/ 8 w 105"/>
                  <a:gd name="T7" fmla="*/ 10 h 59"/>
                  <a:gd name="T8" fmla="*/ 11 w 105"/>
                  <a:gd name="T9" fmla="*/ 12 h 59"/>
                  <a:gd name="T10" fmla="*/ 15 w 105"/>
                  <a:gd name="T11" fmla="*/ 15 h 59"/>
                  <a:gd name="T12" fmla="*/ 19 w 105"/>
                  <a:gd name="T13" fmla="*/ 16 h 59"/>
                  <a:gd name="T14" fmla="*/ 23 w 105"/>
                  <a:gd name="T15" fmla="*/ 18 h 59"/>
                  <a:gd name="T16" fmla="*/ 28 w 105"/>
                  <a:gd name="T17" fmla="*/ 20 h 59"/>
                  <a:gd name="T18" fmla="*/ 32 w 105"/>
                  <a:gd name="T19" fmla="*/ 23 h 59"/>
                  <a:gd name="T20" fmla="*/ 36 w 105"/>
                  <a:gd name="T21" fmla="*/ 26 h 59"/>
                  <a:gd name="T22" fmla="*/ 41 w 105"/>
                  <a:gd name="T23" fmla="*/ 30 h 59"/>
                  <a:gd name="T24" fmla="*/ 46 w 105"/>
                  <a:gd name="T25" fmla="*/ 34 h 59"/>
                  <a:gd name="T26" fmla="*/ 54 w 105"/>
                  <a:gd name="T27" fmla="*/ 41 h 59"/>
                  <a:gd name="T28" fmla="*/ 62 w 105"/>
                  <a:gd name="T29" fmla="*/ 46 h 59"/>
                  <a:gd name="T30" fmla="*/ 70 w 105"/>
                  <a:gd name="T31" fmla="*/ 50 h 59"/>
                  <a:gd name="T32" fmla="*/ 77 w 105"/>
                  <a:gd name="T33" fmla="*/ 54 h 59"/>
                  <a:gd name="T34" fmla="*/ 79 w 105"/>
                  <a:gd name="T35" fmla="*/ 55 h 59"/>
                  <a:gd name="T36" fmla="*/ 82 w 105"/>
                  <a:gd name="T37" fmla="*/ 57 h 59"/>
                  <a:gd name="T38" fmla="*/ 85 w 105"/>
                  <a:gd name="T39" fmla="*/ 58 h 59"/>
                  <a:gd name="T40" fmla="*/ 89 w 105"/>
                  <a:gd name="T41" fmla="*/ 59 h 59"/>
                  <a:gd name="T42" fmla="*/ 93 w 105"/>
                  <a:gd name="T43" fmla="*/ 59 h 59"/>
                  <a:gd name="T44" fmla="*/ 98 w 105"/>
                  <a:gd name="T45" fmla="*/ 59 h 59"/>
                  <a:gd name="T46" fmla="*/ 102 w 105"/>
                  <a:gd name="T47" fmla="*/ 59 h 59"/>
                  <a:gd name="T48" fmla="*/ 105 w 105"/>
                  <a:gd name="T49" fmla="*/ 58 h 59"/>
                  <a:gd name="T50" fmla="*/ 105 w 105"/>
                  <a:gd name="T51" fmla="*/ 58 h 59"/>
                  <a:gd name="T52" fmla="*/ 105 w 105"/>
                  <a:gd name="T53" fmla="*/ 57 h 59"/>
                  <a:gd name="T54" fmla="*/ 105 w 105"/>
                  <a:gd name="T55" fmla="*/ 55 h 59"/>
                  <a:gd name="T56" fmla="*/ 104 w 105"/>
                  <a:gd name="T57" fmla="*/ 55 h 59"/>
                  <a:gd name="T58" fmla="*/ 102 w 105"/>
                  <a:gd name="T59" fmla="*/ 55 h 59"/>
                  <a:gd name="T60" fmla="*/ 100 w 105"/>
                  <a:gd name="T61" fmla="*/ 57 h 59"/>
                  <a:gd name="T62" fmla="*/ 98 w 105"/>
                  <a:gd name="T63" fmla="*/ 57 h 59"/>
                  <a:gd name="T64" fmla="*/ 93 w 105"/>
                  <a:gd name="T65" fmla="*/ 57 h 59"/>
                  <a:gd name="T66" fmla="*/ 88 w 105"/>
                  <a:gd name="T67" fmla="*/ 55 h 59"/>
                  <a:gd name="T68" fmla="*/ 82 w 105"/>
                  <a:gd name="T69" fmla="*/ 53 h 59"/>
                  <a:gd name="T70" fmla="*/ 77 w 105"/>
                  <a:gd name="T71" fmla="*/ 49 h 59"/>
                  <a:gd name="T72" fmla="*/ 69 w 105"/>
                  <a:gd name="T73" fmla="*/ 46 h 59"/>
                  <a:gd name="T74" fmla="*/ 58 w 105"/>
                  <a:gd name="T75" fmla="*/ 39 h 59"/>
                  <a:gd name="T76" fmla="*/ 47 w 105"/>
                  <a:gd name="T77" fmla="*/ 32 h 59"/>
                  <a:gd name="T78" fmla="*/ 38 w 105"/>
                  <a:gd name="T79" fmla="*/ 24 h 59"/>
                  <a:gd name="T80" fmla="*/ 32 w 105"/>
                  <a:gd name="T81" fmla="*/ 19 h 59"/>
                  <a:gd name="T82" fmla="*/ 28 w 105"/>
                  <a:gd name="T83" fmla="*/ 16 h 59"/>
                  <a:gd name="T84" fmla="*/ 26 w 105"/>
                  <a:gd name="T85" fmla="*/ 16 h 59"/>
                  <a:gd name="T86" fmla="*/ 22 w 105"/>
                  <a:gd name="T87" fmla="*/ 14 h 59"/>
                  <a:gd name="T88" fmla="*/ 18 w 105"/>
                  <a:gd name="T89" fmla="*/ 12 h 59"/>
                  <a:gd name="T90" fmla="*/ 12 w 105"/>
                  <a:gd name="T91" fmla="*/ 8 h 59"/>
                  <a:gd name="T92" fmla="*/ 7 w 105"/>
                  <a:gd name="T93" fmla="*/ 6 h 59"/>
                  <a:gd name="T94" fmla="*/ 3 w 105"/>
                  <a:gd name="T95" fmla="*/ 2 h 59"/>
                  <a:gd name="T96" fmla="*/ 0 w 105"/>
                  <a:gd name="T97" fmla="*/ 0 h 59"/>
                  <a:gd name="T98" fmla="*/ 0 w 105"/>
                  <a:gd name="T99" fmla="*/ 2 h 59"/>
                  <a:gd name="T100" fmla="*/ 0 w 105"/>
                  <a:gd name="T101" fmla="*/ 3 h 59"/>
                  <a:gd name="T102" fmla="*/ 0 w 105"/>
                  <a:gd name="T103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5" h="59">
                    <a:moveTo>
                      <a:pt x="0" y="4"/>
                    </a:moveTo>
                    <a:lnTo>
                      <a:pt x="2" y="6"/>
                    </a:lnTo>
                    <a:lnTo>
                      <a:pt x="3" y="6"/>
                    </a:lnTo>
                    <a:lnTo>
                      <a:pt x="4" y="7"/>
                    </a:lnTo>
                    <a:lnTo>
                      <a:pt x="6" y="7"/>
                    </a:lnTo>
                    <a:lnTo>
                      <a:pt x="6" y="8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10" y="11"/>
                    </a:lnTo>
                    <a:lnTo>
                      <a:pt x="11" y="12"/>
                    </a:lnTo>
                    <a:lnTo>
                      <a:pt x="14" y="14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19" y="16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6" y="19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2" y="23"/>
                    </a:lnTo>
                    <a:lnTo>
                      <a:pt x="34" y="24"/>
                    </a:lnTo>
                    <a:lnTo>
                      <a:pt x="36" y="26"/>
                    </a:lnTo>
                    <a:lnTo>
                      <a:pt x="38" y="27"/>
                    </a:lnTo>
                    <a:lnTo>
                      <a:pt x="41" y="30"/>
                    </a:lnTo>
                    <a:lnTo>
                      <a:pt x="42" y="31"/>
                    </a:lnTo>
                    <a:lnTo>
                      <a:pt x="46" y="34"/>
                    </a:lnTo>
                    <a:lnTo>
                      <a:pt x="50" y="38"/>
                    </a:lnTo>
                    <a:lnTo>
                      <a:pt x="54" y="41"/>
                    </a:lnTo>
                    <a:lnTo>
                      <a:pt x="58" y="43"/>
                    </a:lnTo>
                    <a:lnTo>
                      <a:pt x="62" y="46"/>
                    </a:lnTo>
                    <a:lnTo>
                      <a:pt x="66" y="49"/>
                    </a:lnTo>
                    <a:lnTo>
                      <a:pt x="70" y="50"/>
                    </a:lnTo>
                    <a:lnTo>
                      <a:pt x="75" y="53"/>
                    </a:lnTo>
                    <a:lnTo>
                      <a:pt x="77" y="54"/>
                    </a:lnTo>
                    <a:lnTo>
                      <a:pt x="78" y="54"/>
                    </a:lnTo>
                    <a:lnTo>
                      <a:pt x="79" y="55"/>
                    </a:lnTo>
                    <a:lnTo>
                      <a:pt x="81" y="55"/>
                    </a:lnTo>
                    <a:lnTo>
                      <a:pt x="82" y="57"/>
                    </a:lnTo>
                    <a:lnTo>
                      <a:pt x="84" y="58"/>
                    </a:lnTo>
                    <a:lnTo>
                      <a:pt x="85" y="58"/>
                    </a:lnTo>
                    <a:lnTo>
                      <a:pt x="86" y="59"/>
                    </a:lnTo>
                    <a:lnTo>
                      <a:pt x="89" y="59"/>
                    </a:lnTo>
                    <a:lnTo>
                      <a:pt x="90" y="59"/>
                    </a:lnTo>
                    <a:lnTo>
                      <a:pt x="93" y="59"/>
                    </a:lnTo>
                    <a:lnTo>
                      <a:pt x="96" y="59"/>
                    </a:lnTo>
                    <a:lnTo>
                      <a:pt x="98" y="59"/>
                    </a:lnTo>
                    <a:lnTo>
                      <a:pt x="100" y="59"/>
                    </a:lnTo>
                    <a:lnTo>
                      <a:pt x="102" y="59"/>
                    </a:lnTo>
                    <a:lnTo>
                      <a:pt x="105" y="59"/>
                    </a:lnTo>
                    <a:lnTo>
                      <a:pt x="105" y="58"/>
                    </a:lnTo>
                    <a:lnTo>
                      <a:pt x="105" y="58"/>
                    </a:lnTo>
                    <a:lnTo>
                      <a:pt x="105" y="58"/>
                    </a:lnTo>
                    <a:lnTo>
                      <a:pt x="105" y="57"/>
                    </a:lnTo>
                    <a:lnTo>
                      <a:pt x="105" y="57"/>
                    </a:lnTo>
                    <a:lnTo>
                      <a:pt x="105" y="57"/>
                    </a:lnTo>
                    <a:lnTo>
                      <a:pt x="105" y="55"/>
                    </a:lnTo>
                    <a:lnTo>
                      <a:pt x="105" y="55"/>
                    </a:lnTo>
                    <a:lnTo>
                      <a:pt x="104" y="55"/>
                    </a:lnTo>
                    <a:lnTo>
                      <a:pt x="102" y="55"/>
                    </a:lnTo>
                    <a:lnTo>
                      <a:pt x="102" y="55"/>
                    </a:lnTo>
                    <a:lnTo>
                      <a:pt x="101" y="57"/>
                    </a:lnTo>
                    <a:lnTo>
                      <a:pt x="100" y="57"/>
                    </a:lnTo>
                    <a:lnTo>
                      <a:pt x="98" y="57"/>
                    </a:lnTo>
                    <a:lnTo>
                      <a:pt x="98" y="57"/>
                    </a:lnTo>
                    <a:lnTo>
                      <a:pt x="97" y="57"/>
                    </a:lnTo>
                    <a:lnTo>
                      <a:pt x="93" y="57"/>
                    </a:lnTo>
                    <a:lnTo>
                      <a:pt x="90" y="57"/>
                    </a:lnTo>
                    <a:lnTo>
                      <a:pt x="88" y="55"/>
                    </a:lnTo>
                    <a:lnTo>
                      <a:pt x="85" y="54"/>
                    </a:lnTo>
                    <a:lnTo>
                      <a:pt x="82" y="53"/>
                    </a:lnTo>
                    <a:lnTo>
                      <a:pt x="79" y="50"/>
                    </a:lnTo>
                    <a:lnTo>
                      <a:pt x="77" y="49"/>
                    </a:lnTo>
                    <a:lnTo>
                      <a:pt x="74" y="47"/>
                    </a:lnTo>
                    <a:lnTo>
                      <a:pt x="69" y="46"/>
                    </a:lnTo>
                    <a:lnTo>
                      <a:pt x="63" y="42"/>
                    </a:lnTo>
                    <a:lnTo>
                      <a:pt x="58" y="39"/>
                    </a:lnTo>
                    <a:lnTo>
                      <a:pt x="53" y="35"/>
                    </a:lnTo>
                    <a:lnTo>
                      <a:pt x="47" y="32"/>
                    </a:lnTo>
                    <a:lnTo>
                      <a:pt x="43" y="28"/>
                    </a:lnTo>
                    <a:lnTo>
                      <a:pt x="38" y="24"/>
                    </a:lnTo>
                    <a:lnTo>
                      <a:pt x="34" y="19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3" y="15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2"/>
                    </a:lnTo>
                    <a:lnTo>
                      <a:pt x="15" y="11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7" y="6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1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7" name="Freeform 195"/>
              <p:cNvSpPr>
                <a:spLocks/>
              </p:cNvSpPr>
              <p:nvPr/>
            </p:nvSpPr>
            <p:spPr bwMode="auto">
              <a:xfrm>
                <a:off x="2856" y="1349"/>
                <a:ext cx="105" cy="55"/>
              </a:xfrm>
              <a:custGeom>
                <a:avLst/>
                <a:gdLst>
                  <a:gd name="T0" fmla="*/ 0 w 105"/>
                  <a:gd name="T1" fmla="*/ 0 h 55"/>
                  <a:gd name="T2" fmla="*/ 2 w 105"/>
                  <a:gd name="T3" fmla="*/ 2 h 55"/>
                  <a:gd name="T4" fmla="*/ 3 w 105"/>
                  <a:gd name="T5" fmla="*/ 2 h 55"/>
                  <a:gd name="T6" fmla="*/ 4 w 105"/>
                  <a:gd name="T7" fmla="*/ 3 h 55"/>
                  <a:gd name="T8" fmla="*/ 6 w 105"/>
                  <a:gd name="T9" fmla="*/ 3 h 55"/>
                  <a:gd name="T10" fmla="*/ 6 w 105"/>
                  <a:gd name="T11" fmla="*/ 4 h 55"/>
                  <a:gd name="T12" fmla="*/ 7 w 105"/>
                  <a:gd name="T13" fmla="*/ 6 h 55"/>
                  <a:gd name="T14" fmla="*/ 8 w 105"/>
                  <a:gd name="T15" fmla="*/ 6 h 55"/>
                  <a:gd name="T16" fmla="*/ 10 w 105"/>
                  <a:gd name="T17" fmla="*/ 7 h 55"/>
                  <a:gd name="T18" fmla="*/ 11 w 105"/>
                  <a:gd name="T19" fmla="*/ 8 h 55"/>
                  <a:gd name="T20" fmla="*/ 14 w 105"/>
                  <a:gd name="T21" fmla="*/ 10 h 55"/>
                  <a:gd name="T22" fmla="*/ 15 w 105"/>
                  <a:gd name="T23" fmla="*/ 11 h 55"/>
                  <a:gd name="T24" fmla="*/ 18 w 105"/>
                  <a:gd name="T25" fmla="*/ 11 h 55"/>
                  <a:gd name="T26" fmla="*/ 19 w 105"/>
                  <a:gd name="T27" fmla="*/ 12 h 55"/>
                  <a:gd name="T28" fmla="*/ 22 w 105"/>
                  <a:gd name="T29" fmla="*/ 14 h 55"/>
                  <a:gd name="T30" fmla="*/ 23 w 105"/>
                  <a:gd name="T31" fmla="*/ 14 h 55"/>
                  <a:gd name="T32" fmla="*/ 26 w 105"/>
                  <a:gd name="T33" fmla="*/ 15 h 55"/>
                  <a:gd name="T34" fmla="*/ 28 w 105"/>
                  <a:gd name="T35" fmla="*/ 16 h 55"/>
                  <a:gd name="T36" fmla="*/ 30 w 105"/>
                  <a:gd name="T37" fmla="*/ 18 h 55"/>
                  <a:gd name="T38" fmla="*/ 32 w 105"/>
                  <a:gd name="T39" fmla="*/ 19 h 55"/>
                  <a:gd name="T40" fmla="*/ 34 w 105"/>
                  <a:gd name="T41" fmla="*/ 20 h 55"/>
                  <a:gd name="T42" fmla="*/ 36 w 105"/>
                  <a:gd name="T43" fmla="*/ 22 h 55"/>
                  <a:gd name="T44" fmla="*/ 38 w 105"/>
                  <a:gd name="T45" fmla="*/ 23 h 55"/>
                  <a:gd name="T46" fmla="*/ 41 w 105"/>
                  <a:gd name="T47" fmla="*/ 26 h 55"/>
                  <a:gd name="T48" fmla="*/ 42 w 105"/>
                  <a:gd name="T49" fmla="*/ 27 h 55"/>
                  <a:gd name="T50" fmla="*/ 46 w 105"/>
                  <a:gd name="T51" fmla="*/ 30 h 55"/>
                  <a:gd name="T52" fmla="*/ 50 w 105"/>
                  <a:gd name="T53" fmla="*/ 34 h 55"/>
                  <a:gd name="T54" fmla="*/ 54 w 105"/>
                  <a:gd name="T55" fmla="*/ 37 h 55"/>
                  <a:gd name="T56" fmla="*/ 58 w 105"/>
                  <a:gd name="T57" fmla="*/ 39 h 55"/>
                  <a:gd name="T58" fmla="*/ 62 w 105"/>
                  <a:gd name="T59" fmla="*/ 42 h 55"/>
                  <a:gd name="T60" fmla="*/ 66 w 105"/>
                  <a:gd name="T61" fmla="*/ 45 h 55"/>
                  <a:gd name="T62" fmla="*/ 70 w 105"/>
                  <a:gd name="T63" fmla="*/ 46 h 55"/>
                  <a:gd name="T64" fmla="*/ 75 w 105"/>
                  <a:gd name="T65" fmla="*/ 49 h 55"/>
                  <a:gd name="T66" fmla="*/ 77 w 105"/>
                  <a:gd name="T67" fmla="*/ 50 h 55"/>
                  <a:gd name="T68" fmla="*/ 78 w 105"/>
                  <a:gd name="T69" fmla="*/ 50 h 55"/>
                  <a:gd name="T70" fmla="*/ 79 w 105"/>
                  <a:gd name="T71" fmla="*/ 51 h 55"/>
                  <a:gd name="T72" fmla="*/ 81 w 105"/>
                  <a:gd name="T73" fmla="*/ 51 h 55"/>
                  <a:gd name="T74" fmla="*/ 82 w 105"/>
                  <a:gd name="T75" fmla="*/ 53 h 55"/>
                  <a:gd name="T76" fmla="*/ 84 w 105"/>
                  <a:gd name="T77" fmla="*/ 54 h 55"/>
                  <a:gd name="T78" fmla="*/ 85 w 105"/>
                  <a:gd name="T79" fmla="*/ 54 h 55"/>
                  <a:gd name="T80" fmla="*/ 86 w 105"/>
                  <a:gd name="T81" fmla="*/ 55 h 55"/>
                  <a:gd name="T82" fmla="*/ 89 w 105"/>
                  <a:gd name="T83" fmla="*/ 55 h 55"/>
                  <a:gd name="T84" fmla="*/ 90 w 105"/>
                  <a:gd name="T85" fmla="*/ 55 h 55"/>
                  <a:gd name="T86" fmla="*/ 93 w 105"/>
                  <a:gd name="T87" fmla="*/ 55 h 55"/>
                  <a:gd name="T88" fmla="*/ 96 w 105"/>
                  <a:gd name="T89" fmla="*/ 55 h 55"/>
                  <a:gd name="T90" fmla="*/ 98 w 105"/>
                  <a:gd name="T91" fmla="*/ 55 h 55"/>
                  <a:gd name="T92" fmla="*/ 100 w 105"/>
                  <a:gd name="T93" fmla="*/ 55 h 55"/>
                  <a:gd name="T94" fmla="*/ 102 w 105"/>
                  <a:gd name="T95" fmla="*/ 55 h 55"/>
                  <a:gd name="T96" fmla="*/ 105 w 105"/>
                  <a:gd name="T97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5" h="55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7" y="6"/>
                    </a:lnTo>
                    <a:lnTo>
                      <a:pt x="8" y="6"/>
                    </a:lnTo>
                    <a:lnTo>
                      <a:pt x="10" y="7"/>
                    </a:lnTo>
                    <a:lnTo>
                      <a:pt x="11" y="8"/>
                    </a:lnTo>
                    <a:lnTo>
                      <a:pt x="14" y="10"/>
                    </a:lnTo>
                    <a:lnTo>
                      <a:pt x="15" y="11"/>
                    </a:lnTo>
                    <a:lnTo>
                      <a:pt x="18" y="11"/>
                    </a:lnTo>
                    <a:lnTo>
                      <a:pt x="19" y="12"/>
                    </a:lnTo>
                    <a:lnTo>
                      <a:pt x="22" y="14"/>
                    </a:lnTo>
                    <a:lnTo>
                      <a:pt x="23" y="14"/>
                    </a:lnTo>
                    <a:lnTo>
                      <a:pt x="26" y="15"/>
                    </a:lnTo>
                    <a:lnTo>
                      <a:pt x="28" y="16"/>
                    </a:lnTo>
                    <a:lnTo>
                      <a:pt x="30" y="18"/>
                    </a:lnTo>
                    <a:lnTo>
                      <a:pt x="32" y="19"/>
                    </a:lnTo>
                    <a:lnTo>
                      <a:pt x="34" y="20"/>
                    </a:lnTo>
                    <a:lnTo>
                      <a:pt x="36" y="22"/>
                    </a:lnTo>
                    <a:lnTo>
                      <a:pt x="38" y="23"/>
                    </a:lnTo>
                    <a:lnTo>
                      <a:pt x="41" y="26"/>
                    </a:lnTo>
                    <a:lnTo>
                      <a:pt x="42" y="27"/>
                    </a:lnTo>
                    <a:lnTo>
                      <a:pt x="46" y="30"/>
                    </a:lnTo>
                    <a:lnTo>
                      <a:pt x="50" y="34"/>
                    </a:lnTo>
                    <a:lnTo>
                      <a:pt x="54" y="37"/>
                    </a:lnTo>
                    <a:lnTo>
                      <a:pt x="58" y="39"/>
                    </a:lnTo>
                    <a:lnTo>
                      <a:pt x="62" y="42"/>
                    </a:lnTo>
                    <a:lnTo>
                      <a:pt x="66" y="45"/>
                    </a:lnTo>
                    <a:lnTo>
                      <a:pt x="70" y="46"/>
                    </a:lnTo>
                    <a:lnTo>
                      <a:pt x="75" y="49"/>
                    </a:lnTo>
                    <a:lnTo>
                      <a:pt x="77" y="50"/>
                    </a:lnTo>
                    <a:lnTo>
                      <a:pt x="78" y="50"/>
                    </a:lnTo>
                    <a:lnTo>
                      <a:pt x="79" y="51"/>
                    </a:lnTo>
                    <a:lnTo>
                      <a:pt x="81" y="51"/>
                    </a:lnTo>
                    <a:lnTo>
                      <a:pt x="82" y="53"/>
                    </a:lnTo>
                    <a:lnTo>
                      <a:pt x="84" y="54"/>
                    </a:lnTo>
                    <a:lnTo>
                      <a:pt x="85" y="54"/>
                    </a:lnTo>
                    <a:lnTo>
                      <a:pt x="86" y="55"/>
                    </a:lnTo>
                    <a:lnTo>
                      <a:pt x="89" y="55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6" y="55"/>
                    </a:lnTo>
                    <a:lnTo>
                      <a:pt x="98" y="55"/>
                    </a:lnTo>
                    <a:lnTo>
                      <a:pt x="100" y="55"/>
                    </a:lnTo>
                    <a:lnTo>
                      <a:pt x="102" y="55"/>
                    </a:lnTo>
                    <a:lnTo>
                      <a:pt x="105" y="55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8" name="Freeform 196"/>
              <p:cNvSpPr>
                <a:spLocks/>
              </p:cNvSpPr>
              <p:nvPr/>
            </p:nvSpPr>
            <p:spPr bwMode="auto">
              <a:xfrm>
                <a:off x="2856" y="1345"/>
                <a:ext cx="105" cy="57"/>
              </a:xfrm>
              <a:custGeom>
                <a:avLst/>
                <a:gdLst>
                  <a:gd name="T0" fmla="*/ 105 w 105"/>
                  <a:gd name="T1" fmla="*/ 55 h 57"/>
                  <a:gd name="T2" fmla="*/ 104 w 105"/>
                  <a:gd name="T3" fmla="*/ 55 h 57"/>
                  <a:gd name="T4" fmla="*/ 102 w 105"/>
                  <a:gd name="T5" fmla="*/ 55 h 57"/>
                  <a:gd name="T6" fmla="*/ 102 w 105"/>
                  <a:gd name="T7" fmla="*/ 55 h 57"/>
                  <a:gd name="T8" fmla="*/ 101 w 105"/>
                  <a:gd name="T9" fmla="*/ 57 h 57"/>
                  <a:gd name="T10" fmla="*/ 100 w 105"/>
                  <a:gd name="T11" fmla="*/ 57 h 57"/>
                  <a:gd name="T12" fmla="*/ 98 w 105"/>
                  <a:gd name="T13" fmla="*/ 57 h 57"/>
                  <a:gd name="T14" fmla="*/ 98 w 105"/>
                  <a:gd name="T15" fmla="*/ 57 h 57"/>
                  <a:gd name="T16" fmla="*/ 97 w 105"/>
                  <a:gd name="T17" fmla="*/ 57 h 57"/>
                  <a:gd name="T18" fmla="*/ 93 w 105"/>
                  <a:gd name="T19" fmla="*/ 57 h 57"/>
                  <a:gd name="T20" fmla="*/ 90 w 105"/>
                  <a:gd name="T21" fmla="*/ 57 h 57"/>
                  <a:gd name="T22" fmla="*/ 88 w 105"/>
                  <a:gd name="T23" fmla="*/ 55 h 57"/>
                  <a:gd name="T24" fmla="*/ 85 w 105"/>
                  <a:gd name="T25" fmla="*/ 54 h 57"/>
                  <a:gd name="T26" fmla="*/ 82 w 105"/>
                  <a:gd name="T27" fmla="*/ 53 h 57"/>
                  <a:gd name="T28" fmla="*/ 79 w 105"/>
                  <a:gd name="T29" fmla="*/ 50 h 57"/>
                  <a:gd name="T30" fmla="*/ 77 w 105"/>
                  <a:gd name="T31" fmla="*/ 49 h 57"/>
                  <a:gd name="T32" fmla="*/ 74 w 105"/>
                  <a:gd name="T33" fmla="*/ 47 h 57"/>
                  <a:gd name="T34" fmla="*/ 69 w 105"/>
                  <a:gd name="T35" fmla="*/ 46 h 57"/>
                  <a:gd name="T36" fmla="*/ 63 w 105"/>
                  <a:gd name="T37" fmla="*/ 42 h 57"/>
                  <a:gd name="T38" fmla="*/ 58 w 105"/>
                  <a:gd name="T39" fmla="*/ 39 h 57"/>
                  <a:gd name="T40" fmla="*/ 53 w 105"/>
                  <a:gd name="T41" fmla="*/ 35 h 57"/>
                  <a:gd name="T42" fmla="*/ 47 w 105"/>
                  <a:gd name="T43" fmla="*/ 32 h 57"/>
                  <a:gd name="T44" fmla="*/ 43 w 105"/>
                  <a:gd name="T45" fmla="*/ 28 h 57"/>
                  <a:gd name="T46" fmla="*/ 38 w 105"/>
                  <a:gd name="T47" fmla="*/ 24 h 57"/>
                  <a:gd name="T48" fmla="*/ 34 w 105"/>
                  <a:gd name="T49" fmla="*/ 19 h 57"/>
                  <a:gd name="T50" fmla="*/ 32 w 105"/>
                  <a:gd name="T51" fmla="*/ 19 h 57"/>
                  <a:gd name="T52" fmla="*/ 30 w 105"/>
                  <a:gd name="T53" fmla="*/ 18 h 57"/>
                  <a:gd name="T54" fmla="*/ 28 w 105"/>
                  <a:gd name="T55" fmla="*/ 16 h 57"/>
                  <a:gd name="T56" fmla="*/ 27 w 105"/>
                  <a:gd name="T57" fmla="*/ 16 h 57"/>
                  <a:gd name="T58" fmla="*/ 26 w 105"/>
                  <a:gd name="T59" fmla="*/ 16 h 57"/>
                  <a:gd name="T60" fmla="*/ 23 w 105"/>
                  <a:gd name="T61" fmla="*/ 15 h 57"/>
                  <a:gd name="T62" fmla="*/ 22 w 105"/>
                  <a:gd name="T63" fmla="*/ 14 h 57"/>
                  <a:gd name="T64" fmla="*/ 20 w 105"/>
                  <a:gd name="T65" fmla="*/ 14 h 57"/>
                  <a:gd name="T66" fmla="*/ 18 w 105"/>
                  <a:gd name="T67" fmla="*/ 12 h 57"/>
                  <a:gd name="T68" fmla="*/ 15 w 105"/>
                  <a:gd name="T69" fmla="*/ 11 h 57"/>
                  <a:gd name="T70" fmla="*/ 12 w 105"/>
                  <a:gd name="T71" fmla="*/ 8 h 57"/>
                  <a:gd name="T72" fmla="*/ 10 w 105"/>
                  <a:gd name="T73" fmla="*/ 7 h 57"/>
                  <a:gd name="T74" fmla="*/ 7 w 105"/>
                  <a:gd name="T75" fmla="*/ 6 h 57"/>
                  <a:gd name="T76" fmla="*/ 4 w 105"/>
                  <a:gd name="T77" fmla="*/ 4 h 57"/>
                  <a:gd name="T78" fmla="*/ 3 w 105"/>
                  <a:gd name="T79" fmla="*/ 2 h 57"/>
                  <a:gd name="T80" fmla="*/ 0 w 105"/>
                  <a:gd name="T81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57">
                    <a:moveTo>
                      <a:pt x="105" y="55"/>
                    </a:moveTo>
                    <a:lnTo>
                      <a:pt x="104" y="55"/>
                    </a:lnTo>
                    <a:lnTo>
                      <a:pt x="102" y="55"/>
                    </a:lnTo>
                    <a:lnTo>
                      <a:pt x="102" y="55"/>
                    </a:lnTo>
                    <a:lnTo>
                      <a:pt x="101" y="57"/>
                    </a:lnTo>
                    <a:lnTo>
                      <a:pt x="100" y="57"/>
                    </a:lnTo>
                    <a:lnTo>
                      <a:pt x="98" y="57"/>
                    </a:lnTo>
                    <a:lnTo>
                      <a:pt x="98" y="57"/>
                    </a:lnTo>
                    <a:lnTo>
                      <a:pt x="97" y="57"/>
                    </a:lnTo>
                    <a:lnTo>
                      <a:pt x="93" y="57"/>
                    </a:lnTo>
                    <a:lnTo>
                      <a:pt x="90" y="57"/>
                    </a:lnTo>
                    <a:lnTo>
                      <a:pt x="88" y="55"/>
                    </a:lnTo>
                    <a:lnTo>
                      <a:pt x="85" y="54"/>
                    </a:lnTo>
                    <a:lnTo>
                      <a:pt x="82" y="53"/>
                    </a:lnTo>
                    <a:lnTo>
                      <a:pt x="79" y="50"/>
                    </a:lnTo>
                    <a:lnTo>
                      <a:pt x="77" y="49"/>
                    </a:lnTo>
                    <a:lnTo>
                      <a:pt x="74" y="47"/>
                    </a:lnTo>
                    <a:lnTo>
                      <a:pt x="69" y="46"/>
                    </a:lnTo>
                    <a:lnTo>
                      <a:pt x="63" y="42"/>
                    </a:lnTo>
                    <a:lnTo>
                      <a:pt x="58" y="39"/>
                    </a:lnTo>
                    <a:lnTo>
                      <a:pt x="53" y="35"/>
                    </a:lnTo>
                    <a:lnTo>
                      <a:pt x="47" y="32"/>
                    </a:lnTo>
                    <a:lnTo>
                      <a:pt x="43" y="28"/>
                    </a:lnTo>
                    <a:lnTo>
                      <a:pt x="38" y="24"/>
                    </a:lnTo>
                    <a:lnTo>
                      <a:pt x="34" y="19"/>
                    </a:lnTo>
                    <a:lnTo>
                      <a:pt x="32" y="19"/>
                    </a:lnTo>
                    <a:lnTo>
                      <a:pt x="30" y="18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6" y="16"/>
                    </a:lnTo>
                    <a:lnTo>
                      <a:pt x="23" y="15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2"/>
                    </a:lnTo>
                    <a:lnTo>
                      <a:pt x="15" y="11"/>
                    </a:lnTo>
                    <a:lnTo>
                      <a:pt x="12" y="8"/>
                    </a:lnTo>
                    <a:lnTo>
                      <a:pt x="10" y="7"/>
                    </a:lnTo>
                    <a:lnTo>
                      <a:pt x="7" y="6"/>
                    </a:lnTo>
                    <a:lnTo>
                      <a:pt x="4" y="4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69" name="Freeform 197"/>
              <p:cNvSpPr>
                <a:spLocks/>
              </p:cNvSpPr>
              <p:nvPr/>
            </p:nvSpPr>
            <p:spPr bwMode="auto">
              <a:xfrm>
                <a:off x="2866" y="1454"/>
                <a:ext cx="99" cy="63"/>
              </a:xfrm>
              <a:custGeom>
                <a:avLst/>
                <a:gdLst>
                  <a:gd name="T0" fmla="*/ 1 w 99"/>
                  <a:gd name="T1" fmla="*/ 5 h 63"/>
                  <a:gd name="T2" fmla="*/ 4 w 99"/>
                  <a:gd name="T3" fmla="*/ 7 h 63"/>
                  <a:gd name="T4" fmla="*/ 6 w 99"/>
                  <a:gd name="T5" fmla="*/ 8 h 63"/>
                  <a:gd name="T6" fmla="*/ 10 w 99"/>
                  <a:gd name="T7" fmla="*/ 10 h 63"/>
                  <a:gd name="T8" fmla="*/ 14 w 99"/>
                  <a:gd name="T9" fmla="*/ 11 h 63"/>
                  <a:gd name="T10" fmla="*/ 20 w 99"/>
                  <a:gd name="T11" fmla="*/ 14 h 63"/>
                  <a:gd name="T12" fmla="*/ 25 w 99"/>
                  <a:gd name="T13" fmla="*/ 15 h 63"/>
                  <a:gd name="T14" fmla="*/ 29 w 99"/>
                  <a:gd name="T15" fmla="*/ 18 h 63"/>
                  <a:gd name="T16" fmla="*/ 63 w 99"/>
                  <a:gd name="T17" fmla="*/ 31 h 63"/>
                  <a:gd name="T18" fmla="*/ 63 w 99"/>
                  <a:gd name="T19" fmla="*/ 31 h 63"/>
                  <a:gd name="T20" fmla="*/ 64 w 99"/>
                  <a:gd name="T21" fmla="*/ 31 h 63"/>
                  <a:gd name="T22" fmla="*/ 64 w 99"/>
                  <a:gd name="T23" fmla="*/ 31 h 63"/>
                  <a:gd name="T24" fmla="*/ 64 w 99"/>
                  <a:gd name="T25" fmla="*/ 31 h 63"/>
                  <a:gd name="T26" fmla="*/ 74 w 99"/>
                  <a:gd name="T27" fmla="*/ 38 h 63"/>
                  <a:gd name="T28" fmla="*/ 82 w 99"/>
                  <a:gd name="T29" fmla="*/ 47 h 63"/>
                  <a:gd name="T30" fmla="*/ 90 w 99"/>
                  <a:gd name="T31" fmla="*/ 57 h 63"/>
                  <a:gd name="T32" fmla="*/ 99 w 99"/>
                  <a:gd name="T33" fmla="*/ 63 h 63"/>
                  <a:gd name="T34" fmla="*/ 99 w 99"/>
                  <a:gd name="T35" fmla="*/ 62 h 63"/>
                  <a:gd name="T36" fmla="*/ 99 w 99"/>
                  <a:gd name="T37" fmla="*/ 61 h 63"/>
                  <a:gd name="T38" fmla="*/ 99 w 99"/>
                  <a:gd name="T39" fmla="*/ 61 h 63"/>
                  <a:gd name="T40" fmla="*/ 99 w 99"/>
                  <a:gd name="T41" fmla="*/ 59 h 63"/>
                  <a:gd name="T42" fmla="*/ 98 w 99"/>
                  <a:gd name="T43" fmla="*/ 58 h 63"/>
                  <a:gd name="T44" fmla="*/ 95 w 99"/>
                  <a:gd name="T45" fmla="*/ 55 h 63"/>
                  <a:gd name="T46" fmla="*/ 94 w 99"/>
                  <a:gd name="T47" fmla="*/ 54 h 63"/>
                  <a:gd name="T48" fmla="*/ 91 w 99"/>
                  <a:gd name="T49" fmla="*/ 53 h 63"/>
                  <a:gd name="T50" fmla="*/ 87 w 99"/>
                  <a:gd name="T51" fmla="*/ 47 h 63"/>
                  <a:gd name="T52" fmla="*/ 82 w 99"/>
                  <a:gd name="T53" fmla="*/ 42 h 63"/>
                  <a:gd name="T54" fmla="*/ 78 w 99"/>
                  <a:gd name="T55" fmla="*/ 36 h 63"/>
                  <a:gd name="T56" fmla="*/ 74 w 99"/>
                  <a:gd name="T57" fmla="*/ 32 h 63"/>
                  <a:gd name="T58" fmla="*/ 60 w 99"/>
                  <a:gd name="T59" fmla="*/ 26 h 63"/>
                  <a:gd name="T60" fmla="*/ 47 w 99"/>
                  <a:gd name="T61" fmla="*/ 19 h 63"/>
                  <a:gd name="T62" fmla="*/ 33 w 99"/>
                  <a:gd name="T63" fmla="*/ 15 h 63"/>
                  <a:gd name="T64" fmla="*/ 20 w 99"/>
                  <a:gd name="T65" fmla="*/ 10 h 63"/>
                  <a:gd name="T66" fmla="*/ 14 w 99"/>
                  <a:gd name="T67" fmla="*/ 8 h 63"/>
                  <a:gd name="T68" fmla="*/ 9 w 99"/>
                  <a:gd name="T69" fmla="*/ 5 h 63"/>
                  <a:gd name="T70" fmla="*/ 4 w 99"/>
                  <a:gd name="T71" fmla="*/ 3 h 63"/>
                  <a:gd name="T72" fmla="*/ 0 w 99"/>
                  <a:gd name="T73" fmla="*/ 0 h 63"/>
                  <a:gd name="T74" fmla="*/ 0 w 99"/>
                  <a:gd name="T75" fmla="*/ 1 h 63"/>
                  <a:gd name="T76" fmla="*/ 0 w 99"/>
                  <a:gd name="T77" fmla="*/ 3 h 63"/>
                  <a:gd name="T78" fmla="*/ 0 w 99"/>
                  <a:gd name="T79" fmla="*/ 4 h 63"/>
                  <a:gd name="T80" fmla="*/ 0 w 99"/>
                  <a:gd name="T81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63">
                    <a:moveTo>
                      <a:pt x="0" y="4"/>
                    </a:moveTo>
                    <a:lnTo>
                      <a:pt x="1" y="5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4" y="11"/>
                    </a:lnTo>
                    <a:lnTo>
                      <a:pt x="17" y="12"/>
                    </a:lnTo>
                    <a:lnTo>
                      <a:pt x="20" y="14"/>
                    </a:lnTo>
                    <a:lnTo>
                      <a:pt x="22" y="15"/>
                    </a:lnTo>
                    <a:lnTo>
                      <a:pt x="25" y="15"/>
                    </a:lnTo>
                    <a:lnTo>
                      <a:pt x="28" y="16"/>
                    </a:lnTo>
                    <a:lnTo>
                      <a:pt x="29" y="18"/>
                    </a:lnTo>
                    <a:lnTo>
                      <a:pt x="32" y="19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3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9" y="34"/>
                    </a:lnTo>
                    <a:lnTo>
                      <a:pt x="74" y="38"/>
                    </a:lnTo>
                    <a:lnTo>
                      <a:pt x="78" y="42"/>
                    </a:lnTo>
                    <a:lnTo>
                      <a:pt x="82" y="47"/>
                    </a:lnTo>
                    <a:lnTo>
                      <a:pt x="84" y="53"/>
                    </a:lnTo>
                    <a:lnTo>
                      <a:pt x="90" y="57"/>
                    </a:lnTo>
                    <a:lnTo>
                      <a:pt x="94" y="61"/>
                    </a:lnTo>
                    <a:lnTo>
                      <a:pt x="99" y="63"/>
                    </a:lnTo>
                    <a:lnTo>
                      <a:pt x="99" y="63"/>
                    </a:lnTo>
                    <a:lnTo>
                      <a:pt x="99" y="62"/>
                    </a:lnTo>
                    <a:lnTo>
                      <a:pt x="99" y="62"/>
                    </a:lnTo>
                    <a:lnTo>
                      <a:pt x="99" y="61"/>
                    </a:lnTo>
                    <a:lnTo>
                      <a:pt x="99" y="61"/>
                    </a:lnTo>
                    <a:lnTo>
                      <a:pt x="99" y="61"/>
                    </a:lnTo>
                    <a:lnTo>
                      <a:pt x="99" y="59"/>
                    </a:lnTo>
                    <a:lnTo>
                      <a:pt x="99" y="59"/>
                    </a:lnTo>
                    <a:lnTo>
                      <a:pt x="98" y="58"/>
                    </a:lnTo>
                    <a:lnTo>
                      <a:pt x="98" y="58"/>
                    </a:lnTo>
                    <a:lnTo>
                      <a:pt x="96" y="57"/>
                    </a:lnTo>
                    <a:lnTo>
                      <a:pt x="95" y="55"/>
                    </a:lnTo>
                    <a:lnTo>
                      <a:pt x="94" y="55"/>
                    </a:lnTo>
                    <a:lnTo>
                      <a:pt x="94" y="54"/>
                    </a:lnTo>
                    <a:lnTo>
                      <a:pt x="92" y="53"/>
                    </a:lnTo>
                    <a:lnTo>
                      <a:pt x="91" y="53"/>
                    </a:lnTo>
                    <a:lnTo>
                      <a:pt x="88" y="50"/>
                    </a:lnTo>
                    <a:lnTo>
                      <a:pt x="87" y="47"/>
                    </a:lnTo>
                    <a:lnTo>
                      <a:pt x="84" y="44"/>
                    </a:lnTo>
                    <a:lnTo>
                      <a:pt x="82" y="42"/>
                    </a:lnTo>
                    <a:lnTo>
                      <a:pt x="80" y="39"/>
                    </a:lnTo>
                    <a:lnTo>
                      <a:pt x="78" y="36"/>
                    </a:lnTo>
                    <a:lnTo>
                      <a:pt x="76" y="35"/>
                    </a:lnTo>
                    <a:lnTo>
                      <a:pt x="74" y="32"/>
                    </a:lnTo>
                    <a:lnTo>
                      <a:pt x="67" y="28"/>
                    </a:lnTo>
                    <a:lnTo>
                      <a:pt x="60" y="26"/>
                    </a:lnTo>
                    <a:lnTo>
                      <a:pt x="53" y="22"/>
                    </a:lnTo>
                    <a:lnTo>
                      <a:pt x="47" y="19"/>
                    </a:lnTo>
                    <a:lnTo>
                      <a:pt x="40" y="16"/>
                    </a:lnTo>
                    <a:lnTo>
                      <a:pt x="33" y="15"/>
                    </a:lnTo>
                    <a:lnTo>
                      <a:pt x="26" y="12"/>
                    </a:lnTo>
                    <a:lnTo>
                      <a:pt x="20" y="10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2" y="7"/>
                    </a:lnTo>
                    <a:lnTo>
                      <a:pt x="9" y="5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81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0" name="Freeform 198"/>
              <p:cNvSpPr>
                <a:spLocks/>
              </p:cNvSpPr>
              <p:nvPr/>
            </p:nvSpPr>
            <p:spPr bwMode="auto">
              <a:xfrm>
                <a:off x="2866" y="1458"/>
                <a:ext cx="99" cy="59"/>
              </a:xfrm>
              <a:custGeom>
                <a:avLst/>
                <a:gdLst>
                  <a:gd name="T0" fmla="*/ 0 w 99"/>
                  <a:gd name="T1" fmla="*/ 0 h 59"/>
                  <a:gd name="T2" fmla="*/ 1 w 99"/>
                  <a:gd name="T3" fmla="*/ 1 h 59"/>
                  <a:gd name="T4" fmla="*/ 2 w 99"/>
                  <a:gd name="T5" fmla="*/ 3 h 59"/>
                  <a:gd name="T6" fmla="*/ 4 w 99"/>
                  <a:gd name="T7" fmla="*/ 3 h 59"/>
                  <a:gd name="T8" fmla="*/ 5 w 99"/>
                  <a:gd name="T9" fmla="*/ 4 h 59"/>
                  <a:gd name="T10" fmla="*/ 6 w 99"/>
                  <a:gd name="T11" fmla="*/ 4 h 59"/>
                  <a:gd name="T12" fmla="*/ 9 w 99"/>
                  <a:gd name="T13" fmla="*/ 6 h 59"/>
                  <a:gd name="T14" fmla="*/ 10 w 99"/>
                  <a:gd name="T15" fmla="*/ 6 h 59"/>
                  <a:gd name="T16" fmla="*/ 12 w 99"/>
                  <a:gd name="T17" fmla="*/ 6 h 59"/>
                  <a:gd name="T18" fmla="*/ 14 w 99"/>
                  <a:gd name="T19" fmla="*/ 7 h 59"/>
                  <a:gd name="T20" fmla="*/ 17 w 99"/>
                  <a:gd name="T21" fmla="*/ 8 h 59"/>
                  <a:gd name="T22" fmla="*/ 20 w 99"/>
                  <a:gd name="T23" fmla="*/ 10 h 59"/>
                  <a:gd name="T24" fmla="*/ 22 w 99"/>
                  <a:gd name="T25" fmla="*/ 11 h 59"/>
                  <a:gd name="T26" fmla="*/ 25 w 99"/>
                  <a:gd name="T27" fmla="*/ 11 h 59"/>
                  <a:gd name="T28" fmla="*/ 28 w 99"/>
                  <a:gd name="T29" fmla="*/ 12 h 59"/>
                  <a:gd name="T30" fmla="*/ 29 w 99"/>
                  <a:gd name="T31" fmla="*/ 14 h 59"/>
                  <a:gd name="T32" fmla="*/ 32 w 99"/>
                  <a:gd name="T33" fmla="*/ 15 h 59"/>
                  <a:gd name="T34" fmla="*/ 63 w 99"/>
                  <a:gd name="T35" fmla="*/ 27 h 59"/>
                  <a:gd name="T36" fmla="*/ 63 w 99"/>
                  <a:gd name="T37" fmla="*/ 27 h 59"/>
                  <a:gd name="T38" fmla="*/ 63 w 99"/>
                  <a:gd name="T39" fmla="*/ 27 h 59"/>
                  <a:gd name="T40" fmla="*/ 64 w 99"/>
                  <a:gd name="T41" fmla="*/ 27 h 59"/>
                  <a:gd name="T42" fmla="*/ 64 w 99"/>
                  <a:gd name="T43" fmla="*/ 27 h 59"/>
                  <a:gd name="T44" fmla="*/ 64 w 99"/>
                  <a:gd name="T45" fmla="*/ 27 h 59"/>
                  <a:gd name="T46" fmla="*/ 64 w 99"/>
                  <a:gd name="T47" fmla="*/ 27 h 59"/>
                  <a:gd name="T48" fmla="*/ 64 w 99"/>
                  <a:gd name="T49" fmla="*/ 27 h 59"/>
                  <a:gd name="T50" fmla="*/ 64 w 99"/>
                  <a:gd name="T51" fmla="*/ 27 h 59"/>
                  <a:gd name="T52" fmla="*/ 69 w 99"/>
                  <a:gd name="T53" fmla="*/ 30 h 59"/>
                  <a:gd name="T54" fmla="*/ 74 w 99"/>
                  <a:gd name="T55" fmla="*/ 34 h 59"/>
                  <a:gd name="T56" fmla="*/ 78 w 99"/>
                  <a:gd name="T57" fmla="*/ 38 h 59"/>
                  <a:gd name="T58" fmla="*/ 82 w 99"/>
                  <a:gd name="T59" fmla="*/ 43 h 59"/>
                  <a:gd name="T60" fmla="*/ 84 w 99"/>
                  <a:gd name="T61" fmla="*/ 49 h 59"/>
                  <a:gd name="T62" fmla="*/ 90 w 99"/>
                  <a:gd name="T63" fmla="*/ 53 h 59"/>
                  <a:gd name="T64" fmla="*/ 94 w 99"/>
                  <a:gd name="T65" fmla="*/ 57 h 59"/>
                  <a:gd name="T66" fmla="*/ 99 w 99"/>
                  <a:gd name="T6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99" h="59">
                    <a:moveTo>
                      <a:pt x="0" y="0"/>
                    </a:moveTo>
                    <a:lnTo>
                      <a:pt x="1" y="1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9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4" y="7"/>
                    </a:lnTo>
                    <a:lnTo>
                      <a:pt x="17" y="8"/>
                    </a:lnTo>
                    <a:lnTo>
                      <a:pt x="20" y="10"/>
                    </a:lnTo>
                    <a:lnTo>
                      <a:pt x="22" y="11"/>
                    </a:lnTo>
                    <a:lnTo>
                      <a:pt x="25" y="11"/>
                    </a:lnTo>
                    <a:lnTo>
                      <a:pt x="28" y="12"/>
                    </a:lnTo>
                    <a:lnTo>
                      <a:pt x="29" y="14"/>
                    </a:lnTo>
                    <a:lnTo>
                      <a:pt x="32" y="15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3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4" y="27"/>
                    </a:lnTo>
                    <a:lnTo>
                      <a:pt x="69" y="30"/>
                    </a:lnTo>
                    <a:lnTo>
                      <a:pt x="74" y="34"/>
                    </a:lnTo>
                    <a:lnTo>
                      <a:pt x="78" y="38"/>
                    </a:lnTo>
                    <a:lnTo>
                      <a:pt x="82" y="43"/>
                    </a:lnTo>
                    <a:lnTo>
                      <a:pt x="84" y="49"/>
                    </a:lnTo>
                    <a:lnTo>
                      <a:pt x="90" y="53"/>
                    </a:lnTo>
                    <a:lnTo>
                      <a:pt x="94" y="57"/>
                    </a:lnTo>
                    <a:lnTo>
                      <a:pt x="99" y="59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1" name="Freeform 199"/>
              <p:cNvSpPr>
                <a:spLocks/>
              </p:cNvSpPr>
              <p:nvPr/>
            </p:nvSpPr>
            <p:spPr bwMode="auto">
              <a:xfrm>
                <a:off x="2866" y="1454"/>
                <a:ext cx="99" cy="59"/>
              </a:xfrm>
              <a:custGeom>
                <a:avLst/>
                <a:gdLst>
                  <a:gd name="T0" fmla="*/ 99 w 99"/>
                  <a:gd name="T1" fmla="*/ 59 h 59"/>
                  <a:gd name="T2" fmla="*/ 98 w 99"/>
                  <a:gd name="T3" fmla="*/ 58 h 59"/>
                  <a:gd name="T4" fmla="*/ 98 w 99"/>
                  <a:gd name="T5" fmla="*/ 58 h 59"/>
                  <a:gd name="T6" fmla="*/ 96 w 99"/>
                  <a:gd name="T7" fmla="*/ 57 h 59"/>
                  <a:gd name="T8" fmla="*/ 95 w 99"/>
                  <a:gd name="T9" fmla="*/ 55 h 59"/>
                  <a:gd name="T10" fmla="*/ 94 w 99"/>
                  <a:gd name="T11" fmla="*/ 55 h 59"/>
                  <a:gd name="T12" fmla="*/ 94 w 99"/>
                  <a:gd name="T13" fmla="*/ 54 h 59"/>
                  <a:gd name="T14" fmla="*/ 92 w 99"/>
                  <a:gd name="T15" fmla="*/ 53 h 59"/>
                  <a:gd name="T16" fmla="*/ 91 w 99"/>
                  <a:gd name="T17" fmla="*/ 53 h 59"/>
                  <a:gd name="T18" fmla="*/ 88 w 99"/>
                  <a:gd name="T19" fmla="*/ 50 h 59"/>
                  <a:gd name="T20" fmla="*/ 87 w 99"/>
                  <a:gd name="T21" fmla="*/ 47 h 59"/>
                  <a:gd name="T22" fmla="*/ 84 w 99"/>
                  <a:gd name="T23" fmla="*/ 44 h 59"/>
                  <a:gd name="T24" fmla="*/ 82 w 99"/>
                  <a:gd name="T25" fmla="*/ 42 h 59"/>
                  <a:gd name="T26" fmla="*/ 80 w 99"/>
                  <a:gd name="T27" fmla="*/ 39 h 59"/>
                  <a:gd name="T28" fmla="*/ 78 w 99"/>
                  <a:gd name="T29" fmla="*/ 36 h 59"/>
                  <a:gd name="T30" fmla="*/ 76 w 99"/>
                  <a:gd name="T31" fmla="*/ 35 h 59"/>
                  <a:gd name="T32" fmla="*/ 74 w 99"/>
                  <a:gd name="T33" fmla="*/ 32 h 59"/>
                  <a:gd name="T34" fmla="*/ 67 w 99"/>
                  <a:gd name="T35" fmla="*/ 28 h 59"/>
                  <a:gd name="T36" fmla="*/ 60 w 99"/>
                  <a:gd name="T37" fmla="*/ 26 h 59"/>
                  <a:gd name="T38" fmla="*/ 53 w 99"/>
                  <a:gd name="T39" fmla="*/ 22 h 59"/>
                  <a:gd name="T40" fmla="*/ 47 w 99"/>
                  <a:gd name="T41" fmla="*/ 19 h 59"/>
                  <a:gd name="T42" fmla="*/ 40 w 99"/>
                  <a:gd name="T43" fmla="*/ 16 h 59"/>
                  <a:gd name="T44" fmla="*/ 33 w 99"/>
                  <a:gd name="T45" fmla="*/ 15 h 59"/>
                  <a:gd name="T46" fmla="*/ 26 w 99"/>
                  <a:gd name="T47" fmla="*/ 12 h 59"/>
                  <a:gd name="T48" fmla="*/ 20 w 99"/>
                  <a:gd name="T49" fmla="*/ 10 h 59"/>
                  <a:gd name="T50" fmla="*/ 17 w 99"/>
                  <a:gd name="T51" fmla="*/ 8 h 59"/>
                  <a:gd name="T52" fmla="*/ 14 w 99"/>
                  <a:gd name="T53" fmla="*/ 8 h 59"/>
                  <a:gd name="T54" fmla="*/ 12 w 99"/>
                  <a:gd name="T55" fmla="*/ 7 h 59"/>
                  <a:gd name="T56" fmla="*/ 9 w 99"/>
                  <a:gd name="T57" fmla="*/ 5 h 59"/>
                  <a:gd name="T58" fmla="*/ 6 w 99"/>
                  <a:gd name="T59" fmla="*/ 4 h 59"/>
                  <a:gd name="T60" fmla="*/ 4 w 99"/>
                  <a:gd name="T61" fmla="*/ 3 h 59"/>
                  <a:gd name="T62" fmla="*/ 1 w 99"/>
                  <a:gd name="T63" fmla="*/ 1 h 59"/>
                  <a:gd name="T64" fmla="*/ 0 w 99"/>
                  <a:gd name="T6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9" h="59">
                    <a:moveTo>
                      <a:pt x="99" y="59"/>
                    </a:moveTo>
                    <a:lnTo>
                      <a:pt x="98" y="58"/>
                    </a:lnTo>
                    <a:lnTo>
                      <a:pt x="98" y="58"/>
                    </a:lnTo>
                    <a:lnTo>
                      <a:pt x="96" y="57"/>
                    </a:lnTo>
                    <a:lnTo>
                      <a:pt x="95" y="55"/>
                    </a:lnTo>
                    <a:lnTo>
                      <a:pt x="94" y="55"/>
                    </a:lnTo>
                    <a:lnTo>
                      <a:pt x="94" y="54"/>
                    </a:lnTo>
                    <a:lnTo>
                      <a:pt x="92" y="53"/>
                    </a:lnTo>
                    <a:lnTo>
                      <a:pt x="91" y="53"/>
                    </a:lnTo>
                    <a:lnTo>
                      <a:pt x="88" y="50"/>
                    </a:lnTo>
                    <a:lnTo>
                      <a:pt x="87" y="47"/>
                    </a:lnTo>
                    <a:lnTo>
                      <a:pt x="84" y="44"/>
                    </a:lnTo>
                    <a:lnTo>
                      <a:pt x="82" y="42"/>
                    </a:lnTo>
                    <a:lnTo>
                      <a:pt x="80" y="39"/>
                    </a:lnTo>
                    <a:lnTo>
                      <a:pt x="78" y="36"/>
                    </a:lnTo>
                    <a:lnTo>
                      <a:pt x="76" y="35"/>
                    </a:lnTo>
                    <a:lnTo>
                      <a:pt x="74" y="32"/>
                    </a:lnTo>
                    <a:lnTo>
                      <a:pt x="67" y="28"/>
                    </a:lnTo>
                    <a:lnTo>
                      <a:pt x="60" y="26"/>
                    </a:lnTo>
                    <a:lnTo>
                      <a:pt x="53" y="22"/>
                    </a:lnTo>
                    <a:lnTo>
                      <a:pt x="47" y="19"/>
                    </a:lnTo>
                    <a:lnTo>
                      <a:pt x="40" y="16"/>
                    </a:lnTo>
                    <a:lnTo>
                      <a:pt x="33" y="15"/>
                    </a:lnTo>
                    <a:lnTo>
                      <a:pt x="26" y="12"/>
                    </a:lnTo>
                    <a:lnTo>
                      <a:pt x="20" y="10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2" y="7"/>
                    </a:lnTo>
                    <a:lnTo>
                      <a:pt x="9" y="5"/>
                    </a:lnTo>
                    <a:lnTo>
                      <a:pt x="6" y="4"/>
                    </a:lnTo>
                    <a:lnTo>
                      <a:pt x="4" y="3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2" name="Freeform 200"/>
              <p:cNvSpPr>
                <a:spLocks/>
              </p:cNvSpPr>
              <p:nvPr/>
            </p:nvSpPr>
            <p:spPr bwMode="auto">
              <a:xfrm>
                <a:off x="2738" y="986"/>
                <a:ext cx="132" cy="573"/>
              </a:xfrm>
              <a:custGeom>
                <a:avLst/>
                <a:gdLst>
                  <a:gd name="T0" fmla="*/ 126 w 132"/>
                  <a:gd name="T1" fmla="*/ 573 h 573"/>
                  <a:gd name="T2" fmla="*/ 128 w 132"/>
                  <a:gd name="T3" fmla="*/ 551 h 573"/>
                  <a:gd name="T4" fmla="*/ 129 w 132"/>
                  <a:gd name="T5" fmla="*/ 525 h 573"/>
                  <a:gd name="T6" fmla="*/ 128 w 132"/>
                  <a:gd name="T7" fmla="*/ 491 h 573"/>
                  <a:gd name="T8" fmla="*/ 126 w 132"/>
                  <a:gd name="T9" fmla="*/ 452 h 573"/>
                  <a:gd name="T10" fmla="*/ 124 w 132"/>
                  <a:gd name="T11" fmla="*/ 410 h 573"/>
                  <a:gd name="T12" fmla="*/ 118 w 132"/>
                  <a:gd name="T13" fmla="*/ 365 h 573"/>
                  <a:gd name="T14" fmla="*/ 113 w 132"/>
                  <a:gd name="T15" fmla="*/ 319 h 573"/>
                  <a:gd name="T16" fmla="*/ 106 w 132"/>
                  <a:gd name="T17" fmla="*/ 272 h 573"/>
                  <a:gd name="T18" fmla="*/ 97 w 132"/>
                  <a:gd name="T19" fmla="*/ 225 h 573"/>
                  <a:gd name="T20" fmla="*/ 87 w 132"/>
                  <a:gd name="T21" fmla="*/ 180 h 573"/>
                  <a:gd name="T22" fmla="*/ 77 w 132"/>
                  <a:gd name="T23" fmla="*/ 137 h 573"/>
                  <a:gd name="T24" fmla="*/ 64 w 132"/>
                  <a:gd name="T25" fmla="*/ 98 h 573"/>
                  <a:gd name="T26" fmla="*/ 58 w 132"/>
                  <a:gd name="T27" fmla="*/ 81 h 573"/>
                  <a:gd name="T28" fmla="*/ 50 w 132"/>
                  <a:gd name="T29" fmla="*/ 65 h 573"/>
                  <a:gd name="T30" fmla="*/ 43 w 132"/>
                  <a:gd name="T31" fmla="*/ 50 h 573"/>
                  <a:gd name="T32" fmla="*/ 35 w 132"/>
                  <a:gd name="T33" fmla="*/ 37 h 573"/>
                  <a:gd name="T34" fmla="*/ 27 w 132"/>
                  <a:gd name="T35" fmla="*/ 25 h 573"/>
                  <a:gd name="T36" fmla="*/ 19 w 132"/>
                  <a:gd name="T37" fmla="*/ 15 h 573"/>
                  <a:gd name="T38" fmla="*/ 9 w 132"/>
                  <a:gd name="T39" fmla="*/ 7 h 573"/>
                  <a:gd name="T40" fmla="*/ 0 w 132"/>
                  <a:gd name="T41" fmla="*/ 2 h 573"/>
                  <a:gd name="T42" fmla="*/ 3 w 132"/>
                  <a:gd name="T43" fmla="*/ 2 h 573"/>
                  <a:gd name="T44" fmla="*/ 4 w 132"/>
                  <a:gd name="T45" fmla="*/ 2 h 573"/>
                  <a:gd name="T46" fmla="*/ 5 w 132"/>
                  <a:gd name="T47" fmla="*/ 0 h 573"/>
                  <a:gd name="T48" fmla="*/ 7 w 132"/>
                  <a:gd name="T49" fmla="*/ 0 h 573"/>
                  <a:gd name="T50" fmla="*/ 8 w 132"/>
                  <a:gd name="T51" fmla="*/ 2 h 573"/>
                  <a:gd name="T52" fmla="*/ 9 w 132"/>
                  <a:gd name="T53" fmla="*/ 2 h 573"/>
                  <a:gd name="T54" fmla="*/ 11 w 132"/>
                  <a:gd name="T55" fmla="*/ 2 h 573"/>
                  <a:gd name="T56" fmla="*/ 11 w 132"/>
                  <a:gd name="T57" fmla="*/ 3 h 573"/>
                  <a:gd name="T58" fmla="*/ 20 w 132"/>
                  <a:gd name="T59" fmla="*/ 12 h 573"/>
                  <a:gd name="T60" fmla="*/ 30 w 132"/>
                  <a:gd name="T61" fmla="*/ 25 h 573"/>
                  <a:gd name="T62" fmla="*/ 38 w 132"/>
                  <a:gd name="T63" fmla="*/ 38 h 573"/>
                  <a:gd name="T64" fmla="*/ 46 w 132"/>
                  <a:gd name="T65" fmla="*/ 53 h 573"/>
                  <a:gd name="T66" fmla="*/ 52 w 132"/>
                  <a:gd name="T67" fmla="*/ 69 h 573"/>
                  <a:gd name="T68" fmla="*/ 60 w 132"/>
                  <a:gd name="T69" fmla="*/ 85 h 573"/>
                  <a:gd name="T70" fmla="*/ 67 w 132"/>
                  <a:gd name="T71" fmla="*/ 103 h 573"/>
                  <a:gd name="T72" fmla="*/ 73 w 132"/>
                  <a:gd name="T73" fmla="*/ 121 h 573"/>
                  <a:gd name="T74" fmla="*/ 85 w 132"/>
                  <a:gd name="T75" fmla="*/ 160 h 573"/>
                  <a:gd name="T76" fmla="*/ 95 w 132"/>
                  <a:gd name="T77" fmla="*/ 202 h 573"/>
                  <a:gd name="T78" fmla="*/ 105 w 132"/>
                  <a:gd name="T79" fmla="*/ 245 h 573"/>
                  <a:gd name="T80" fmla="*/ 111 w 132"/>
                  <a:gd name="T81" fmla="*/ 289 h 573"/>
                  <a:gd name="T82" fmla="*/ 118 w 132"/>
                  <a:gd name="T83" fmla="*/ 332 h 573"/>
                  <a:gd name="T84" fmla="*/ 124 w 132"/>
                  <a:gd name="T85" fmla="*/ 375 h 573"/>
                  <a:gd name="T86" fmla="*/ 128 w 132"/>
                  <a:gd name="T87" fmla="*/ 417 h 573"/>
                  <a:gd name="T88" fmla="*/ 130 w 132"/>
                  <a:gd name="T89" fmla="*/ 455 h 573"/>
                  <a:gd name="T90" fmla="*/ 132 w 132"/>
                  <a:gd name="T91" fmla="*/ 491 h 573"/>
                  <a:gd name="T92" fmla="*/ 132 w 132"/>
                  <a:gd name="T93" fmla="*/ 522 h 573"/>
                  <a:gd name="T94" fmla="*/ 130 w 132"/>
                  <a:gd name="T95" fmla="*/ 549 h 573"/>
                  <a:gd name="T96" fmla="*/ 129 w 132"/>
                  <a:gd name="T97" fmla="*/ 570 h 573"/>
                  <a:gd name="T98" fmla="*/ 129 w 132"/>
                  <a:gd name="T99" fmla="*/ 570 h 573"/>
                  <a:gd name="T100" fmla="*/ 128 w 132"/>
                  <a:gd name="T101" fmla="*/ 570 h 573"/>
                  <a:gd name="T102" fmla="*/ 128 w 132"/>
                  <a:gd name="T103" fmla="*/ 572 h 573"/>
                  <a:gd name="T104" fmla="*/ 128 w 132"/>
                  <a:gd name="T105" fmla="*/ 572 h 573"/>
                  <a:gd name="T106" fmla="*/ 128 w 132"/>
                  <a:gd name="T107" fmla="*/ 572 h 573"/>
                  <a:gd name="T108" fmla="*/ 128 w 132"/>
                  <a:gd name="T109" fmla="*/ 573 h 573"/>
                  <a:gd name="T110" fmla="*/ 126 w 132"/>
                  <a:gd name="T111" fmla="*/ 573 h 573"/>
                  <a:gd name="T112" fmla="*/ 126 w 132"/>
                  <a:gd name="T113" fmla="*/ 5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2" h="573">
                    <a:moveTo>
                      <a:pt x="126" y="573"/>
                    </a:moveTo>
                    <a:lnTo>
                      <a:pt x="128" y="551"/>
                    </a:lnTo>
                    <a:lnTo>
                      <a:pt x="129" y="525"/>
                    </a:lnTo>
                    <a:lnTo>
                      <a:pt x="128" y="491"/>
                    </a:lnTo>
                    <a:lnTo>
                      <a:pt x="126" y="452"/>
                    </a:lnTo>
                    <a:lnTo>
                      <a:pt x="124" y="410"/>
                    </a:lnTo>
                    <a:lnTo>
                      <a:pt x="118" y="365"/>
                    </a:lnTo>
                    <a:lnTo>
                      <a:pt x="113" y="319"/>
                    </a:lnTo>
                    <a:lnTo>
                      <a:pt x="106" y="272"/>
                    </a:lnTo>
                    <a:lnTo>
                      <a:pt x="97" y="225"/>
                    </a:lnTo>
                    <a:lnTo>
                      <a:pt x="87" y="180"/>
                    </a:lnTo>
                    <a:lnTo>
                      <a:pt x="77" y="137"/>
                    </a:lnTo>
                    <a:lnTo>
                      <a:pt x="64" y="98"/>
                    </a:lnTo>
                    <a:lnTo>
                      <a:pt x="58" y="81"/>
                    </a:lnTo>
                    <a:lnTo>
                      <a:pt x="50" y="65"/>
                    </a:lnTo>
                    <a:lnTo>
                      <a:pt x="43" y="50"/>
                    </a:lnTo>
                    <a:lnTo>
                      <a:pt x="35" y="37"/>
                    </a:lnTo>
                    <a:lnTo>
                      <a:pt x="27" y="25"/>
                    </a:lnTo>
                    <a:lnTo>
                      <a:pt x="19" y="15"/>
                    </a:lnTo>
                    <a:lnTo>
                      <a:pt x="9" y="7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20" y="12"/>
                    </a:lnTo>
                    <a:lnTo>
                      <a:pt x="30" y="25"/>
                    </a:lnTo>
                    <a:lnTo>
                      <a:pt x="38" y="38"/>
                    </a:lnTo>
                    <a:lnTo>
                      <a:pt x="46" y="53"/>
                    </a:lnTo>
                    <a:lnTo>
                      <a:pt x="52" y="69"/>
                    </a:lnTo>
                    <a:lnTo>
                      <a:pt x="60" y="85"/>
                    </a:lnTo>
                    <a:lnTo>
                      <a:pt x="67" y="103"/>
                    </a:lnTo>
                    <a:lnTo>
                      <a:pt x="73" y="121"/>
                    </a:lnTo>
                    <a:lnTo>
                      <a:pt x="85" y="160"/>
                    </a:lnTo>
                    <a:lnTo>
                      <a:pt x="95" y="202"/>
                    </a:lnTo>
                    <a:lnTo>
                      <a:pt x="105" y="245"/>
                    </a:lnTo>
                    <a:lnTo>
                      <a:pt x="111" y="289"/>
                    </a:lnTo>
                    <a:lnTo>
                      <a:pt x="118" y="332"/>
                    </a:lnTo>
                    <a:lnTo>
                      <a:pt x="124" y="375"/>
                    </a:lnTo>
                    <a:lnTo>
                      <a:pt x="128" y="417"/>
                    </a:lnTo>
                    <a:lnTo>
                      <a:pt x="130" y="455"/>
                    </a:lnTo>
                    <a:lnTo>
                      <a:pt x="132" y="491"/>
                    </a:lnTo>
                    <a:lnTo>
                      <a:pt x="132" y="522"/>
                    </a:lnTo>
                    <a:lnTo>
                      <a:pt x="130" y="549"/>
                    </a:lnTo>
                    <a:lnTo>
                      <a:pt x="129" y="570"/>
                    </a:lnTo>
                    <a:lnTo>
                      <a:pt x="129" y="570"/>
                    </a:lnTo>
                    <a:lnTo>
                      <a:pt x="128" y="570"/>
                    </a:lnTo>
                    <a:lnTo>
                      <a:pt x="128" y="572"/>
                    </a:lnTo>
                    <a:lnTo>
                      <a:pt x="128" y="572"/>
                    </a:lnTo>
                    <a:lnTo>
                      <a:pt x="128" y="572"/>
                    </a:lnTo>
                    <a:lnTo>
                      <a:pt x="128" y="573"/>
                    </a:lnTo>
                    <a:lnTo>
                      <a:pt x="126" y="573"/>
                    </a:lnTo>
                    <a:lnTo>
                      <a:pt x="126" y="573"/>
                    </a:lnTo>
                    <a:close/>
                  </a:path>
                </a:pathLst>
              </a:custGeom>
              <a:solidFill>
                <a:srgbClr val="F3F0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3" name="Freeform 201"/>
              <p:cNvSpPr>
                <a:spLocks/>
              </p:cNvSpPr>
              <p:nvPr/>
            </p:nvSpPr>
            <p:spPr bwMode="auto">
              <a:xfrm>
                <a:off x="2738" y="986"/>
                <a:ext cx="132" cy="573"/>
              </a:xfrm>
              <a:custGeom>
                <a:avLst/>
                <a:gdLst>
                  <a:gd name="T0" fmla="*/ 126 w 132"/>
                  <a:gd name="T1" fmla="*/ 573 h 573"/>
                  <a:gd name="T2" fmla="*/ 128 w 132"/>
                  <a:gd name="T3" fmla="*/ 551 h 573"/>
                  <a:gd name="T4" fmla="*/ 129 w 132"/>
                  <a:gd name="T5" fmla="*/ 525 h 573"/>
                  <a:gd name="T6" fmla="*/ 128 w 132"/>
                  <a:gd name="T7" fmla="*/ 491 h 573"/>
                  <a:gd name="T8" fmla="*/ 126 w 132"/>
                  <a:gd name="T9" fmla="*/ 452 h 573"/>
                  <a:gd name="T10" fmla="*/ 124 w 132"/>
                  <a:gd name="T11" fmla="*/ 410 h 573"/>
                  <a:gd name="T12" fmla="*/ 118 w 132"/>
                  <a:gd name="T13" fmla="*/ 365 h 573"/>
                  <a:gd name="T14" fmla="*/ 113 w 132"/>
                  <a:gd name="T15" fmla="*/ 319 h 573"/>
                  <a:gd name="T16" fmla="*/ 106 w 132"/>
                  <a:gd name="T17" fmla="*/ 272 h 573"/>
                  <a:gd name="T18" fmla="*/ 97 w 132"/>
                  <a:gd name="T19" fmla="*/ 225 h 573"/>
                  <a:gd name="T20" fmla="*/ 87 w 132"/>
                  <a:gd name="T21" fmla="*/ 180 h 573"/>
                  <a:gd name="T22" fmla="*/ 77 w 132"/>
                  <a:gd name="T23" fmla="*/ 137 h 573"/>
                  <a:gd name="T24" fmla="*/ 64 w 132"/>
                  <a:gd name="T25" fmla="*/ 98 h 573"/>
                  <a:gd name="T26" fmla="*/ 58 w 132"/>
                  <a:gd name="T27" fmla="*/ 81 h 573"/>
                  <a:gd name="T28" fmla="*/ 50 w 132"/>
                  <a:gd name="T29" fmla="*/ 65 h 573"/>
                  <a:gd name="T30" fmla="*/ 43 w 132"/>
                  <a:gd name="T31" fmla="*/ 50 h 573"/>
                  <a:gd name="T32" fmla="*/ 35 w 132"/>
                  <a:gd name="T33" fmla="*/ 37 h 573"/>
                  <a:gd name="T34" fmla="*/ 27 w 132"/>
                  <a:gd name="T35" fmla="*/ 25 h 573"/>
                  <a:gd name="T36" fmla="*/ 19 w 132"/>
                  <a:gd name="T37" fmla="*/ 15 h 573"/>
                  <a:gd name="T38" fmla="*/ 9 w 132"/>
                  <a:gd name="T39" fmla="*/ 7 h 573"/>
                  <a:gd name="T40" fmla="*/ 0 w 132"/>
                  <a:gd name="T41" fmla="*/ 2 h 573"/>
                  <a:gd name="T42" fmla="*/ 3 w 132"/>
                  <a:gd name="T43" fmla="*/ 2 h 573"/>
                  <a:gd name="T44" fmla="*/ 4 w 132"/>
                  <a:gd name="T45" fmla="*/ 2 h 573"/>
                  <a:gd name="T46" fmla="*/ 5 w 132"/>
                  <a:gd name="T47" fmla="*/ 0 h 573"/>
                  <a:gd name="T48" fmla="*/ 7 w 132"/>
                  <a:gd name="T49" fmla="*/ 0 h 573"/>
                  <a:gd name="T50" fmla="*/ 8 w 132"/>
                  <a:gd name="T51" fmla="*/ 2 h 573"/>
                  <a:gd name="T52" fmla="*/ 9 w 132"/>
                  <a:gd name="T53" fmla="*/ 2 h 573"/>
                  <a:gd name="T54" fmla="*/ 11 w 132"/>
                  <a:gd name="T55" fmla="*/ 2 h 573"/>
                  <a:gd name="T56" fmla="*/ 11 w 132"/>
                  <a:gd name="T57" fmla="*/ 3 h 573"/>
                  <a:gd name="T58" fmla="*/ 20 w 132"/>
                  <a:gd name="T59" fmla="*/ 12 h 573"/>
                  <a:gd name="T60" fmla="*/ 30 w 132"/>
                  <a:gd name="T61" fmla="*/ 25 h 573"/>
                  <a:gd name="T62" fmla="*/ 38 w 132"/>
                  <a:gd name="T63" fmla="*/ 38 h 573"/>
                  <a:gd name="T64" fmla="*/ 46 w 132"/>
                  <a:gd name="T65" fmla="*/ 53 h 573"/>
                  <a:gd name="T66" fmla="*/ 52 w 132"/>
                  <a:gd name="T67" fmla="*/ 69 h 573"/>
                  <a:gd name="T68" fmla="*/ 60 w 132"/>
                  <a:gd name="T69" fmla="*/ 85 h 573"/>
                  <a:gd name="T70" fmla="*/ 67 w 132"/>
                  <a:gd name="T71" fmla="*/ 103 h 573"/>
                  <a:gd name="T72" fmla="*/ 73 w 132"/>
                  <a:gd name="T73" fmla="*/ 121 h 573"/>
                  <a:gd name="T74" fmla="*/ 85 w 132"/>
                  <a:gd name="T75" fmla="*/ 160 h 573"/>
                  <a:gd name="T76" fmla="*/ 95 w 132"/>
                  <a:gd name="T77" fmla="*/ 202 h 573"/>
                  <a:gd name="T78" fmla="*/ 105 w 132"/>
                  <a:gd name="T79" fmla="*/ 245 h 573"/>
                  <a:gd name="T80" fmla="*/ 111 w 132"/>
                  <a:gd name="T81" fmla="*/ 289 h 573"/>
                  <a:gd name="T82" fmla="*/ 118 w 132"/>
                  <a:gd name="T83" fmla="*/ 332 h 573"/>
                  <a:gd name="T84" fmla="*/ 124 w 132"/>
                  <a:gd name="T85" fmla="*/ 375 h 573"/>
                  <a:gd name="T86" fmla="*/ 128 w 132"/>
                  <a:gd name="T87" fmla="*/ 417 h 573"/>
                  <a:gd name="T88" fmla="*/ 130 w 132"/>
                  <a:gd name="T89" fmla="*/ 455 h 573"/>
                  <a:gd name="T90" fmla="*/ 132 w 132"/>
                  <a:gd name="T91" fmla="*/ 491 h 573"/>
                  <a:gd name="T92" fmla="*/ 132 w 132"/>
                  <a:gd name="T93" fmla="*/ 522 h 573"/>
                  <a:gd name="T94" fmla="*/ 130 w 132"/>
                  <a:gd name="T95" fmla="*/ 549 h 573"/>
                  <a:gd name="T96" fmla="*/ 129 w 132"/>
                  <a:gd name="T97" fmla="*/ 570 h 573"/>
                  <a:gd name="T98" fmla="*/ 129 w 132"/>
                  <a:gd name="T99" fmla="*/ 570 h 573"/>
                  <a:gd name="T100" fmla="*/ 128 w 132"/>
                  <a:gd name="T101" fmla="*/ 570 h 573"/>
                  <a:gd name="T102" fmla="*/ 128 w 132"/>
                  <a:gd name="T103" fmla="*/ 572 h 573"/>
                  <a:gd name="T104" fmla="*/ 128 w 132"/>
                  <a:gd name="T105" fmla="*/ 572 h 573"/>
                  <a:gd name="T106" fmla="*/ 128 w 132"/>
                  <a:gd name="T107" fmla="*/ 572 h 573"/>
                  <a:gd name="T108" fmla="*/ 128 w 132"/>
                  <a:gd name="T109" fmla="*/ 573 h 573"/>
                  <a:gd name="T110" fmla="*/ 126 w 132"/>
                  <a:gd name="T111" fmla="*/ 573 h 573"/>
                  <a:gd name="T112" fmla="*/ 126 w 132"/>
                  <a:gd name="T113" fmla="*/ 573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2" h="573">
                    <a:moveTo>
                      <a:pt x="126" y="573"/>
                    </a:moveTo>
                    <a:lnTo>
                      <a:pt x="128" y="551"/>
                    </a:lnTo>
                    <a:lnTo>
                      <a:pt x="129" y="525"/>
                    </a:lnTo>
                    <a:lnTo>
                      <a:pt x="128" y="491"/>
                    </a:lnTo>
                    <a:lnTo>
                      <a:pt x="126" y="452"/>
                    </a:lnTo>
                    <a:lnTo>
                      <a:pt x="124" y="410"/>
                    </a:lnTo>
                    <a:lnTo>
                      <a:pt x="118" y="365"/>
                    </a:lnTo>
                    <a:lnTo>
                      <a:pt x="113" y="319"/>
                    </a:lnTo>
                    <a:lnTo>
                      <a:pt x="106" y="272"/>
                    </a:lnTo>
                    <a:lnTo>
                      <a:pt x="97" y="225"/>
                    </a:lnTo>
                    <a:lnTo>
                      <a:pt x="87" y="180"/>
                    </a:lnTo>
                    <a:lnTo>
                      <a:pt x="77" y="137"/>
                    </a:lnTo>
                    <a:lnTo>
                      <a:pt x="64" y="98"/>
                    </a:lnTo>
                    <a:lnTo>
                      <a:pt x="58" y="81"/>
                    </a:lnTo>
                    <a:lnTo>
                      <a:pt x="50" y="65"/>
                    </a:lnTo>
                    <a:lnTo>
                      <a:pt x="43" y="50"/>
                    </a:lnTo>
                    <a:lnTo>
                      <a:pt x="35" y="37"/>
                    </a:lnTo>
                    <a:lnTo>
                      <a:pt x="27" y="25"/>
                    </a:lnTo>
                    <a:lnTo>
                      <a:pt x="19" y="15"/>
                    </a:lnTo>
                    <a:lnTo>
                      <a:pt x="9" y="7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20" y="12"/>
                    </a:lnTo>
                    <a:lnTo>
                      <a:pt x="30" y="25"/>
                    </a:lnTo>
                    <a:lnTo>
                      <a:pt x="38" y="38"/>
                    </a:lnTo>
                    <a:lnTo>
                      <a:pt x="46" y="53"/>
                    </a:lnTo>
                    <a:lnTo>
                      <a:pt x="52" y="69"/>
                    </a:lnTo>
                    <a:lnTo>
                      <a:pt x="60" y="85"/>
                    </a:lnTo>
                    <a:lnTo>
                      <a:pt x="67" y="103"/>
                    </a:lnTo>
                    <a:lnTo>
                      <a:pt x="73" y="121"/>
                    </a:lnTo>
                    <a:lnTo>
                      <a:pt x="85" y="160"/>
                    </a:lnTo>
                    <a:lnTo>
                      <a:pt x="95" y="202"/>
                    </a:lnTo>
                    <a:lnTo>
                      <a:pt x="105" y="245"/>
                    </a:lnTo>
                    <a:lnTo>
                      <a:pt x="111" y="289"/>
                    </a:lnTo>
                    <a:lnTo>
                      <a:pt x="118" y="332"/>
                    </a:lnTo>
                    <a:lnTo>
                      <a:pt x="124" y="375"/>
                    </a:lnTo>
                    <a:lnTo>
                      <a:pt x="128" y="417"/>
                    </a:lnTo>
                    <a:lnTo>
                      <a:pt x="130" y="455"/>
                    </a:lnTo>
                    <a:lnTo>
                      <a:pt x="132" y="491"/>
                    </a:lnTo>
                    <a:lnTo>
                      <a:pt x="132" y="522"/>
                    </a:lnTo>
                    <a:lnTo>
                      <a:pt x="130" y="549"/>
                    </a:lnTo>
                    <a:lnTo>
                      <a:pt x="129" y="570"/>
                    </a:lnTo>
                    <a:lnTo>
                      <a:pt x="129" y="570"/>
                    </a:lnTo>
                    <a:lnTo>
                      <a:pt x="128" y="570"/>
                    </a:lnTo>
                    <a:lnTo>
                      <a:pt x="128" y="572"/>
                    </a:lnTo>
                    <a:lnTo>
                      <a:pt x="128" y="572"/>
                    </a:lnTo>
                    <a:lnTo>
                      <a:pt x="128" y="572"/>
                    </a:lnTo>
                    <a:lnTo>
                      <a:pt x="128" y="573"/>
                    </a:lnTo>
                    <a:lnTo>
                      <a:pt x="126" y="573"/>
                    </a:lnTo>
                    <a:lnTo>
                      <a:pt x="126" y="573"/>
                    </a:lnTo>
                    <a:close/>
                  </a:path>
                </a:pathLst>
              </a:custGeom>
              <a:solidFill>
                <a:srgbClr val="B4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4" name="Freeform 202"/>
              <p:cNvSpPr>
                <a:spLocks/>
              </p:cNvSpPr>
              <p:nvPr/>
            </p:nvSpPr>
            <p:spPr bwMode="auto">
              <a:xfrm>
                <a:off x="2738" y="986"/>
                <a:ext cx="132" cy="573"/>
              </a:xfrm>
              <a:custGeom>
                <a:avLst/>
                <a:gdLst>
                  <a:gd name="T0" fmla="*/ 126 w 132"/>
                  <a:gd name="T1" fmla="*/ 573 h 573"/>
                  <a:gd name="T2" fmla="*/ 126 w 132"/>
                  <a:gd name="T3" fmla="*/ 573 h 573"/>
                  <a:gd name="T4" fmla="*/ 126 w 132"/>
                  <a:gd name="T5" fmla="*/ 573 h 573"/>
                  <a:gd name="T6" fmla="*/ 128 w 132"/>
                  <a:gd name="T7" fmla="*/ 573 h 573"/>
                  <a:gd name="T8" fmla="*/ 128 w 132"/>
                  <a:gd name="T9" fmla="*/ 572 h 573"/>
                  <a:gd name="T10" fmla="*/ 128 w 132"/>
                  <a:gd name="T11" fmla="*/ 572 h 573"/>
                  <a:gd name="T12" fmla="*/ 128 w 132"/>
                  <a:gd name="T13" fmla="*/ 570 h 573"/>
                  <a:gd name="T14" fmla="*/ 129 w 132"/>
                  <a:gd name="T15" fmla="*/ 570 h 573"/>
                  <a:gd name="T16" fmla="*/ 130 w 132"/>
                  <a:gd name="T17" fmla="*/ 549 h 573"/>
                  <a:gd name="T18" fmla="*/ 132 w 132"/>
                  <a:gd name="T19" fmla="*/ 491 h 573"/>
                  <a:gd name="T20" fmla="*/ 128 w 132"/>
                  <a:gd name="T21" fmla="*/ 417 h 573"/>
                  <a:gd name="T22" fmla="*/ 118 w 132"/>
                  <a:gd name="T23" fmla="*/ 332 h 573"/>
                  <a:gd name="T24" fmla="*/ 105 w 132"/>
                  <a:gd name="T25" fmla="*/ 245 h 573"/>
                  <a:gd name="T26" fmla="*/ 85 w 132"/>
                  <a:gd name="T27" fmla="*/ 160 h 573"/>
                  <a:gd name="T28" fmla="*/ 67 w 132"/>
                  <a:gd name="T29" fmla="*/ 103 h 573"/>
                  <a:gd name="T30" fmla="*/ 52 w 132"/>
                  <a:gd name="T31" fmla="*/ 69 h 573"/>
                  <a:gd name="T32" fmla="*/ 38 w 132"/>
                  <a:gd name="T33" fmla="*/ 38 h 573"/>
                  <a:gd name="T34" fmla="*/ 20 w 132"/>
                  <a:gd name="T35" fmla="*/ 12 h 573"/>
                  <a:gd name="T36" fmla="*/ 11 w 132"/>
                  <a:gd name="T37" fmla="*/ 2 h 573"/>
                  <a:gd name="T38" fmla="*/ 8 w 132"/>
                  <a:gd name="T39" fmla="*/ 2 h 573"/>
                  <a:gd name="T40" fmla="*/ 5 w 132"/>
                  <a:gd name="T41" fmla="*/ 0 h 573"/>
                  <a:gd name="T42" fmla="*/ 3 w 132"/>
                  <a:gd name="T43" fmla="*/ 2 h 573"/>
                  <a:gd name="T44" fmla="*/ 9 w 132"/>
                  <a:gd name="T45" fmla="*/ 7 h 573"/>
                  <a:gd name="T46" fmla="*/ 27 w 132"/>
                  <a:gd name="T47" fmla="*/ 25 h 573"/>
                  <a:gd name="T48" fmla="*/ 43 w 132"/>
                  <a:gd name="T49" fmla="*/ 50 h 573"/>
                  <a:gd name="T50" fmla="*/ 58 w 132"/>
                  <a:gd name="T51" fmla="*/ 81 h 573"/>
                  <a:gd name="T52" fmla="*/ 77 w 132"/>
                  <a:gd name="T53" fmla="*/ 137 h 573"/>
                  <a:gd name="T54" fmla="*/ 97 w 132"/>
                  <a:gd name="T55" fmla="*/ 225 h 573"/>
                  <a:gd name="T56" fmla="*/ 113 w 132"/>
                  <a:gd name="T57" fmla="*/ 318 h 573"/>
                  <a:gd name="T58" fmla="*/ 122 w 132"/>
                  <a:gd name="T59" fmla="*/ 409 h 573"/>
                  <a:gd name="T60" fmla="*/ 128 w 132"/>
                  <a:gd name="T61" fmla="*/ 490 h 573"/>
                  <a:gd name="T62" fmla="*/ 128 w 132"/>
                  <a:gd name="T63" fmla="*/ 55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2" h="573">
                    <a:moveTo>
                      <a:pt x="126" y="573"/>
                    </a:moveTo>
                    <a:lnTo>
                      <a:pt x="126" y="573"/>
                    </a:lnTo>
                    <a:lnTo>
                      <a:pt x="126" y="573"/>
                    </a:lnTo>
                    <a:lnTo>
                      <a:pt x="126" y="573"/>
                    </a:lnTo>
                    <a:lnTo>
                      <a:pt x="126" y="573"/>
                    </a:lnTo>
                    <a:lnTo>
                      <a:pt x="126" y="573"/>
                    </a:lnTo>
                    <a:lnTo>
                      <a:pt x="126" y="573"/>
                    </a:lnTo>
                    <a:lnTo>
                      <a:pt x="128" y="573"/>
                    </a:lnTo>
                    <a:lnTo>
                      <a:pt x="128" y="573"/>
                    </a:lnTo>
                    <a:lnTo>
                      <a:pt x="128" y="572"/>
                    </a:lnTo>
                    <a:lnTo>
                      <a:pt x="128" y="572"/>
                    </a:lnTo>
                    <a:lnTo>
                      <a:pt x="128" y="572"/>
                    </a:lnTo>
                    <a:lnTo>
                      <a:pt x="128" y="572"/>
                    </a:lnTo>
                    <a:lnTo>
                      <a:pt x="128" y="570"/>
                    </a:lnTo>
                    <a:lnTo>
                      <a:pt x="129" y="570"/>
                    </a:lnTo>
                    <a:lnTo>
                      <a:pt x="129" y="570"/>
                    </a:lnTo>
                    <a:lnTo>
                      <a:pt x="129" y="570"/>
                    </a:lnTo>
                    <a:lnTo>
                      <a:pt x="130" y="549"/>
                    </a:lnTo>
                    <a:lnTo>
                      <a:pt x="132" y="522"/>
                    </a:lnTo>
                    <a:lnTo>
                      <a:pt x="132" y="491"/>
                    </a:lnTo>
                    <a:lnTo>
                      <a:pt x="130" y="455"/>
                    </a:lnTo>
                    <a:lnTo>
                      <a:pt x="128" y="417"/>
                    </a:lnTo>
                    <a:lnTo>
                      <a:pt x="124" y="375"/>
                    </a:lnTo>
                    <a:lnTo>
                      <a:pt x="118" y="332"/>
                    </a:lnTo>
                    <a:lnTo>
                      <a:pt x="111" y="289"/>
                    </a:lnTo>
                    <a:lnTo>
                      <a:pt x="105" y="245"/>
                    </a:lnTo>
                    <a:lnTo>
                      <a:pt x="95" y="202"/>
                    </a:lnTo>
                    <a:lnTo>
                      <a:pt x="85" y="160"/>
                    </a:lnTo>
                    <a:lnTo>
                      <a:pt x="73" y="121"/>
                    </a:lnTo>
                    <a:lnTo>
                      <a:pt x="67" y="103"/>
                    </a:lnTo>
                    <a:lnTo>
                      <a:pt x="60" y="85"/>
                    </a:lnTo>
                    <a:lnTo>
                      <a:pt x="52" y="69"/>
                    </a:lnTo>
                    <a:lnTo>
                      <a:pt x="46" y="53"/>
                    </a:lnTo>
                    <a:lnTo>
                      <a:pt x="38" y="38"/>
                    </a:lnTo>
                    <a:lnTo>
                      <a:pt x="30" y="25"/>
                    </a:lnTo>
                    <a:lnTo>
                      <a:pt x="20" y="12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9" y="7"/>
                    </a:lnTo>
                    <a:lnTo>
                      <a:pt x="19" y="15"/>
                    </a:lnTo>
                    <a:lnTo>
                      <a:pt x="27" y="25"/>
                    </a:lnTo>
                    <a:lnTo>
                      <a:pt x="35" y="37"/>
                    </a:lnTo>
                    <a:lnTo>
                      <a:pt x="43" y="50"/>
                    </a:lnTo>
                    <a:lnTo>
                      <a:pt x="50" y="65"/>
                    </a:lnTo>
                    <a:lnTo>
                      <a:pt x="58" y="81"/>
                    </a:lnTo>
                    <a:lnTo>
                      <a:pt x="64" y="98"/>
                    </a:lnTo>
                    <a:lnTo>
                      <a:pt x="77" y="137"/>
                    </a:lnTo>
                    <a:lnTo>
                      <a:pt x="87" y="179"/>
                    </a:lnTo>
                    <a:lnTo>
                      <a:pt x="97" y="225"/>
                    </a:lnTo>
                    <a:lnTo>
                      <a:pt x="106" y="271"/>
                    </a:lnTo>
                    <a:lnTo>
                      <a:pt x="113" y="318"/>
                    </a:lnTo>
                    <a:lnTo>
                      <a:pt x="118" y="363"/>
                    </a:lnTo>
                    <a:lnTo>
                      <a:pt x="122" y="409"/>
                    </a:lnTo>
                    <a:lnTo>
                      <a:pt x="126" y="451"/>
                    </a:lnTo>
                    <a:lnTo>
                      <a:pt x="128" y="490"/>
                    </a:lnTo>
                    <a:lnTo>
                      <a:pt x="129" y="523"/>
                    </a:lnTo>
                    <a:lnTo>
                      <a:pt x="128" y="551"/>
                    </a:lnTo>
                    <a:lnTo>
                      <a:pt x="126" y="573"/>
                    </a:lnTo>
                    <a:close/>
                  </a:path>
                </a:pathLst>
              </a:custGeom>
              <a:solidFill>
                <a:srgbClr val="F3F0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5" name="Freeform 203"/>
              <p:cNvSpPr>
                <a:spLocks/>
              </p:cNvSpPr>
              <p:nvPr/>
            </p:nvSpPr>
            <p:spPr bwMode="auto">
              <a:xfrm>
                <a:off x="2864" y="1559"/>
                <a:ext cx="2" cy="1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0 w 2"/>
                  <a:gd name="T5" fmla="*/ 0 w 2"/>
                  <a:gd name="T6" fmla="*/ 0 w 2"/>
                  <a:gd name="T7" fmla="*/ 2 w 2"/>
                  <a:gd name="T8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B2B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6" name="Freeform 204"/>
              <p:cNvSpPr>
                <a:spLocks/>
              </p:cNvSpPr>
              <p:nvPr/>
            </p:nvSpPr>
            <p:spPr bwMode="auto">
              <a:xfrm>
                <a:off x="2802" y="1084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2 w 2"/>
                  <a:gd name="T5" fmla="*/ 5 h 5"/>
                  <a:gd name="T6" fmla="*/ 2 w 2"/>
                  <a:gd name="T7" fmla="*/ 3 h 5"/>
                  <a:gd name="T8" fmla="*/ 2 w 2"/>
                  <a:gd name="T9" fmla="*/ 3 h 5"/>
                  <a:gd name="T10" fmla="*/ 2 w 2"/>
                  <a:gd name="T11" fmla="*/ 3 h 5"/>
                  <a:gd name="T12" fmla="*/ 2 w 2"/>
                  <a:gd name="T13" fmla="*/ 3 h 5"/>
                  <a:gd name="T14" fmla="*/ 2 w 2"/>
                  <a:gd name="T15" fmla="*/ 3 h 5"/>
                  <a:gd name="T16" fmla="*/ 2 w 2"/>
                  <a:gd name="T17" fmla="*/ 3 h 5"/>
                  <a:gd name="T18" fmla="*/ 2 w 2"/>
                  <a:gd name="T19" fmla="*/ 3 h 5"/>
                  <a:gd name="T20" fmla="*/ 2 w 2"/>
                  <a:gd name="T21" fmla="*/ 2 h 5"/>
                  <a:gd name="T22" fmla="*/ 2 w 2"/>
                  <a:gd name="T23" fmla="*/ 2 h 5"/>
                  <a:gd name="T24" fmla="*/ 2 w 2"/>
                  <a:gd name="T25" fmla="*/ 2 h 5"/>
                  <a:gd name="T26" fmla="*/ 2 w 2"/>
                  <a:gd name="T27" fmla="*/ 2 h 5"/>
                  <a:gd name="T28" fmla="*/ 0 w 2"/>
                  <a:gd name="T29" fmla="*/ 0 h 5"/>
                  <a:gd name="T30" fmla="*/ 0 w 2"/>
                  <a:gd name="T31" fmla="*/ 0 h 5"/>
                  <a:gd name="T32" fmla="*/ 0 w 2"/>
                  <a:gd name="T33" fmla="*/ 0 h 5"/>
                  <a:gd name="T34" fmla="*/ 0 w 2"/>
                  <a:gd name="T35" fmla="*/ 0 h 5"/>
                  <a:gd name="T36" fmla="*/ 0 w 2"/>
                  <a:gd name="T37" fmla="*/ 0 h 5"/>
                  <a:gd name="T38" fmla="*/ 0 w 2"/>
                  <a:gd name="T39" fmla="*/ 0 h 5"/>
                  <a:gd name="T40" fmla="*/ 0 w 2"/>
                  <a:gd name="T41" fmla="*/ 0 h 5"/>
                  <a:gd name="T42" fmla="*/ 0 w 2"/>
                  <a:gd name="T43" fmla="*/ 0 h 5"/>
                  <a:gd name="T44" fmla="*/ 0 w 2"/>
                  <a:gd name="T45" fmla="*/ 0 h 5"/>
                  <a:gd name="T46" fmla="*/ 0 w 2"/>
                  <a:gd name="T47" fmla="*/ 0 h 5"/>
                  <a:gd name="T48" fmla="*/ 0 w 2"/>
                  <a:gd name="T49" fmla="*/ 0 h 5"/>
                  <a:gd name="T50" fmla="*/ 0 w 2"/>
                  <a:gd name="T51" fmla="*/ 2 h 5"/>
                  <a:gd name="T52" fmla="*/ 0 w 2"/>
                  <a:gd name="T53" fmla="*/ 2 h 5"/>
                  <a:gd name="T54" fmla="*/ 0 w 2"/>
                  <a:gd name="T55" fmla="*/ 2 h 5"/>
                  <a:gd name="T56" fmla="*/ 0 w 2"/>
                  <a:gd name="T57" fmla="*/ 2 h 5"/>
                  <a:gd name="T58" fmla="*/ 0 w 2"/>
                  <a:gd name="T59" fmla="*/ 3 h 5"/>
                  <a:gd name="T60" fmla="*/ 0 w 2"/>
                  <a:gd name="T61" fmla="*/ 3 h 5"/>
                  <a:gd name="T62" fmla="*/ 0 w 2"/>
                  <a:gd name="T63" fmla="*/ 3 h 5"/>
                  <a:gd name="T64" fmla="*/ 2 w 2"/>
                  <a:gd name="T6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B4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7" name="Freeform 205"/>
              <p:cNvSpPr>
                <a:spLocks/>
              </p:cNvSpPr>
              <p:nvPr/>
            </p:nvSpPr>
            <p:spPr bwMode="auto">
              <a:xfrm>
                <a:off x="2804" y="1087"/>
                <a:ext cx="1" cy="2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  <a:gd name="T3" fmla="*/ 0 h 2"/>
                  <a:gd name="T4" fmla="*/ 0 h 2"/>
                  <a:gd name="T5" fmla="*/ 0 h 2"/>
                  <a:gd name="T6" fmla="*/ 0 h 2"/>
                  <a:gd name="T7" fmla="*/ 0 h 2"/>
                  <a:gd name="T8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2B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8" name="Freeform 206"/>
              <p:cNvSpPr>
                <a:spLocks/>
              </p:cNvSpPr>
              <p:nvPr/>
            </p:nvSpPr>
            <p:spPr bwMode="auto">
              <a:xfrm>
                <a:off x="2856" y="1345"/>
                <a:ext cx="4" cy="7"/>
              </a:xfrm>
              <a:custGeom>
                <a:avLst/>
                <a:gdLst>
                  <a:gd name="T0" fmla="*/ 0 w 4"/>
                  <a:gd name="T1" fmla="*/ 4 h 7"/>
                  <a:gd name="T2" fmla="*/ 0 w 4"/>
                  <a:gd name="T3" fmla="*/ 4 h 7"/>
                  <a:gd name="T4" fmla="*/ 2 w 4"/>
                  <a:gd name="T5" fmla="*/ 6 h 7"/>
                  <a:gd name="T6" fmla="*/ 2 w 4"/>
                  <a:gd name="T7" fmla="*/ 6 h 7"/>
                  <a:gd name="T8" fmla="*/ 3 w 4"/>
                  <a:gd name="T9" fmla="*/ 6 h 7"/>
                  <a:gd name="T10" fmla="*/ 3 w 4"/>
                  <a:gd name="T11" fmla="*/ 6 h 7"/>
                  <a:gd name="T12" fmla="*/ 3 w 4"/>
                  <a:gd name="T13" fmla="*/ 7 h 7"/>
                  <a:gd name="T14" fmla="*/ 4 w 4"/>
                  <a:gd name="T15" fmla="*/ 7 h 7"/>
                  <a:gd name="T16" fmla="*/ 4 w 4"/>
                  <a:gd name="T17" fmla="*/ 7 h 7"/>
                  <a:gd name="T18" fmla="*/ 4 w 4"/>
                  <a:gd name="T19" fmla="*/ 7 h 7"/>
                  <a:gd name="T20" fmla="*/ 4 w 4"/>
                  <a:gd name="T21" fmla="*/ 6 h 7"/>
                  <a:gd name="T22" fmla="*/ 4 w 4"/>
                  <a:gd name="T23" fmla="*/ 6 h 7"/>
                  <a:gd name="T24" fmla="*/ 4 w 4"/>
                  <a:gd name="T25" fmla="*/ 6 h 7"/>
                  <a:gd name="T26" fmla="*/ 4 w 4"/>
                  <a:gd name="T27" fmla="*/ 4 h 7"/>
                  <a:gd name="T28" fmla="*/ 4 w 4"/>
                  <a:gd name="T29" fmla="*/ 4 h 7"/>
                  <a:gd name="T30" fmla="*/ 4 w 4"/>
                  <a:gd name="T31" fmla="*/ 4 h 7"/>
                  <a:gd name="T32" fmla="*/ 4 w 4"/>
                  <a:gd name="T33" fmla="*/ 3 h 7"/>
                  <a:gd name="T34" fmla="*/ 3 w 4"/>
                  <a:gd name="T35" fmla="*/ 3 h 7"/>
                  <a:gd name="T36" fmla="*/ 3 w 4"/>
                  <a:gd name="T37" fmla="*/ 3 h 7"/>
                  <a:gd name="T38" fmla="*/ 3 w 4"/>
                  <a:gd name="T39" fmla="*/ 2 h 7"/>
                  <a:gd name="T40" fmla="*/ 2 w 4"/>
                  <a:gd name="T41" fmla="*/ 2 h 7"/>
                  <a:gd name="T42" fmla="*/ 2 w 4"/>
                  <a:gd name="T43" fmla="*/ 2 h 7"/>
                  <a:gd name="T44" fmla="*/ 0 w 4"/>
                  <a:gd name="T45" fmla="*/ 2 h 7"/>
                  <a:gd name="T46" fmla="*/ 0 w 4"/>
                  <a:gd name="T47" fmla="*/ 0 h 7"/>
                  <a:gd name="T48" fmla="*/ 0 w 4"/>
                  <a:gd name="T49" fmla="*/ 0 h 7"/>
                  <a:gd name="T50" fmla="*/ 0 w 4"/>
                  <a:gd name="T51" fmla="*/ 0 h 7"/>
                  <a:gd name="T52" fmla="*/ 0 w 4"/>
                  <a:gd name="T53" fmla="*/ 2 h 7"/>
                  <a:gd name="T54" fmla="*/ 0 w 4"/>
                  <a:gd name="T55" fmla="*/ 2 h 7"/>
                  <a:gd name="T56" fmla="*/ 0 w 4"/>
                  <a:gd name="T57" fmla="*/ 3 h 7"/>
                  <a:gd name="T58" fmla="*/ 0 w 4"/>
                  <a:gd name="T59" fmla="*/ 3 h 7"/>
                  <a:gd name="T60" fmla="*/ 0 w 4"/>
                  <a:gd name="T61" fmla="*/ 3 h 7"/>
                  <a:gd name="T62" fmla="*/ 0 w 4"/>
                  <a:gd name="T63" fmla="*/ 4 h 7"/>
                  <a:gd name="T64" fmla="*/ 0 w 4"/>
                  <a:gd name="T6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" h="7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4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9" name="Freeform 207"/>
              <p:cNvSpPr>
                <a:spLocks/>
              </p:cNvSpPr>
              <p:nvPr/>
            </p:nvSpPr>
            <p:spPr bwMode="auto">
              <a:xfrm>
                <a:off x="2856" y="1349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2 w 4"/>
                  <a:gd name="T5" fmla="*/ 2 h 3"/>
                  <a:gd name="T6" fmla="*/ 2 w 4"/>
                  <a:gd name="T7" fmla="*/ 2 h 3"/>
                  <a:gd name="T8" fmla="*/ 3 w 4"/>
                  <a:gd name="T9" fmla="*/ 2 h 3"/>
                  <a:gd name="T10" fmla="*/ 3 w 4"/>
                  <a:gd name="T11" fmla="*/ 2 h 3"/>
                  <a:gd name="T12" fmla="*/ 3 w 4"/>
                  <a:gd name="T13" fmla="*/ 3 h 3"/>
                  <a:gd name="T14" fmla="*/ 4 w 4"/>
                  <a:gd name="T15" fmla="*/ 3 h 3"/>
                  <a:gd name="T16" fmla="*/ 4 w 4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rgbClr val="B2B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" name="Freeform 208"/>
              <p:cNvSpPr>
                <a:spLocks/>
              </p:cNvSpPr>
              <p:nvPr/>
            </p:nvSpPr>
            <p:spPr bwMode="auto">
              <a:xfrm>
                <a:off x="2856" y="1345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3 w 4"/>
                  <a:gd name="T3" fmla="*/ 3 h 3"/>
                  <a:gd name="T4" fmla="*/ 3 w 4"/>
                  <a:gd name="T5" fmla="*/ 3 h 3"/>
                  <a:gd name="T6" fmla="*/ 3 w 4"/>
                  <a:gd name="T7" fmla="*/ 2 h 3"/>
                  <a:gd name="T8" fmla="*/ 2 w 4"/>
                  <a:gd name="T9" fmla="*/ 2 h 3"/>
                  <a:gd name="T10" fmla="*/ 2 w 4"/>
                  <a:gd name="T11" fmla="*/ 2 h 3"/>
                  <a:gd name="T12" fmla="*/ 0 w 4"/>
                  <a:gd name="T13" fmla="*/ 2 h 3"/>
                  <a:gd name="T14" fmla="*/ 0 w 4"/>
                  <a:gd name="T15" fmla="*/ 0 h 3"/>
                  <a:gd name="T16" fmla="*/ 0 w 4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2B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" name="Freeform 209"/>
              <p:cNvSpPr>
                <a:spLocks/>
              </p:cNvSpPr>
              <p:nvPr/>
            </p:nvSpPr>
            <p:spPr bwMode="auto">
              <a:xfrm>
                <a:off x="2866" y="1454"/>
                <a:ext cx="2" cy="7"/>
              </a:xfrm>
              <a:custGeom>
                <a:avLst/>
                <a:gdLst>
                  <a:gd name="T0" fmla="*/ 0 w 2"/>
                  <a:gd name="T1" fmla="*/ 4 h 7"/>
                  <a:gd name="T2" fmla="*/ 0 w 2"/>
                  <a:gd name="T3" fmla="*/ 5 h 7"/>
                  <a:gd name="T4" fmla="*/ 0 w 2"/>
                  <a:gd name="T5" fmla="*/ 5 h 7"/>
                  <a:gd name="T6" fmla="*/ 1 w 2"/>
                  <a:gd name="T7" fmla="*/ 5 h 7"/>
                  <a:gd name="T8" fmla="*/ 1 w 2"/>
                  <a:gd name="T9" fmla="*/ 5 h 7"/>
                  <a:gd name="T10" fmla="*/ 1 w 2"/>
                  <a:gd name="T11" fmla="*/ 5 h 7"/>
                  <a:gd name="T12" fmla="*/ 2 w 2"/>
                  <a:gd name="T13" fmla="*/ 7 h 7"/>
                  <a:gd name="T14" fmla="*/ 2 w 2"/>
                  <a:gd name="T15" fmla="*/ 7 h 7"/>
                  <a:gd name="T16" fmla="*/ 2 w 2"/>
                  <a:gd name="T17" fmla="*/ 7 h 7"/>
                  <a:gd name="T18" fmla="*/ 2 w 2"/>
                  <a:gd name="T19" fmla="*/ 5 h 7"/>
                  <a:gd name="T20" fmla="*/ 2 w 2"/>
                  <a:gd name="T21" fmla="*/ 5 h 7"/>
                  <a:gd name="T22" fmla="*/ 2 w 2"/>
                  <a:gd name="T23" fmla="*/ 5 h 7"/>
                  <a:gd name="T24" fmla="*/ 2 w 2"/>
                  <a:gd name="T25" fmla="*/ 4 h 7"/>
                  <a:gd name="T26" fmla="*/ 2 w 2"/>
                  <a:gd name="T27" fmla="*/ 4 h 7"/>
                  <a:gd name="T28" fmla="*/ 2 w 2"/>
                  <a:gd name="T29" fmla="*/ 4 h 7"/>
                  <a:gd name="T30" fmla="*/ 2 w 2"/>
                  <a:gd name="T31" fmla="*/ 3 h 7"/>
                  <a:gd name="T32" fmla="*/ 2 w 2"/>
                  <a:gd name="T33" fmla="*/ 3 h 7"/>
                  <a:gd name="T34" fmla="*/ 2 w 2"/>
                  <a:gd name="T35" fmla="*/ 3 h 7"/>
                  <a:gd name="T36" fmla="*/ 1 w 2"/>
                  <a:gd name="T37" fmla="*/ 1 h 7"/>
                  <a:gd name="T38" fmla="*/ 1 w 2"/>
                  <a:gd name="T39" fmla="*/ 1 h 7"/>
                  <a:gd name="T40" fmla="*/ 1 w 2"/>
                  <a:gd name="T41" fmla="*/ 1 h 7"/>
                  <a:gd name="T42" fmla="*/ 1 w 2"/>
                  <a:gd name="T43" fmla="*/ 1 h 7"/>
                  <a:gd name="T44" fmla="*/ 0 w 2"/>
                  <a:gd name="T45" fmla="*/ 1 h 7"/>
                  <a:gd name="T46" fmla="*/ 0 w 2"/>
                  <a:gd name="T47" fmla="*/ 0 h 7"/>
                  <a:gd name="T48" fmla="*/ 0 w 2"/>
                  <a:gd name="T49" fmla="*/ 0 h 7"/>
                  <a:gd name="T50" fmla="*/ 0 w 2"/>
                  <a:gd name="T51" fmla="*/ 1 h 7"/>
                  <a:gd name="T52" fmla="*/ 0 w 2"/>
                  <a:gd name="T53" fmla="*/ 1 h 7"/>
                  <a:gd name="T54" fmla="*/ 0 w 2"/>
                  <a:gd name="T55" fmla="*/ 1 h 7"/>
                  <a:gd name="T56" fmla="*/ 0 w 2"/>
                  <a:gd name="T57" fmla="*/ 3 h 7"/>
                  <a:gd name="T58" fmla="*/ 0 w 2"/>
                  <a:gd name="T59" fmla="*/ 3 h 7"/>
                  <a:gd name="T60" fmla="*/ 0 w 2"/>
                  <a:gd name="T61" fmla="*/ 4 h 7"/>
                  <a:gd name="T62" fmla="*/ 0 w 2"/>
                  <a:gd name="T63" fmla="*/ 4 h 7"/>
                  <a:gd name="T64" fmla="*/ 0 w 2"/>
                  <a:gd name="T6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" h="7">
                    <a:moveTo>
                      <a:pt x="0" y="4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4B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2" name="Freeform 210"/>
              <p:cNvSpPr>
                <a:spLocks/>
              </p:cNvSpPr>
              <p:nvPr/>
            </p:nvSpPr>
            <p:spPr bwMode="auto">
              <a:xfrm>
                <a:off x="2866" y="1458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1 h 3"/>
                  <a:gd name="T4" fmla="*/ 0 w 2"/>
                  <a:gd name="T5" fmla="*/ 1 h 3"/>
                  <a:gd name="T6" fmla="*/ 1 w 2"/>
                  <a:gd name="T7" fmla="*/ 1 h 3"/>
                  <a:gd name="T8" fmla="*/ 1 w 2"/>
                  <a:gd name="T9" fmla="*/ 1 h 3"/>
                  <a:gd name="T10" fmla="*/ 1 w 2"/>
                  <a:gd name="T11" fmla="*/ 1 h 3"/>
                  <a:gd name="T12" fmla="*/ 2 w 2"/>
                  <a:gd name="T13" fmla="*/ 3 h 3"/>
                  <a:gd name="T14" fmla="*/ 2 w 2"/>
                  <a:gd name="T15" fmla="*/ 3 h 3"/>
                  <a:gd name="T16" fmla="*/ 2 w 2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</a:path>
                </a:pathLst>
              </a:custGeom>
              <a:noFill/>
              <a:ln w="0">
                <a:solidFill>
                  <a:srgbClr val="B2B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3" name="Freeform 211"/>
              <p:cNvSpPr>
                <a:spLocks/>
              </p:cNvSpPr>
              <p:nvPr/>
            </p:nvSpPr>
            <p:spPr bwMode="auto">
              <a:xfrm>
                <a:off x="2866" y="145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3 h 3"/>
                  <a:gd name="T4" fmla="*/ 1 w 2"/>
                  <a:gd name="T5" fmla="*/ 1 h 3"/>
                  <a:gd name="T6" fmla="*/ 1 w 2"/>
                  <a:gd name="T7" fmla="*/ 1 h 3"/>
                  <a:gd name="T8" fmla="*/ 1 w 2"/>
                  <a:gd name="T9" fmla="*/ 1 h 3"/>
                  <a:gd name="T10" fmla="*/ 1 w 2"/>
                  <a:gd name="T11" fmla="*/ 1 h 3"/>
                  <a:gd name="T12" fmla="*/ 0 w 2"/>
                  <a:gd name="T13" fmla="*/ 1 h 3"/>
                  <a:gd name="T14" fmla="*/ 0 w 2"/>
                  <a:gd name="T15" fmla="*/ 0 h 3"/>
                  <a:gd name="T16" fmla="*/ 0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B2B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4" name="Freeform 212"/>
              <p:cNvSpPr>
                <a:spLocks/>
              </p:cNvSpPr>
              <p:nvPr/>
            </p:nvSpPr>
            <p:spPr bwMode="auto">
              <a:xfrm>
                <a:off x="2874" y="959"/>
                <a:ext cx="71" cy="33"/>
              </a:xfrm>
              <a:custGeom>
                <a:avLst/>
                <a:gdLst>
                  <a:gd name="T0" fmla="*/ 71 w 71"/>
                  <a:gd name="T1" fmla="*/ 7 h 33"/>
                  <a:gd name="T2" fmla="*/ 48 w 71"/>
                  <a:gd name="T3" fmla="*/ 29 h 33"/>
                  <a:gd name="T4" fmla="*/ 49 w 71"/>
                  <a:gd name="T5" fmla="*/ 18 h 33"/>
                  <a:gd name="T6" fmla="*/ 2 w 71"/>
                  <a:gd name="T7" fmla="*/ 33 h 33"/>
                  <a:gd name="T8" fmla="*/ 0 w 71"/>
                  <a:gd name="T9" fmla="*/ 23 h 33"/>
                  <a:gd name="T10" fmla="*/ 47 w 71"/>
                  <a:gd name="T11" fmla="*/ 9 h 33"/>
                  <a:gd name="T12" fmla="*/ 40 w 71"/>
                  <a:gd name="T13" fmla="*/ 0 h 33"/>
                  <a:gd name="T14" fmla="*/ 71 w 71"/>
                  <a:gd name="T15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33">
                    <a:moveTo>
                      <a:pt x="71" y="7"/>
                    </a:moveTo>
                    <a:lnTo>
                      <a:pt x="48" y="29"/>
                    </a:lnTo>
                    <a:lnTo>
                      <a:pt x="49" y="18"/>
                    </a:lnTo>
                    <a:lnTo>
                      <a:pt x="2" y="33"/>
                    </a:lnTo>
                    <a:lnTo>
                      <a:pt x="0" y="23"/>
                    </a:lnTo>
                    <a:lnTo>
                      <a:pt x="47" y="9"/>
                    </a:lnTo>
                    <a:lnTo>
                      <a:pt x="40" y="0"/>
                    </a:lnTo>
                    <a:lnTo>
                      <a:pt x="71" y="7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5" name="Freeform 213"/>
              <p:cNvSpPr>
                <a:spLocks/>
              </p:cNvSpPr>
              <p:nvPr/>
            </p:nvSpPr>
            <p:spPr bwMode="auto">
              <a:xfrm>
                <a:off x="2874" y="959"/>
                <a:ext cx="71" cy="33"/>
              </a:xfrm>
              <a:custGeom>
                <a:avLst/>
                <a:gdLst>
                  <a:gd name="T0" fmla="*/ 71 w 71"/>
                  <a:gd name="T1" fmla="*/ 7 h 33"/>
                  <a:gd name="T2" fmla="*/ 48 w 71"/>
                  <a:gd name="T3" fmla="*/ 29 h 33"/>
                  <a:gd name="T4" fmla="*/ 49 w 71"/>
                  <a:gd name="T5" fmla="*/ 18 h 33"/>
                  <a:gd name="T6" fmla="*/ 2 w 71"/>
                  <a:gd name="T7" fmla="*/ 33 h 33"/>
                  <a:gd name="T8" fmla="*/ 0 w 71"/>
                  <a:gd name="T9" fmla="*/ 23 h 33"/>
                  <a:gd name="T10" fmla="*/ 47 w 71"/>
                  <a:gd name="T11" fmla="*/ 9 h 33"/>
                  <a:gd name="T12" fmla="*/ 40 w 71"/>
                  <a:gd name="T13" fmla="*/ 0 h 33"/>
                  <a:gd name="T14" fmla="*/ 71 w 71"/>
                  <a:gd name="T15" fmla="*/ 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33">
                    <a:moveTo>
                      <a:pt x="71" y="7"/>
                    </a:moveTo>
                    <a:lnTo>
                      <a:pt x="48" y="29"/>
                    </a:lnTo>
                    <a:lnTo>
                      <a:pt x="49" y="18"/>
                    </a:lnTo>
                    <a:lnTo>
                      <a:pt x="2" y="33"/>
                    </a:lnTo>
                    <a:lnTo>
                      <a:pt x="0" y="23"/>
                    </a:lnTo>
                    <a:lnTo>
                      <a:pt x="47" y="9"/>
                    </a:lnTo>
                    <a:lnTo>
                      <a:pt x="40" y="0"/>
                    </a:lnTo>
                    <a:lnTo>
                      <a:pt x="71" y="7"/>
                    </a:lnTo>
                  </a:path>
                </a:pathLst>
              </a:custGeom>
              <a:noFill/>
              <a:ln w="4763">
                <a:solidFill>
                  <a:srgbClr val="DC2B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6" name="Freeform 214"/>
              <p:cNvSpPr>
                <a:spLocks/>
              </p:cNvSpPr>
              <p:nvPr/>
            </p:nvSpPr>
            <p:spPr bwMode="auto">
              <a:xfrm>
                <a:off x="2923" y="1097"/>
                <a:ext cx="74" cy="28"/>
              </a:xfrm>
              <a:custGeom>
                <a:avLst/>
                <a:gdLst>
                  <a:gd name="T0" fmla="*/ 74 w 74"/>
                  <a:gd name="T1" fmla="*/ 10 h 28"/>
                  <a:gd name="T2" fmla="*/ 49 w 74"/>
                  <a:gd name="T3" fmla="*/ 28 h 28"/>
                  <a:gd name="T4" fmla="*/ 51 w 74"/>
                  <a:gd name="T5" fmla="*/ 18 h 28"/>
                  <a:gd name="T6" fmla="*/ 3 w 74"/>
                  <a:gd name="T7" fmla="*/ 25 h 28"/>
                  <a:gd name="T8" fmla="*/ 0 w 74"/>
                  <a:gd name="T9" fmla="*/ 16 h 28"/>
                  <a:gd name="T10" fmla="*/ 49 w 74"/>
                  <a:gd name="T11" fmla="*/ 8 h 28"/>
                  <a:gd name="T12" fmla="*/ 45 w 74"/>
                  <a:gd name="T13" fmla="*/ 0 h 28"/>
                  <a:gd name="T14" fmla="*/ 74 w 74"/>
                  <a:gd name="T1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28">
                    <a:moveTo>
                      <a:pt x="74" y="10"/>
                    </a:moveTo>
                    <a:lnTo>
                      <a:pt x="49" y="28"/>
                    </a:lnTo>
                    <a:lnTo>
                      <a:pt x="51" y="18"/>
                    </a:lnTo>
                    <a:lnTo>
                      <a:pt x="3" y="25"/>
                    </a:lnTo>
                    <a:lnTo>
                      <a:pt x="0" y="16"/>
                    </a:lnTo>
                    <a:lnTo>
                      <a:pt x="49" y="8"/>
                    </a:lnTo>
                    <a:lnTo>
                      <a:pt x="45" y="0"/>
                    </a:lnTo>
                    <a:lnTo>
                      <a:pt x="74" y="10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7" name="Freeform 215"/>
              <p:cNvSpPr>
                <a:spLocks/>
              </p:cNvSpPr>
              <p:nvPr/>
            </p:nvSpPr>
            <p:spPr bwMode="auto">
              <a:xfrm>
                <a:off x="2923" y="1097"/>
                <a:ext cx="74" cy="28"/>
              </a:xfrm>
              <a:custGeom>
                <a:avLst/>
                <a:gdLst>
                  <a:gd name="T0" fmla="*/ 74 w 74"/>
                  <a:gd name="T1" fmla="*/ 10 h 28"/>
                  <a:gd name="T2" fmla="*/ 49 w 74"/>
                  <a:gd name="T3" fmla="*/ 28 h 28"/>
                  <a:gd name="T4" fmla="*/ 51 w 74"/>
                  <a:gd name="T5" fmla="*/ 18 h 28"/>
                  <a:gd name="T6" fmla="*/ 3 w 74"/>
                  <a:gd name="T7" fmla="*/ 25 h 28"/>
                  <a:gd name="T8" fmla="*/ 0 w 74"/>
                  <a:gd name="T9" fmla="*/ 16 h 28"/>
                  <a:gd name="T10" fmla="*/ 49 w 74"/>
                  <a:gd name="T11" fmla="*/ 8 h 28"/>
                  <a:gd name="T12" fmla="*/ 45 w 74"/>
                  <a:gd name="T13" fmla="*/ 0 h 28"/>
                  <a:gd name="T14" fmla="*/ 74 w 74"/>
                  <a:gd name="T1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28">
                    <a:moveTo>
                      <a:pt x="74" y="10"/>
                    </a:moveTo>
                    <a:lnTo>
                      <a:pt x="49" y="28"/>
                    </a:lnTo>
                    <a:lnTo>
                      <a:pt x="51" y="18"/>
                    </a:lnTo>
                    <a:lnTo>
                      <a:pt x="3" y="25"/>
                    </a:lnTo>
                    <a:lnTo>
                      <a:pt x="0" y="16"/>
                    </a:lnTo>
                    <a:lnTo>
                      <a:pt x="49" y="8"/>
                    </a:lnTo>
                    <a:lnTo>
                      <a:pt x="45" y="0"/>
                    </a:lnTo>
                    <a:lnTo>
                      <a:pt x="74" y="10"/>
                    </a:lnTo>
                  </a:path>
                </a:pathLst>
              </a:custGeom>
              <a:noFill/>
              <a:ln w="4763">
                <a:solidFill>
                  <a:srgbClr val="DC2B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8" name="Freeform 216"/>
              <p:cNvSpPr>
                <a:spLocks/>
              </p:cNvSpPr>
              <p:nvPr/>
            </p:nvSpPr>
            <p:spPr bwMode="auto">
              <a:xfrm>
                <a:off x="2954" y="1218"/>
                <a:ext cx="73" cy="28"/>
              </a:xfrm>
              <a:custGeom>
                <a:avLst/>
                <a:gdLst>
                  <a:gd name="T0" fmla="*/ 73 w 73"/>
                  <a:gd name="T1" fmla="*/ 18 h 28"/>
                  <a:gd name="T2" fmla="*/ 43 w 73"/>
                  <a:gd name="T3" fmla="*/ 28 h 28"/>
                  <a:gd name="T4" fmla="*/ 49 w 73"/>
                  <a:gd name="T5" fmla="*/ 20 h 28"/>
                  <a:gd name="T6" fmla="*/ 0 w 73"/>
                  <a:gd name="T7" fmla="*/ 12 h 28"/>
                  <a:gd name="T8" fmla="*/ 2 w 73"/>
                  <a:gd name="T9" fmla="*/ 2 h 28"/>
                  <a:gd name="T10" fmla="*/ 50 w 73"/>
                  <a:gd name="T11" fmla="*/ 9 h 28"/>
                  <a:gd name="T12" fmla="*/ 47 w 73"/>
                  <a:gd name="T13" fmla="*/ 0 h 28"/>
                  <a:gd name="T14" fmla="*/ 73 w 73"/>
                  <a:gd name="T1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28">
                    <a:moveTo>
                      <a:pt x="73" y="18"/>
                    </a:moveTo>
                    <a:lnTo>
                      <a:pt x="43" y="28"/>
                    </a:lnTo>
                    <a:lnTo>
                      <a:pt x="49" y="20"/>
                    </a:lnTo>
                    <a:lnTo>
                      <a:pt x="0" y="12"/>
                    </a:lnTo>
                    <a:lnTo>
                      <a:pt x="2" y="2"/>
                    </a:lnTo>
                    <a:lnTo>
                      <a:pt x="50" y="9"/>
                    </a:lnTo>
                    <a:lnTo>
                      <a:pt x="47" y="0"/>
                    </a:lnTo>
                    <a:lnTo>
                      <a:pt x="73" y="18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9" name="Freeform 217"/>
              <p:cNvSpPr>
                <a:spLocks/>
              </p:cNvSpPr>
              <p:nvPr/>
            </p:nvSpPr>
            <p:spPr bwMode="auto">
              <a:xfrm>
                <a:off x="2954" y="1218"/>
                <a:ext cx="73" cy="28"/>
              </a:xfrm>
              <a:custGeom>
                <a:avLst/>
                <a:gdLst>
                  <a:gd name="T0" fmla="*/ 73 w 73"/>
                  <a:gd name="T1" fmla="*/ 18 h 28"/>
                  <a:gd name="T2" fmla="*/ 43 w 73"/>
                  <a:gd name="T3" fmla="*/ 28 h 28"/>
                  <a:gd name="T4" fmla="*/ 49 w 73"/>
                  <a:gd name="T5" fmla="*/ 20 h 28"/>
                  <a:gd name="T6" fmla="*/ 0 w 73"/>
                  <a:gd name="T7" fmla="*/ 12 h 28"/>
                  <a:gd name="T8" fmla="*/ 2 w 73"/>
                  <a:gd name="T9" fmla="*/ 2 h 28"/>
                  <a:gd name="T10" fmla="*/ 50 w 73"/>
                  <a:gd name="T11" fmla="*/ 9 h 28"/>
                  <a:gd name="T12" fmla="*/ 47 w 73"/>
                  <a:gd name="T13" fmla="*/ 0 h 28"/>
                  <a:gd name="T14" fmla="*/ 73 w 73"/>
                  <a:gd name="T1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28">
                    <a:moveTo>
                      <a:pt x="73" y="18"/>
                    </a:moveTo>
                    <a:lnTo>
                      <a:pt x="43" y="28"/>
                    </a:lnTo>
                    <a:lnTo>
                      <a:pt x="49" y="20"/>
                    </a:lnTo>
                    <a:lnTo>
                      <a:pt x="0" y="12"/>
                    </a:lnTo>
                    <a:lnTo>
                      <a:pt x="2" y="2"/>
                    </a:lnTo>
                    <a:lnTo>
                      <a:pt x="50" y="9"/>
                    </a:lnTo>
                    <a:lnTo>
                      <a:pt x="47" y="0"/>
                    </a:lnTo>
                    <a:lnTo>
                      <a:pt x="73" y="18"/>
                    </a:lnTo>
                  </a:path>
                </a:pathLst>
              </a:custGeom>
              <a:noFill/>
              <a:ln w="4763">
                <a:solidFill>
                  <a:srgbClr val="DC2B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0" name="Freeform 218"/>
              <p:cNvSpPr>
                <a:spLocks/>
              </p:cNvSpPr>
              <p:nvPr/>
            </p:nvSpPr>
            <p:spPr bwMode="auto">
              <a:xfrm>
                <a:off x="2974" y="1333"/>
                <a:ext cx="72" cy="31"/>
              </a:xfrm>
              <a:custGeom>
                <a:avLst/>
                <a:gdLst>
                  <a:gd name="T0" fmla="*/ 72 w 72"/>
                  <a:gd name="T1" fmla="*/ 26 h 31"/>
                  <a:gd name="T2" fmla="*/ 41 w 72"/>
                  <a:gd name="T3" fmla="*/ 31 h 31"/>
                  <a:gd name="T4" fmla="*/ 46 w 72"/>
                  <a:gd name="T5" fmla="*/ 23 h 31"/>
                  <a:gd name="T6" fmla="*/ 0 w 72"/>
                  <a:gd name="T7" fmla="*/ 10 h 31"/>
                  <a:gd name="T8" fmla="*/ 3 w 72"/>
                  <a:gd name="T9" fmla="*/ 0 h 31"/>
                  <a:gd name="T10" fmla="*/ 50 w 72"/>
                  <a:gd name="T11" fmla="*/ 14 h 31"/>
                  <a:gd name="T12" fmla="*/ 49 w 72"/>
                  <a:gd name="T13" fmla="*/ 3 h 31"/>
                  <a:gd name="T14" fmla="*/ 72 w 72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31">
                    <a:moveTo>
                      <a:pt x="72" y="26"/>
                    </a:moveTo>
                    <a:lnTo>
                      <a:pt x="41" y="31"/>
                    </a:lnTo>
                    <a:lnTo>
                      <a:pt x="46" y="23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50" y="14"/>
                    </a:lnTo>
                    <a:lnTo>
                      <a:pt x="49" y="3"/>
                    </a:lnTo>
                    <a:lnTo>
                      <a:pt x="72" y="26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1" name="Freeform 219"/>
              <p:cNvSpPr>
                <a:spLocks/>
              </p:cNvSpPr>
              <p:nvPr/>
            </p:nvSpPr>
            <p:spPr bwMode="auto">
              <a:xfrm>
                <a:off x="2974" y="1333"/>
                <a:ext cx="72" cy="31"/>
              </a:xfrm>
              <a:custGeom>
                <a:avLst/>
                <a:gdLst>
                  <a:gd name="T0" fmla="*/ 72 w 72"/>
                  <a:gd name="T1" fmla="*/ 26 h 31"/>
                  <a:gd name="T2" fmla="*/ 41 w 72"/>
                  <a:gd name="T3" fmla="*/ 31 h 31"/>
                  <a:gd name="T4" fmla="*/ 46 w 72"/>
                  <a:gd name="T5" fmla="*/ 23 h 31"/>
                  <a:gd name="T6" fmla="*/ 0 w 72"/>
                  <a:gd name="T7" fmla="*/ 10 h 31"/>
                  <a:gd name="T8" fmla="*/ 3 w 72"/>
                  <a:gd name="T9" fmla="*/ 0 h 31"/>
                  <a:gd name="T10" fmla="*/ 50 w 72"/>
                  <a:gd name="T11" fmla="*/ 14 h 31"/>
                  <a:gd name="T12" fmla="*/ 49 w 72"/>
                  <a:gd name="T13" fmla="*/ 3 h 31"/>
                  <a:gd name="T14" fmla="*/ 72 w 72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31">
                    <a:moveTo>
                      <a:pt x="72" y="26"/>
                    </a:moveTo>
                    <a:lnTo>
                      <a:pt x="41" y="31"/>
                    </a:lnTo>
                    <a:lnTo>
                      <a:pt x="46" y="23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50" y="14"/>
                    </a:lnTo>
                    <a:lnTo>
                      <a:pt x="49" y="3"/>
                    </a:lnTo>
                    <a:lnTo>
                      <a:pt x="72" y="26"/>
                    </a:lnTo>
                  </a:path>
                </a:pathLst>
              </a:custGeom>
              <a:noFill/>
              <a:ln w="4763">
                <a:solidFill>
                  <a:srgbClr val="DC2B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2" name="Freeform 220"/>
              <p:cNvSpPr>
                <a:spLocks/>
              </p:cNvSpPr>
              <p:nvPr/>
            </p:nvSpPr>
            <p:spPr bwMode="auto">
              <a:xfrm>
                <a:off x="2979" y="1449"/>
                <a:ext cx="71" cy="32"/>
              </a:xfrm>
              <a:custGeom>
                <a:avLst/>
                <a:gdLst>
                  <a:gd name="T0" fmla="*/ 71 w 71"/>
                  <a:gd name="T1" fmla="*/ 27 h 32"/>
                  <a:gd name="T2" fmla="*/ 40 w 71"/>
                  <a:gd name="T3" fmla="*/ 32 h 32"/>
                  <a:gd name="T4" fmla="*/ 47 w 71"/>
                  <a:gd name="T5" fmla="*/ 24 h 32"/>
                  <a:gd name="T6" fmla="*/ 0 w 71"/>
                  <a:gd name="T7" fmla="*/ 9 h 32"/>
                  <a:gd name="T8" fmla="*/ 2 w 71"/>
                  <a:gd name="T9" fmla="*/ 0 h 32"/>
                  <a:gd name="T10" fmla="*/ 49 w 71"/>
                  <a:gd name="T11" fmla="*/ 15 h 32"/>
                  <a:gd name="T12" fmla="*/ 48 w 71"/>
                  <a:gd name="T13" fmla="*/ 4 h 32"/>
                  <a:gd name="T14" fmla="*/ 71 w 71"/>
                  <a:gd name="T15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32">
                    <a:moveTo>
                      <a:pt x="71" y="27"/>
                    </a:moveTo>
                    <a:lnTo>
                      <a:pt x="40" y="32"/>
                    </a:lnTo>
                    <a:lnTo>
                      <a:pt x="47" y="24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49" y="15"/>
                    </a:lnTo>
                    <a:lnTo>
                      <a:pt x="48" y="4"/>
                    </a:lnTo>
                    <a:lnTo>
                      <a:pt x="71" y="27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3" name="Freeform 221"/>
              <p:cNvSpPr>
                <a:spLocks/>
              </p:cNvSpPr>
              <p:nvPr/>
            </p:nvSpPr>
            <p:spPr bwMode="auto">
              <a:xfrm>
                <a:off x="2979" y="1449"/>
                <a:ext cx="71" cy="32"/>
              </a:xfrm>
              <a:custGeom>
                <a:avLst/>
                <a:gdLst>
                  <a:gd name="T0" fmla="*/ 71 w 71"/>
                  <a:gd name="T1" fmla="*/ 27 h 32"/>
                  <a:gd name="T2" fmla="*/ 40 w 71"/>
                  <a:gd name="T3" fmla="*/ 32 h 32"/>
                  <a:gd name="T4" fmla="*/ 47 w 71"/>
                  <a:gd name="T5" fmla="*/ 24 h 32"/>
                  <a:gd name="T6" fmla="*/ 0 w 71"/>
                  <a:gd name="T7" fmla="*/ 9 h 32"/>
                  <a:gd name="T8" fmla="*/ 2 w 71"/>
                  <a:gd name="T9" fmla="*/ 0 h 32"/>
                  <a:gd name="T10" fmla="*/ 49 w 71"/>
                  <a:gd name="T11" fmla="*/ 15 h 32"/>
                  <a:gd name="T12" fmla="*/ 48 w 71"/>
                  <a:gd name="T13" fmla="*/ 4 h 32"/>
                  <a:gd name="T14" fmla="*/ 71 w 71"/>
                  <a:gd name="T15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32">
                    <a:moveTo>
                      <a:pt x="71" y="27"/>
                    </a:moveTo>
                    <a:lnTo>
                      <a:pt x="40" y="32"/>
                    </a:lnTo>
                    <a:lnTo>
                      <a:pt x="47" y="24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49" y="15"/>
                    </a:lnTo>
                    <a:lnTo>
                      <a:pt x="48" y="4"/>
                    </a:lnTo>
                    <a:lnTo>
                      <a:pt x="71" y="27"/>
                    </a:lnTo>
                  </a:path>
                </a:pathLst>
              </a:custGeom>
              <a:noFill/>
              <a:ln w="4763">
                <a:solidFill>
                  <a:srgbClr val="DC2B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4" name="Freeform 222"/>
              <p:cNvSpPr>
                <a:spLocks/>
              </p:cNvSpPr>
              <p:nvPr/>
            </p:nvSpPr>
            <p:spPr bwMode="auto">
              <a:xfrm>
                <a:off x="2979" y="1548"/>
                <a:ext cx="71" cy="31"/>
              </a:xfrm>
              <a:custGeom>
                <a:avLst/>
                <a:gdLst>
                  <a:gd name="T0" fmla="*/ 71 w 71"/>
                  <a:gd name="T1" fmla="*/ 26 h 31"/>
                  <a:gd name="T2" fmla="*/ 40 w 71"/>
                  <a:gd name="T3" fmla="*/ 31 h 31"/>
                  <a:gd name="T4" fmla="*/ 47 w 71"/>
                  <a:gd name="T5" fmla="*/ 23 h 31"/>
                  <a:gd name="T6" fmla="*/ 0 w 71"/>
                  <a:gd name="T7" fmla="*/ 10 h 31"/>
                  <a:gd name="T8" fmla="*/ 2 w 71"/>
                  <a:gd name="T9" fmla="*/ 0 h 31"/>
                  <a:gd name="T10" fmla="*/ 49 w 71"/>
                  <a:gd name="T11" fmla="*/ 14 h 31"/>
                  <a:gd name="T12" fmla="*/ 48 w 71"/>
                  <a:gd name="T13" fmla="*/ 3 h 31"/>
                  <a:gd name="T14" fmla="*/ 71 w 71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31">
                    <a:moveTo>
                      <a:pt x="71" y="26"/>
                    </a:moveTo>
                    <a:lnTo>
                      <a:pt x="40" y="31"/>
                    </a:lnTo>
                    <a:lnTo>
                      <a:pt x="47" y="23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49" y="14"/>
                    </a:lnTo>
                    <a:lnTo>
                      <a:pt x="48" y="3"/>
                    </a:lnTo>
                    <a:lnTo>
                      <a:pt x="71" y="26"/>
                    </a:lnTo>
                    <a:close/>
                  </a:path>
                </a:pathLst>
              </a:custGeom>
              <a:solidFill>
                <a:srgbClr val="DD38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5" name="Freeform 223"/>
              <p:cNvSpPr>
                <a:spLocks/>
              </p:cNvSpPr>
              <p:nvPr/>
            </p:nvSpPr>
            <p:spPr bwMode="auto">
              <a:xfrm>
                <a:off x="2979" y="1548"/>
                <a:ext cx="71" cy="31"/>
              </a:xfrm>
              <a:custGeom>
                <a:avLst/>
                <a:gdLst>
                  <a:gd name="T0" fmla="*/ 71 w 71"/>
                  <a:gd name="T1" fmla="*/ 26 h 31"/>
                  <a:gd name="T2" fmla="*/ 40 w 71"/>
                  <a:gd name="T3" fmla="*/ 31 h 31"/>
                  <a:gd name="T4" fmla="*/ 47 w 71"/>
                  <a:gd name="T5" fmla="*/ 23 h 31"/>
                  <a:gd name="T6" fmla="*/ 0 w 71"/>
                  <a:gd name="T7" fmla="*/ 10 h 31"/>
                  <a:gd name="T8" fmla="*/ 2 w 71"/>
                  <a:gd name="T9" fmla="*/ 0 h 31"/>
                  <a:gd name="T10" fmla="*/ 49 w 71"/>
                  <a:gd name="T11" fmla="*/ 14 h 31"/>
                  <a:gd name="T12" fmla="*/ 48 w 71"/>
                  <a:gd name="T13" fmla="*/ 3 h 31"/>
                  <a:gd name="T14" fmla="*/ 71 w 71"/>
                  <a:gd name="T15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31">
                    <a:moveTo>
                      <a:pt x="71" y="26"/>
                    </a:moveTo>
                    <a:lnTo>
                      <a:pt x="40" y="31"/>
                    </a:lnTo>
                    <a:lnTo>
                      <a:pt x="47" y="23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49" y="14"/>
                    </a:lnTo>
                    <a:lnTo>
                      <a:pt x="48" y="3"/>
                    </a:lnTo>
                    <a:lnTo>
                      <a:pt x="71" y="26"/>
                    </a:lnTo>
                  </a:path>
                </a:pathLst>
              </a:custGeom>
              <a:noFill/>
              <a:ln w="4763">
                <a:solidFill>
                  <a:srgbClr val="DC2B1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6" name="Freeform 224"/>
              <p:cNvSpPr>
                <a:spLocks/>
              </p:cNvSpPr>
              <p:nvPr/>
            </p:nvSpPr>
            <p:spPr bwMode="auto">
              <a:xfrm>
                <a:off x="1013" y="1574"/>
                <a:ext cx="400" cy="442"/>
              </a:xfrm>
              <a:custGeom>
                <a:avLst/>
                <a:gdLst>
                  <a:gd name="T0" fmla="*/ 95 w 400"/>
                  <a:gd name="T1" fmla="*/ 427 h 442"/>
                  <a:gd name="T2" fmla="*/ 116 w 400"/>
                  <a:gd name="T3" fmla="*/ 395 h 442"/>
                  <a:gd name="T4" fmla="*/ 145 w 400"/>
                  <a:gd name="T5" fmla="*/ 360 h 442"/>
                  <a:gd name="T6" fmla="*/ 178 w 400"/>
                  <a:gd name="T7" fmla="*/ 325 h 442"/>
                  <a:gd name="T8" fmla="*/ 200 w 400"/>
                  <a:gd name="T9" fmla="*/ 303 h 442"/>
                  <a:gd name="T10" fmla="*/ 208 w 400"/>
                  <a:gd name="T11" fmla="*/ 294 h 442"/>
                  <a:gd name="T12" fmla="*/ 216 w 400"/>
                  <a:gd name="T13" fmla="*/ 285 h 442"/>
                  <a:gd name="T14" fmla="*/ 223 w 400"/>
                  <a:gd name="T15" fmla="*/ 277 h 442"/>
                  <a:gd name="T16" fmla="*/ 233 w 400"/>
                  <a:gd name="T17" fmla="*/ 266 h 442"/>
                  <a:gd name="T18" fmla="*/ 247 w 400"/>
                  <a:gd name="T19" fmla="*/ 240 h 442"/>
                  <a:gd name="T20" fmla="*/ 260 w 400"/>
                  <a:gd name="T21" fmla="*/ 207 h 442"/>
                  <a:gd name="T22" fmla="*/ 272 w 400"/>
                  <a:gd name="T23" fmla="*/ 173 h 442"/>
                  <a:gd name="T24" fmla="*/ 293 w 400"/>
                  <a:gd name="T25" fmla="*/ 153 h 442"/>
                  <a:gd name="T26" fmla="*/ 321 w 400"/>
                  <a:gd name="T27" fmla="*/ 141 h 442"/>
                  <a:gd name="T28" fmla="*/ 345 w 400"/>
                  <a:gd name="T29" fmla="*/ 125 h 442"/>
                  <a:gd name="T30" fmla="*/ 364 w 400"/>
                  <a:gd name="T31" fmla="*/ 107 h 442"/>
                  <a:gd name="T32" fmla="*/ 380 w 400"/>
                  <a:gd name="T33" fmla="*/ 88 h 442"/>
                  <a:gd name="T34" fmla="*/ 391 w 400"/>
                  <a:gd name="T35" fmla="*/ 68 h 442"/>
                  <a:gd name="T36" fmla="*/ 397 w 400"/>
                  <a:gd name="T37" fmla="*/ 49 h 442"/>
                  <a:gd name="T38" fmla="*/ 400 w 400"/>
                  <a:gd name="T39" fmla="*/ 31 h 442"/>
                  <a:gd name="T40" fmla="*/ 327 w 400"/>
                  <a:gd name="T41" fmla="*/ 0 h 442"/>
                  <a:gd name="T42" fmla="*/ 322 w 400"/>
                  <a:gd name="T43" fmla="*/ 16 h 442"/>
                  <a:gd name="T44" fmla="*/ 310 w 400"/>
                  <a:gd name="T45" fmla="*/ 27 h 442"/>
                  <a:gd name="T46" fmla="*/ 294 w 400"/>
                  <a:gd name="T47" fmla="*/ 33 h 442"/>
                  <a:gd name="T48" fmla="*/ 271 w 400"/>
                  <a:gd name="T49" fmla="*/ 37 h 442"/>
                  <a:gd name="T50" fmla="*/ 272 w 400"/>
                  <a:gd name="T51" fmla="*/ 55 h 442"/>
                  <a:gd name="T52" fmla="*/ 271 w 400"/>
                  <a:gd name="T53" fmla="*/ 70 h 442"/>
                  <a:gd name="T54" fmla="*/ 266 w 400"/>
                  <a:gd name="T55" fmla="*/ 83 h 442"/>
                  <a:gd name="T56" fmla="*/ 258 w 400"/>
                  <a:gd name="T57" fmla="*/ 95 h 442"/>
                  <a:gd name="T58" fmla="*/ 233 w 400"/>
                  <a:gd name="T59" fmla="*/ 115 h 442"/>
                  <a:gd name="T60" fmla="*/ 202 w 400"/>
                  <a:gd name="T61" fmla="*/ 131 h 442"/>
                  <a:gd name="T62" fmla="*/ 166 w 400"/>
                  <a:gd name="T63" fmla="*/ 144 h 442"/>
                  <a:gd name="T64" fmla="*/ 129 w 400"/>
                  <a:gd name="T65" fmla="*/ 150 h 442"/>
                  <a:gd name="T66" fmla="*/ 55 w 400"/>
                  <a:gd name="T67" fmla="*/ 156 h 442"/>
                  <a:gd name="T68" fmla="*/ 49 w 400"/>
                  <a:gd name="T69" fmla="*/ 222 h 442"/>
                  <a:gd name="T70" fmla="*/ 39 w 400"/>
                  <a:gd name="T71" fmla="*/ 285 h 442"/>
                  <a:gd name="T72" fmla="*/ 24 w 400"/>
                  <a:gd name="T73" fmla="*/ 345 h 442"/>
                  <a:gd name="T74" fmla="*/ 0 w 400"/>
                  <a:gd name="T75" fmla="*/ 403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00" h="442">
                    <a:moveTo>
                      <a:pt x="87" y="442"/>
                    </a:moveTo>
                    <a:lnTo>
                      <a:pt x="95" y="427"/>
                    </a:lnTo>
                    <a:lnTo>
                      <a:pt x="106" y="412"/>
                    </a:lnTo>
                    <a:lnTo>
                      <a:pt x="116" y="395"/>
                    </a:lnTo>
                    <a:lnTo>
                      <a:pt x="130" y="377"/>
                    </a:lnTo>
                    <a:lnTo>
                      <a:pt x="145" y="360"/>
                    </a:lnTo>
                    <a:lnTo>
                      <a:pt x="161" y="342"/>
                    </a:lnTo>
                    <a:lnTo>
                      <a:pt x="178" y="325"/>
                    </a:lnTo>
                    <a:lnTo>
                      <a:pt x="196" y="308"/>
                    </a:lnTo>
                    <a:lnTo>
                      <a:pt x="200" y="303"/>
                    </a:lnTo>
                    <a:lnTo>
                      <a:pt x="204" y="299"/>
                    </a:lnTo>
                    <a:lnTo>
                      <a:pt x="208" y="294"/>
                    </a:lnTo>
                    <a:lnTo>
                      <a:pt x="212" y="290"/>
                    </a:lnTo>
                    <a:lnTo>
                      <a:pt x="216" y="285"/>
                    </a:lnTo>
                    <a:lnTo>
                      <a:pt x="220" y="281"/>
                    </a:lnTo>
                    <a:lnTo>
                      <a:pt x="223" y="277"/>
                    </a:lnTo>
                    <a:lnTo>
                      <a:pt x="227" y="273"/>
                    </a:lnTo>
                    <a:lnTo>
                      <a:pt x="233" y="266"/>
                    </a:lnTo>
                    <a:lnTo>
                      <a:pt x="240" y="254"/>
                    </a:lnTo>
                    <a:lnTo>
                      <a:pt x="247" y="240"/>
                    </a:lnTo>
                    <a:lnTo>
                      <a:pt x="254" y="224"/>
                    </a:lnTo>
                    <a:lnTo>
                      <a:pt x="260" y="207"/>
                    </a:lnTo>
                    <a:lnTo>
                      <a:pt x="266" y="189"/>
                    </a:lnTo>
                    <a:lnTo>
                      <a:pt x="272" y="173"/>
                    </a:lnTo>
                    <a:lnTo>
                      <a:pt x="276" y="158"/>
                    </a:lnTo>
                    <a:lnTo>
                      <a:pt x="293" y="153"/>
                    </a:lnTo>
                    <a:lnTo>
                      <a:pt x="307" y="148"/>
                    </a:lnTo>
                    <a:lnTo>
                      <a:pt x="321" y="141"/>
                    </a:lnTo>
                    <a:lnTo>
                      <a:pt x="333" y="133"/>
                    </a:lnTo>
                    <a:lnTo>
                      <a:pt x="345" y="125"/>
                    </a:lnTo>
                    <a:lnTo>
                      <a:pt x="354" y="117"/>
                    </a:lnTo>
                    <a:lnTo>
                      <a:pt x="364" y="107"/>
                    </a:lnTo>
                    <a:lnTo>
                      <a:pt x="372" y="98"/>
                    </a:lnTo>
                    <a:lnTo>
                      <a:pt x="380" y="88"/>
                    </a:lnTo>
                    <a:lnTo>
                      <a:pt x="385" y="79"/>
                    </a:lnTo>
                    <a:lnTo>
                      <a:pt x="391" y="68"/>
                    </a:lnTo>
                    <a:lnTo>
                      <a:pt x="395" y="59"/>
                    </a:lnTo>
                    <a:lnTo>
                      <a:pt x="397" y="49"/>
                    </a:lnTo>
                    <a:lnTo>
                      <a:pt x="399" y="40"/>
                    </a:lnTo>
                    <a:lnTo>
                      <a:pt x="400" y="31"/>
                    </a:lnTo>
                    <a:lnTo>
                      <a:pt x="400" y="23"/>
                    </a:lnTo>
                    <a:lnTo>
                      <a:pt x="327" y="0"/>
                    </a:lnTo>
                    <a:lnTo>
                      <a:pt x="325" y="9"/>
                    </a:lnTo>
                    <a:lnTo>
                      <a:pt x="322" y="16"/>
                    </a:lnTo>
                    <a:lnTo>
                      <a:pt x="317" y="21"/>
                    </a:lnTo>
                    <a:lnTo>
                      <a:pt x="310" y="27"/>
                    </a:lnTo>
                    <a:lnTo>
                      <a:pt x="302" y="31"/>
                    </a:lnTo>
                    <a:lnTo>
                      <a:pt x="294" y="33"/>
                    </a:lnTo>
                    <a:lnTo>
                      <a:pt x="283" y="36"/>
                    </a:lnTo>
                    <a:lnTo>
                      <a:pt x="271" y="37"/>
                    </a:lnTo>
                    <a:lnTo>
                      <a:pt x="272" y="47"/>
                    </a:lnTo>
                    <a:lnTo>
                      <a:pt x="272" y="55"/>
                    </a:lnTo>
                    <a:lnTo>
                      <a:pt x="272" y="62"/>
                    </a:lnTo>
                    <a:lnTo>
                      <a:pt x="271" y="70"/>
                    </a:lnTo>
                    <a:lnTo>
                      <a:pt x="268" y="76"/>
                    </a:lnTo>
                    <a:lnTo>
                      <a:pt x="266" y="83"/>
                    </a:lnTo>
                    <a:lnTo>
                      <a:pt x="262" y="90"/>
                    </a:lnTo>
                    <a:lnTo>
                      <a:pt x="258" y="95"/>
                    </a:lnTo>
                    <a:lnTo>
                      <a:pt x="247" y="106"/>
                    </a:lnTo>
                    <a:lnTo>
                      <a:pt x="233" y="115"/>
                    </a:lnTo>
                    <a:lnTo>
                      <a:pt x="219" y="125"/>
                    </a:lnTo>
                    <a:lnTo>
                      <a:pt x="202" y="131"/>
                    </a:lnTo>
                    <a:lnTo>
                      <a:pt x="185" y="138"/>
                    </a:lnTo>
                    <a:lnTo>
                      <a:pt x="166" y="144"/>
                    </a:lnTo>
                    <a:lnTo>
                      <a:pt x="147" y="148"/>
                    </a:lnTo>
                    <a:lnTo>
                      <a:pt x="129" y="150"/>
                    </a:lnTo>
                    <a:lnTo>
                      <a:pt x="91" y="154"/>
                    </a:lnTo>
                    <a:lnTo>
                      <a:pt x="55" y="156"/>
                    </a:lnTo>
                    <a:lnTo>
                      <a:pt x="52" y="188"/>
                    </a:lnTo>
                    <a:lnTo>
                      <a:pt x="49" y="222"/>
                    </a:lnTo>
                    <a:lnTo>
                      <a:pt x="44" y="252"/>
                    </a:lnTo>
                    <a:lnTo>
                      <a:pt x="39" y="285"/>
                    </a:lnTo>
                    <a:lnTo>
                      <a:pt x="32" y="316"/>
                    </a:lnTo>
                    <a:lnTo>
                      <a:pt x="24" y="345"/>
                    </a:lnTo>
                    <a:lnTo>
                      <a:pt x="13" y="375"/>
                    </a:lnTo>
                    <a:lnTo>
                      <a:pt x="0" y="403"/>
                    </a:lnTo>
                    <a:lnTo>
                      <a:pt x="87" y="4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7" name="Freeform 225"/>
              <p:cNvSpPr>
                <a:spLocks/>
              </p:cNvSpPr>
              <p:nvPr/>
            </p:nvSpPr>
            <p:spPr bwMode="auto">
              <a:xfrm>
                <a:off x="775" y="906"/>
                <a:ext cx="1231" cy="1111"/>
              </a:xfrm>
              <a:custGeom>
                <a:avLst/>
                <a:gdLst>
                  <a:gd name="T0" fmla="*/ 263 w 1231"/>
                  <a:gd name="T1" fmla="*/ 1013 h 1111"/>
                  <a:gd name="T2" fmla="*/ 293 w 1231"/>
                  <a:gd name="T3" fmla="*/ 828 h 1111"/>
                  <a:gd name="T4" fmla="*/ 424 w 1231"/>
                  <a:gd name="T5" fmla="*/ 810 h 1111"/>
                  <a:gd name="T6" fmla="*/ 502 w 1231"/>
                  <a:gd name="T7" fmla="*/ 758 h 1111"/>
                  <a:gd name="T8" fmla="*/ 513 w 1231"/>
                  <a:gd name="T9" fmla="*/ 711 h 1111"/>
                  <a:gd name="T10" fmla="*/ 552 w 1231"/>
                  <a:gd name="T11" fmla="*/ 696 h 1111"/>
                  <a:gd name="T12" fmla="*/ 584 w 1231"/>
                  <a:gd name="T13" fmla="*/ 674 h 1111"/>
                  <a:gd name="T14" fmla="*/ 635 w 1231"/>
                  <a:gd name="T15" fmla="*/ 689 h 1111"/>
                  <a:gd name="T16" fmla="*/ 626 w 1231"/>
                  <a:gd name="T17" fmla="*/ 747 h 1111"/>
                  <a:gd name="T18" fmla="*/ 574 w 1231"/>
                  <a:gd name="T19" fmla="*/ 799 h 1111"/>
                  <a:gd name="T20" fmla="*/ 510 w 1231"/>
                  <a:gd name="T21" fmla="*/ 828 h 1111"/>
                  <a:gd name="T22" fmla="*/ 510 w 1231"/>
                  <a:gd name="T23" fmla="*/ 830 h 1111"/>
                  <a:gd name="T24" fmla="*/ 428 w 1231"/>
                  <a:gd name="T25" fmla="*/ 977 h 1111"/>
                  <a:gd name="T26" fmla="*/ 341 w 1231"/>
                  <a:gd name="T27" fmla="*/ 1075 h 1111"/>
                  <a:gd name="T28" fmla="*/ 321 w 1231"/>
                  <a:gd name="T29" fmla="*/ 1111 h 1111"/>
                  <a:gd name="T30" fmla="*/ 328 w 1231"/>
                  <a:gd name="T31" fmla="*/ 1107 h 1111"/>
                  <a:gd name="T32" fmla="*/ 337 w 1231"/>
                  <a:gd name="T33" fmla="*/ 1087 h 1111"/>
                  <a:gd name="T34" fmla="*/ 438 w 1231"/>
                  <a:gd name="T35" fmla="*/ 973 h 1111"/>
                  <a:gd name="T36" fmla="*/ 498 w 1231"/>
                  <a:gd name="T37" fmla="*/ 884 h 1111"/>
                  <a:gd name="T38" fmla="*/ 513 w 1231"/>
                  <a:gd name="T39" fmla="*/ 836 h 1111"/>
                  <a:gd name="T40" fmla="*/ 590 w 1231"/>
                  <a:gd name="T41" fmla="*/ 793 h 1111"/>
                  <a:gd name="T42" fmla="*/ 641 w 1231"/>
                  <a:gd name="T43" fmla="*/ 709 h 1111"/>
                  <a:gd name="T44" fmla="*/ 647 w 1231"/>
                  <a:gd name="T45" fmla="*/ 692 h 1111"/>
                  <a:gd name="T46" fmla="*/ 747 w 1231"/>
                  <a:gd name="T47" fmla="*/ 712 h 1111"/>
                  <a:gd name="T48" fmla="*/ 818 w 1231"/>
                  <a:gd name="T49" fmla="*/ 692 h 1111"/>
                  <a:gd name="T50" fmla="*/ 928 w 1231"/>
                  <a:gd name="T51" fmla="*/ 658 h 1111"/>
                  <a:gd name="T52" fmla="*/ 959 w 1231"/>
                  <a:gd name="T53" fmla="*/ 626 h 1111"/>
                  <a:gd name="T54" fmla="*/ 1037 w 1231"/>
                  <a:gd name="T55" fmla="*/ 614 h 1111"/>
                  <a:gd name="T56" fmla="*/ 1216 w 1231"/>
                  <a:gd name="T57" fmla="*/ 525 h 1111"/>
                  <a:gd name="T58" fmla="*/ 1229 w 1231"/>
                  <a:gd name="T59" fmla="*/ 381 h 1111"/>
                  <a:gd name="T60" fmla="*/ 1214 w 1231"/>
                  <a:gd name="T61" fmla="*/ 337 h 1111"/>
                  <a:gd name="T62" fmla="*/ 1182 w 1231"/>
                  <a:gd name="T63" fmla="*/ 283 h 1111"/>
                  <a:gd name="T64" fmla="*/ 1123 w 1231"/>
                  <a:gd name="T65" fmla="*/ 215 h 1111"/>
                  <a:gd name="T66" fmla="*/ 1065 w 1231"/>
                  <a:gd name="T67" fmla="*/ 160 h 1111"/>
                  <a:gd name="T68" fmla="*/ 1017 w 1231"/>
                  <a:gd name="T69" fmla="*/ 126 h 1111"/>
                  <a:gd name="T70" fmla="*/ 983 w 1231"/>
                  <a:gd name="T71" fmla="*/ 101 h 1111"/>
                  <a:gd name="T72" fmla="*/ 942 w 1231"/>
                  <a:gd name="T73" fmla="*/ 88 h 1111"/>
                  <a:gd name="T74" fmla="*/ 928 w 1231"/>
                  <a:gd name="T75" fmla="*/ 72 h 1111"/>
                  <a:gd name="T76" fmla="*/ 733 w 1231"/>
                  <a:gd name="T77" fmla="*/ 12 h 1111"/>
                  <a:gd name="T78" fmla="*/ 697 w 1231"/>
                  <a:gd name="T79" fmla="*/ 1 h 1111"/>
                  <a:gd name="T80" fmla="*/ 634 w 1231"/>
                  <a:gd name="T81" fmla="*/ 8 h 1111"/>
                  <a:gd name="T82" fmla="*/ 561 w 1231"/>
                  <a:gd name="T83" fmla="*/ 15 h 1111"/>
                  <a:gd name="T84" fmla="*/ 383 w 1231"/>
                  <a:gd name="T85" fmla="*/ 70 h 1111"/>
                  <a:gd name="T86" fmla="*/ 332 w 1231"/>
                  <a:gd name="T87" fmla="*/ 95 h 1111"/>
                  <a:gd name="T88" fmla="*/ 273 w 1231"/>
                  <a:gd name="T89" fmla="*/ 127 h 1111"/>
                  <a:gd name="T90" fmla="*/ 199 w 1231"/>
                  <a:gd name="T91" fmla="*/ 172 h 1111"/>
                  <a:gd name="T92" fmla="*/ 160 w 1231"/>
                  <a:gd name="T93" fmla="*/ 205 h 1111"/>
                  <a:gd name="T94" fmla="*/ 90 w 1231"/>
                  <a:gd name="T95" fmla="*/ 294 h 1111"/>
                  <a:gd name="T96" fmla="*/ 59 w 1231"/>
                  <a:gd name="T97" fmla="*/ 318 h 1111"/>
                  <a:gd name="T98" fmla="*/ 21 w 1231"/>
                  <a:gd name="T99" fmla="*/ 377 h 1111"/>
                  <a:gd name="T100" fmla="*/ 1 w 1231"/>
                  <a:gd name="T101" fmla="*/ 466 h 1111"/>
                  <a:gd name="T102" fmla="*/ 27 w 1231"/>
                  <a:gd name="T103" fmla="*/ 587 h 1111"/>
                  <a:gd name="T104" fmla="*/ 74 w 1231"/>
                  <a:gd name="T105" fmla="*/ 617 h 1111"/>
                  <a:gd name="T106" fmla="*/ 94 w 1231"/>
                  <a:gd name="T107" fmla="*/ 622 h 1111"/>
                  <a:gd name="T108" fmla="*/ 173 w 1231"/>
                  <a:gd name="T109" fmla="*/ 766 h 1111"/>
                  <a:gd name="T110" fmla="*/ 248 w 1231"/>
                  <a:gd name="T111" fmla="*/ 816 h 1111"/>
                  <a:gd name="T112" fmla="*/ 289 w 1231"/>
                  <a:gd name="T113" fmla="*/ 830 h 1111"/>
                  <a:gd name="T114" fmla="*/ 282 w 1231"/>
                  <a:gd name="T115" fmla="*/ 885 h 1111"/>
                  <a:gd name="T116" fmla="*/ 266 w 1231"/>
                  <a:gd name="T117" fmla="*/ 990 h 1111"/>
                  <a:gd name="T118" fmla="*/ 246 w 1231"/>
                  <a:gd name="T119" fmla="*/ 1044 h 1111"/>
                  <a:gd name="T120" fmla="*/ 234 w 1231"/>
                  <a:gd name="T121" fmla="*/ 107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31" h="1111">
                    <a:moveTo>
                      <a:pt x="234" y="1070"/>
                    </a:moveTo>
                    <a:lnTo>
                      <a:pt x="236" y="1071"/>
                    </a:lnTo>
                    <a:lnTo>
                      <a:pt x="236" y="1071"/>
                    </a:lnTo>
                    <a:lnTo>
                      <a:pt x="236" y="1071"/>
                    </a:lnTo>
                    <a:lnTo>
                      <a:pt x="236" y="1071"/>
                    </a:lnTo>
                    <a:lnTo>
                      <a:pt x="236" y="1071"/>
                    </a:lnTo>
                    <a:lnTo>
                      <a:pt x="236" y="1071"/>
                    </a:lnTo>
                    <a:lnTo>
                      <a:pt x="236" y="1072"/>
                    </a:lnTo>
                    <a:lnTo>
                      <a:pt x="236" y="1072"/>
                    </a:lnTo>
                    <a:lnTo>
                      <a:pt x="238" y="1072"/>
                    </a:lnTo>
                    <a:lnTo>
                      <a:pt x="240" y="1066"/>
                    </a:lnTo>
                    <a:lnTo>
                      <a:pt x="244" y="1058"/>
                    </a:lnTo>
                    <a:lnTo>
                      <a:pt x="248" y="1051"/>
                    </a:lnTo>
                    <a:lnTo>
                      <a:pt x="251" y="1044"/>
                    </a:lnTo>
                    <a:lnTo>
                      <a:pt x="254" y="1036"/>
                    </a:lnTo>
                    <a:lnTo>
                      <a:pt x="258" y="1029"/>
                    </a:lnTo>
                    <a:lnTo>
                      <a:pt x="260" y="1021"/>
                    </a:lnTo>
                    <a:lnTo>
                      <a:pt x="263" y="1013"/>
                    </a:lnTo>
                    <a:lnTo>
                      <a:pt x="267" y="994"/>
                    </a:lnTo>
                    <a:lnTo>
                      <a:pt x="273" y="976"/>
                    </a:lnTo>
                    <a:lnTo>
                      <a:pt x="275" y="957"/>
                    </a:lnTo>
                    <a:lnTo>
                      <a:pt x="279" y="939"/>
                    </a:lnTo>
                    <a:lnTo>
                      <a:pt x="282" y="920"/>
                    </a:lnTo>
                    <a:lnTo>
                      <a:pt x="285" y="903"/>
                    </a:lnTo>
                    <a:lnTo>
                      <a:pt x="286" y="884"/>
                    </a:lnTo>
                    <a:lnTo>
                      <a:pt x="289" y="867"/>
                    </a:lnTo>
                    <a:lnTo>
                      <a:pt x="290" y="861"/>
                    </a:lnTo>
                    <a:lnTo>
                      <a:pt x="290" y="857"/>
                    </a:lnTo>
                    <a:lnTo>
                      <a:pt x="290" y="852"/>
                    </a:lnTo>
                    <a:lnTo>
                      <a:pt x="291" y="846"/>
                    </a:lnTo>
                    <a:lnTo>
                      <a:pt x="291" y="842"/>
                    </a:lnTo>
                    <a:lnTo>
                      <a:pt x="293" y="837"/>
                    </a:lnTo>
                    <a:lnTo>
                      <a:pt x="293" y="832"/>
                    </a:lnTo>
                    <a:lnTo>
                      <a:pt x="294" y="828"/>
                    </a:lnTo>
                    <a:lnTo>
                      <a:pt x="294" y="828"/>
                    </a:lnTo>
                    <a:lnTo>
                      <a:pt x="293" y="828"/>
                    </a:lnTo>
                    <a:lnTo>
                      <a:pt x="293" y="826"/>
                    </a:lnTo>
                    <a:lnTo>
                      <a:pt x="293" y="826"/>
                    </a:lnTo>
                    <a:lnTo>
                      <a:pt x="294" y="826"/>
                    </a:lnTo>
                    <a:lnTo>
                      <a:pt x="294" y="826"/>
                    </a:lnTo>
                    <a:lnTo>
                      <a:pt x="294" y="826"/>
                    </a:lnTo>
                    <a:lnTo>
                      <a:pt x="294" y="826"/>
                    </a:lnTo>
                    <a:lnTo>
                      <a:pt x="306" y="826"/>
                    </a:lnTo>
                    <a:lnTo>
                      <a:pt x="320" y="828"/>
                    </a:lnTo>
                    <a:lnTo>
                      <a:pt x="333" y="826"/>
                    </a:lnTo>
                    <a:lnTo>
                      <a:pt x="346" y="826"/>
                    </a:lnTo>
                    <a:lnTo>
                      <a:pt x="360" y="825"/>
                    </a:lnTo>
                    <a:lnTo>
                      <a:pt x="373" y="822"/>
                    </a:lnTo>
                    <a:lnTo>
                      <a:pt x="387" y="820"/>
                    </a:lnTo>
                    <a:lnTo>
                      <a:pt x="400" y="817"/>
                    </a:lnTo>
                    <a:lnTo>
                      <a:pt x="407" y="816"/>
                    </a:lnTo>
                    <a:lnTo>
                      <a:pt x="412" y="814"/>
                    </a:lnTo>
                    <a:lnTo>
                      <a:pt x="418" y="812"/>
                    </a:lnTo>
                    <a:lnTo>
                      <a:pt x="424" y="810"/>
                    </a:lnTo>
                    <a:lnTo>
                      <a:pt x="430" y="808"/>
                    </a:lnTo>
                    <a:lnTo>
                      <a:pt x="435" y="806"/>
                    </a:lnTo>
                    <a:lnTo>
                      <a:pt x="442" y="803"/>
                    </a:lnTo>
                    <a:lnTo>
                      <a:pt x="447" y="802"/>
                    </a:lnTo>
                    <a:lnTo>
                      <a:pt x="449" y="801"/>
                    </a:lnTo>
                    <a:lnTo>
                      <a:pt x="450" y="799"/>
                    </a:lnTo>
                    <a:lnTo>
                      <a:pt x="451" y="798"/>
                    </a:lnTo>
                    <a:lnTo>
                      <a:pt x="454" y="798"/>
                    </a:lnTo>
                    <a:lnTo>
                      <a:pt x="455" y="797"/>
                    </a:lnTo>
                    <a:lnTo>
                      <a:pt x="457" y="797"/>
                    </a:lnTo>
                    <a:lnTo>
                      <a:pt x="458" y="795"/>
                    </a:lnTo>
                    <a:lnTo>
                      <a:pt x="459" y="794"/>
                    </a:lnTo>
                    <a:lnTo>
                      <a:pt x="469" y="790"/>
                    </a:lnTo>
                    <a:lnTo>
                      <a:pt x="477" y="786"/>
                    </a:lnTo>
                    <a:lnTo>
                      <a:pt x="485" y="779"/>
                    </a:lnTo>
                    <a:lnTo>
                      <a:pt x="492" y="773"/>
                    </a:lnTo>
                    <a:lnTo>
                      <a:pt x="497" y="766"/>
                    </a:lnTo>
                    <a:lnTo>
                      <a:pt x="502" y="758"/>
                    </a:lnTo>
                    <a:lnTo>
                      <a:pt x="506" y="750"/>
                    </a:lnTo>
                    <a:lnTo>
                      <a:pt x="509" y="742"/>
                    </a:lnTo>
                    <a:lnTo>
                      <a:pt x="510" y="738"/>
                    </a:lnTo>
                    <a:lnTo>
                      <a:pt x="510" y="735"/>
                    </a:lnTo>
                    <a:lnTo>
                      <a:pt x="512" y="732"/>
                    </a:lnTo>
                    <a:lnTo>
                      <a:pt x="512" y="730"/>
                    </a:lnTo>
                    <a:lnTo>
                      <a:pt x="513" y="727"/>
                    </a:lnTo>
                    <a:lnTo>
                      <a:pt x="513" y="724"/>
                    </a:lnTo>
                    <a:lnTo>
                      <a:pt x="513" y="721"/>
                    </a:lnTo>
                    <a:lnTo>
                      <a:pt x="513" y="719"/>
                    </a:lnTo>
                    <a:lnTo>
                      <a:pt x="513" y="717"/>
                    </a:lnTo>
                    <a:lnTo>
                      <a:pt x="513" y="716"/>
                    </a:lnTo>
                    <a:lnTo>
                      <a:pt x="513" y="716"/>
                    </a:lnTo>
                    <a:lnTo>
                      <a:pt x="513" y="715"/>
                    </a:lnTo>
                    <a:lnTo>
                      <a:pt x="513" y="713"/>
                    </a:lnTo>
                    <a:lnTo>
                      <a:pt x="513" y="713"/>
                    </a:lnTo>
                    <a:lnTo>
                      <a:pt x="513" y="712"/>
                    </a:lnTo>
                    <a:lnTo>
                      <a:pt x="513" y="711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7" y="707"/>
                    </a:lnTo>
                    <a:lnTo>
                      <a:pt x="522" y="708"/>
                    </a:lnTo>
                    <a:lnTo>
                      <a:pt x="528" y="707"/>
                    </a:lnTo>
                    <a:lnTo>
                      <a:pt x="533" y="707"/>
                    </a:lnTo>
                    <a:lnTo>
                      <a:pt x="539" y="704"/>
                    </a:lnTo>
                    <a:lnTo>
                      <a:pt x="543" y="703"/>
                    </a:lnTo>
                    <a:lnTo>
                      <a:pt x="548" y="700"/>
                    </a:lnTo>
                    <a:lnTo>
                      <a:pt x="552" y="697"/>
                    </a:lnTo>
                    <a:lnTo>
                      <a:pt x="552" y="696"/>
                    </a:lnTo>
                    <a:lnTo>
                      <a:pt x="552" y="696"/>
                    </a:lnTo>
                    <a:lnTo>
                      <a:pt x="553" y="696"/>
                    </a:lnTo>
                    <a:lnTo>
                      <a:pt x="553" y="696"/>
                    </a:lnTo>
                    <a:lnTo>
                      <a:pt x="553" y="696"/>
                    </a:lnTo>
                    <a:lnTo>
                      <a:pt x="553" y="695"/>
                    </a:lnTo>
                    <a:lnTo>
                      <a:pt x="553" y="695"/>
                    </a:lnTo>
                    <a:lnTo>
                      <a:pt x="553" y="695"/>
                    </a:lnTo>
                    <a:lnTo>
                      <a:pt x="556" y="692"/>
                    </a:lnTo>
                    <a:lnTo>
                      <a:pt x="557" y="689"/>
                    </a:lnTo>
                    <a:lnTo>
                      <a:pt x="560" y="687"/>
                    </a:lnTo>
                    <a:lnTo>
                      <a:pt x="561" y="684"/>
                    </a:lnTo>
                    <a:lnTo>
                      <a:pt x="563" y="681"/>
                    </a:lnTo>
                    <a:lnTo>
                      <a:pt x="565" y="677"/>
                    </a:lnTo>
                    <a:lnTo>
                      <a:pt x="567" y="674"/>
                    </a:lnTo>
                    <a:lnTo>
                      <a:pt x="568" y="670"/>
                    </a:lnTo>
                    <a:lnTo>
                      <a:pt x="574" y="672"/>
                    </a:lnTo>
                    <a:lnTo>
                      <a:pt x="579" y="673"/>
                    </a:lnTo>
                    <a:lnTo>
                      <a:pt x="584" y="674"/>
                    </a:lnTo>
                    <a:lnTo>
                      <a:pt x="590" y="676"/>
                    </a:lnTo>
                    <a:lnTo>
                      <a:pt x="595" y="677"/>
                    </a:lnTo>
                    <a:lnTo>
                      <a:pt x="600" y="680"/>
                    </a:lnTo>
                    <a:lnTo>
                      <a:pt x="606" y="681"/>
                    </a:lnTo>
                    <a:lnTo>
                      <a:pt x="611" y="683"/>
                    </a:lnTo>
                    <a:lnTo>
                      <a:pt x="614" y="683"/>
                    </a:lnTo>
                    <a:lnTo>
                      <a:pt x="615" y="684"/>
                    </a:lnTo>
                    <a:lnTo>
                      <a:pt x="618" y="684"/>
                    </a:lnTo>
                    <a:lnTo>
                      <a:pt x="619" y="685"/>
                    </a:lnTo>
                    <a:lnTo>
                      <a:pt x="622" y="685"/>
                    </a:lnTo>
                    <a:lnTo>
                      <a:pt x="623" y="687"/>
                    </a:lnTo>
                    <a:lnTo>
                      <a:pt x="626" y="687"/>
                    </a:lnTo>
                    <a:lnTo>
                      <a:pt x="627" y="687"/>
                    </a:lnTo>
                    <a:lnTo>
                      <a:pt x="630" y="688"/>
                    </a:lnTo>
                    <a:lnTo>
                      <a:pt x="631" y="688"/>
                    </a:lnTo>
                    <a:lnTo>
                      <a:pt x="633" y="688"/>
                    </a:lnTo>
                    <a:lnTo>
                      <a:pt x="634" y="688"/>
                    </a:lnTo>
                    <a:lnTo>
                      <a:pt x="635" y="689"/>
                    </a:lnTo>
                    <a:lnTo>
                      <a:pt x="637" y="689"/>
                    </a:lnTo>
                    <a:lnTo>
                      <a:pt x="638" y="689"/>
                    </a:lnTo>
                    <a:lnTo>
                      <a:pt x="639" y="691"/>
                    </a:lnTo>
                    <a:lnTo>
                      <a:pt x="639" y="692"/>
                    </a:lnTo>
                    <a:lnTo>
                      <a:pt x="638" y="693"/>
                    </a:lnTo>
                    <a:lnTo>
                      <a:pt x="638" y="695"/>
                    </a:lnTo>
                    <a:lnTo>
                      <a:pt x="638" y="697"/>
                    </a:lnTo>
                    <a:lnTo>
                      <a:pt x="638" y="699"/>
                    </a:lnTo>
                    <a:lnTo>
                      <a:pt x="638" y="700"/>
                    </a:lnTo>
                    <a:lnTo>
                      <a:pt x="638" y="701"/>
                    </a:lnTo>
                    <a:lnTo>
                      <a:pt x="638" y="703"/>
                    </a:lnTo>
                    <a:lnTo>
                      <a:pt x="637" y="709"/>
                    </a:lnTo>
                    <a:lnTo>
                      <a:pt x="635" y="716"/>
                    </a:lnTo>
                    <a:lnTo>
                      <a:pt x="634" y="721"/>
                    </a:lnTo>
                    <a:lnTo>
                      <a:pt x="633" y="728"/>
                    </a:lnTo>
                    <a:lnTo>
                      <a:pt x="631" y="735"/>
                    </a:lnTo>
                    <a:lnTo>
                      <a:pt x="629" y="740"/>
                    </a:lnTo>
                    <a:lnTo>
                      <a:pt x="626" y="747"/>
                    </a:lnTo>
                    <a:lnTo>
                      <a:pt x="623" y="752"/>
                    </a:lnTo>
                    <a:lnTo>
                      <a:pt x="619" y="756"/>
                    </a:lnTo>
                    <a:lnTo>
                      <a:pt x="615" y="762"/>
                    </a:lnTo>
                    <a:lnTo>
                      <a:pt x="612" y="766"/>
                    </a:lnTo>
                    <a:lnTo>
                      <a:pt x="608" y="770"/>
                    </a:lnTo>
                    <a:lnTo>
                      <a:pt x="603" y="775"/>
                    </a:lnTo>
                    <a:lnTo>
                      <a:pt x="599" y="779"/>
                    </a:lnTo>
                    <a:lnTo>
                      <a:pt x="595" y="783"/>
                    </a:lnTo>
                    <a:lnTo>
                      <a:pt x="590" y="787"/>
                    </a:lnTo>
                    <a:lnTo>
                      <a:pt x="588" y="789"/>
                    </a:lnTo>
                    <a:lnTo>
                      <a:pt x="587" y="790"/>
                    </a:lnTo>
                    <a:lnTo>
                      <a:pt x="584" y="791"/>
                    </a:lnTo>
                    <a:lnTo>
                      <a:pt x="583" y="793"/>
                    </a:lnTo>
                    <a:lnTo>
                      <a:pt x="582" y="794"/>
                    </a:lnTo>
                    <a:lnTo>
                      <a:pt x="580" y="795"/>
                    </a:lnTo>
                    <a:lnTo>
                      <a:pt x="579" y="795"/>
                    </a:lnTo>
                    <a:lnTo>
                      <a:pt x="576" y="797"/>
                    </a:lnTo>
                    <a:lnTo>
                      <a:pt x="574" y="799"/>
                    </a:lnTo>
                    <a:lnTo>
                      <a:pt x="569" y="802"/>
                    </a:lnTo>
                    <a:lnTo>
                      <a:pt x="567" y="803"/>
                    </a:lnTo>
                    <a:lnTo>
                      <a:pt x="563" y="806"/>
                    </a:lnTo>
                    <a:lnTo>
                      <a:pt x="560" y="808"/>
                    </a:lnTo>
                    <a:lnTo>
                      <a:pt x="556" y="809"/>
                    </a:lnTo>
                    <a:lnTo>
                      <a:pt x="553" y="812"/>
                    </a:lnTo>
                    <a:lnTo>
                      <a:pt x="549" y="813"/>
                    </a:lnTo>
                    <a:lnTo>
                      <a:pt x="545" y="816"/>
                    </a:lnTo>
                    <a:lnTo>
                      <a:pt x="540" y="817"/>
                    </a:lnTo>
                    <a:lnTo>
                      <a:pt x="536" y="820"/>
                    </a:lnTo>
                    <a:lnTo>
                      <a:pt x="531" y="821"/>
                    </a:lnTo>
                    <a:lnTo>
                      <a:pt x="526" y="822"/>
                    </a:lnTo>
                    <a:lnTo>
                      <a:pt x="521" y="825"/>
                    </a:lnTo>
                    <a:lnTo>
                      <a:pt x="516" y="826"/>
                    </a:lnTo>
                    <a:lnTo>
                      <a:pt x="512" y="828"/>
                    </a:lnTo>
                    <a:lnTo>
                      <a:pt x="512" y="828"/>
                    </a:lnTo>
                    <a:lnTo>
                      <a:pt x="512" y="828"/>
                    </a:lnTo>
                    <a:lnTo>
                      <a:pt x="510" y="828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30"/>
                    </a:lnTo>
                    <a:lnTo>
                      <a:pt x="510" y="830"/>
                    </a:lnTo>
                    <a:lnTo>
                      <a:pt x="510" y="830"/>
                    </a:lnTo>
                    <a:lnTo>
                      <a:pt x="510" y="830"/>
                    </a:lnTo>
                    <a:lnTo>
                      <a:pt x="510" y="830"/>
                    </a:lnTo>
                    <a:lnTo>
                      <a:pt x="510" y="830"/>
                    </a:lnTo>
                    <a:lnTo>
                      <a:pt x="510" y="830"/>
                    </a:lnTo>
                    <a:lnTo>
                      <a:pt x="510" y="832"/>
                    </a:lnTo>
                    <a:lnTo>
                      <a:pt x="510" y="832"/>
                    </a:lnTo>
                    <a:lnTo>
                      <a:pt x="510" y="832"/>
                    </a:lnTo>
                    <a:lnTo>
                      <a:pt x="505" y="848"/>
                    </a:lnTo>
                    <a:lnTo>
                      <a:pt x="501" y="865"/>
                    </a:lnTo>
                    <a:lnTo>
                      <a:pt x="496" y="881"/>
                    </a:lnTo>
                    <a:lnTo>
                      <a:pt x="489" y="898"/>
                    </a:lnTo>
                    <a:lnTo>
                      <a:pt x="482" y="912"/>
                    </a:lnTo>
                    <a:lnTo>
                      <a:pt x="474" y="927"/>
                    </a:lnTo>
                    <a:lnTo>
                      <a:pt x="463" y="941"/>
                    </a:lnTo>
                    <a:lnTo>
                      <a:pt x="453" y="953"/>
                    </a:lnTo>
                    <a:lnTo>
                      <a:pt x="450" y="957"/>
                    </a:lnTo>
                    <a:lnTo>
                      <a:pt x="446" y="959"/>
                    </a:lnTo>
                    <a:lnTo>
                      <a:pt x="443" y="963"/>
                    </a:lnTo>
                    <a:lnTo>
                      <a:pt x="439" y="966"/>
                    </a:lnTo>
                    <a:lnTo>
                      <a:pt x="436" y="970"/>
                    </a:lnTo>
                    <a:lnTo>
                      <a:pt x="432" y="973"/>
                    </a:lnTo>
                    <a:lnTo>
                      <a:pt x="428" y="977"/>
                    </a:lnTo>
                    <a:lnTo>
                      <a:pt x="426" y="980"/>
                    </a:lnTo>
                    <a:lnTo>
                      <a:pt x="419" y="985"/>
                    </a:lnTo>
                    <a:lnTo>
                      <a:pt x="414" y="990"/>
                    </a:lnTo>
                    <a:lnTo>
                      <a:pt x="407" y="996"/>
                    </a:lnTo>
                    <a:lnTo>
                      <a:pt x="402" y="1001"/>
                    </a:lnTo>
                    <a:lnTo>
                      <a:pt x="396" y="1006"/>
                    </a:lnTo>
                    <a:lnTo>
                      <a:pt x="391" y="1012"/>
                    </a:lnTo>
                    <a:lnTo>
                      <a:pt x="385" y="1019"/>
                    </a:lnTo>
                    <a:lnTo>
                      <a:pt x="380" y="1024"/>
                    </a:lnTo>
                    <a:lnTo>
                      <a:pt x="375" y="1029"/>
                    </a:lnTo>
                    <a:lnTo>
                      <a:pt x="369" y="1036"/>
                    </a:lnTo>
                    <a:lnTo>
                      <a:pt x="365" y="1041"/>
                    </a:lnTo>
                    <a:lnTo>
                      <a:pt x="360" y="1047"/>
                    </a:lnTo>
                    <a:lnTo>
                      <a:pt x="356" y="1052"/>
                    </a:lnTo>
                    <a:lnTo>
                      <a:pt x="350" y="1059"/>
                    </a:lnTo>
                    <a:lnTo>
                      <a:pt x="346" y="1064"/>
                    </a:lnTo>
                    <a:lnTo>
                      <a:pt x="344" y="1071"/>
                    </a:lnTo>
                    <a:lnTo>
                      <a:pt x="341" y="1075"/>
                    </a:lnTo>
                    <a:lnTo>
                      <a:pt x="338" y="1079"/>
                    </a:lnTo>
                    <a:lnTo>
                      <a:pt x="337" y="1083"/>
                    </a:lnTo>
                    <a:lnTo>
                      <a:pt x="334" y="1087"/>
                    </a:lnTo>
                    <a:lnTo>
                      <a:pt x="332" y="1091"/>
                    </a:lnTo>
                    <a:lnTo>
                      <a:pt x="329" y="1095"/>
                    </a:lnTo>
                    <a:lnTo>
                      <a:pt x="328" y="1099"/>
                    </a:lnTo>
                    <a:lnTo>
                      <a:pt x="325" y="1103"/>
                    </a:lnTo>
                    <a:lnTo>
                      <a:pt x="325" y="1105"/>
                    </a:lnTo>
                    <a:lnTo>
                      <a:pt x="324" y="1106"/>
                    </a:lnTo>
                    <a:lnTo>
                      <a:pt x="324" y="1106"/>
                    </a:lnTo>
                    <a:lnTo>
                      <a:pt x="322" y="1107"/>
                    </a:lnTo>
                    <a:lnTo>
                      <a:pt x="322" y="1109"/>
                    </a:lnTo>
                    <a:lnTo>
                      <a:pt x="322" y="1110"/>
                    </a:lnTo>
                    <a:lnTo>
                      <a:pt x="321" y="1110"/>
                    </a:lnTo>
                    <a:lnTo>
                      <a:pt x="321" y="1111"/>
                    </a:lnTo>
                    <a:lnTo>
                      <a:pt x="321" y="1111"/>
                    </a:lnTo>
                    <a:lnTo>
                      <a:pt x="321" y="1111"/>
                    </a:lnTo>
                    <a:lnTo>
                      <a:pt x="321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5" y="1111"/>
                    </a:lnTo>
                    <a:lnTo>
                      <a:pt x="326" y="1110"/>
                    </a:lnTo>
                    <a:lnTo>
                      <a:pt x="326" y="1109"/>
                    </a:lnTo>
                    <a:lnTo>
                      <a:pt x="328" y="1107"/>
                    </a:lnTo>
                    <a:lnTo>
                      <a:pt x="328" y="1107"/>
                    </a:lnTo>
                    <a:lnTo>
                      <a:pt x="328" y="1106"/>
                    </a:lnTo>
                    <a:lnTo>
                      <a:pt x="329" y="1105"/>
                    </a:lnTo>
                    <a:lnTo>
                      <a:pt x="329" y="1103"/>
                    </a:lnTo>
                    <a:lnTo>
                      <a:pt x="329" y="1102"/>
                    </a:lnTo>
                    <a:lnTo>
                      <a:pt x="330" y="1102"/>
                    </a:lnTo>
                    <a:lnTo>
                      <a:pt x="330" y="1101"/>
                    </a:lnTo>
                    <a:lnTo>
                      <a:pt x="330" y="1099"/>
                    </a:lnTo>
                    <a:lnTo>
                      <a:pt x="332" y="1099"/>
                    </a:lnTo>
                    <a:lnTo>
                      <a:pt x="332" y="1098"/>
                    </a:lnTo>
                    <a:lnTo>
                      <a:pt x="332" y="1098"/>
                    </a:lnTo>
                    <a:lnTo>
                      <a:pt x="333" y="1096"/>
                    </a:lnTo>
                    <a:lnTo>
                      <a:pt x="333" y="1095"/>
                    </a:lnTo>
                    <a:lnTo>
                      <a:pt x="334" y="1094"/>
                    </a:lnTo>
                    <a:lnTo>
                      <a:pt x="334" y="1092"/>
                    </a:lnTo>
                    <a:lnTo>
                      <a:pt x="336" y="1091"/>
                    </a:lnTo>
                    <a:lnTo>
                      <a:pt x="336" y="1090"/>
                    </a:lnTo>
                    <a:lnTo>
                      <a:pt x="337" y="1088"/>
                    </a:lnTo>
                    <a:lnTo>
                      <a:pt x="337" y="1087"/>
                    </a:lnTo>
                    <a:lnTo>
                      <a:pt x="338" y="1087"/>
                    </a:lnTo>
                    <a:lnTo>
                      <a:pt x="344" y="1078"/>
                    </a:lnTo>
                    <a:lnTo>
                      <a:pt x="349" y="1070"/>
                    </a:lnTo>
                    <a:lnTo>
                      <a:pt x="354" y="1060"/>
                    </a:lnTo>
                    <a:lnTo>
                      <a:pt x="361" y="1052"/>
                    </a:lnTo>
                    <a:lnTo>
                      <a:pt x="368" y="1044"/>
                    </a:lnTo>
                    <a:lnTo>
                      <a:pt x="375" y="1036"/>
                    </a:lnTo>
                    <a:lnTo>
                      <a:pt x="381" y="1028"/>
                    </a:lnTo>
                    <a:lnTo>
                      <a:pt x="388" y="1020"/>
                    </a:lnTo>
                    <a:lnTo>
                      <a:pt x="393" y="1015"/>
                    </a:lnTo>
                    <a:lnTo>
                      <a:pt x="399" y="1009"/>
                    </a:lnTo>
                    <a:lnTo>
                      <a:pt x="404" y="1004"/>
                    </a:lnTo>
                    <a:lnTo>
                      <a:pt x="410" y="998"/>
                    </a:lnTo>
                    <a:lnTo>
                      <a:pt x="416" y="993"/>
                    </a:lnTo>
                    <a:lnTo>
                      <a:pt x="422" y="989"/>
                    </a:lnTo>
                    <a:lnTo>
                      <a:pt x="427" y="984"/>
                    </a:lnTo>
                    <a:lnTo>
                      <a:pt x="432" y="978"/>
                    </a:lnTo>
                    <a:lnTo>
                      <a:pt x="438" y="973"/>
                    </a:lnTo>
                    <a:lnTo>
                      <a:pt x="442" y="969"/>
                    </a:lnTo>
                    <a:lnTo>
                      <a:pt x="447" y="965"/>
                    </a:lnTo>
                    <a:lnTo>
                      <a:pt x="451" y="959"/>
                    </a:lnTo>
                    <a:lnTo>
                      <a:pt x="457" y="955"/>
                    </a:lnTo>
                    <a:lnTo>
                      <a:pt x="461" y="950"/>
                    </a:lnTo>
                    <a:lnTo>
                      <a:pt x="465" y="945"/>
                    </a:lnTo>
                    <a:lnTo>
                      <a:pt x="469" y="941"/>
                    </a:lnTo>
                    <a:lnTo>
                      <a:pt x="473" y="935"/>
                    </a:lnTo>
                    <a:lnTo>
                      <a:pt x="477" y="930"/>
                    </a:lnTo>
                    <a:lnTo>
                      <a:pt x="481" y="924"/>
                    </a:lnTo>
                    <a:lnTo>
                      <a:pt x="483" y="919"/>
                    </a:lnTo>
                    <a:lnTo>
                      <a:pt x="486" y="912"/>
                    </a:lnTo>
                    <a:lnTo>
                      <a:pt x="490" y="907"/>
                    </a:lnTo>
                    <a:lnTo>
                      <a:pt x="492" y="900"/>
                    </a:lnTo>
                    <a:lnTo>
                      <a:pt x="494" y="895"/>
                    </a:lnTo>
                    <a:lnTo>
                      <a:pt x="496" y="891"/>
                    </a:lnTo>
                    <a:lnTo>
                      <a:pt x="497" y="888"/>
                    </a:lnTo>
                    <a:lnTo>
                      <a:pt x="498" y="884"/>
                    </a:lnTo>
                    <a:lnTo>
                      <a:pt x="500" y="881"/>
                    </a:lnTo>
                    <a:lnTo>
                      <a:pt x="501" y="879"/>
                    </a:lnTo>
                    <a:lnTo>
                      <a:pt x="501" y="875"/>
                    </a:lnTo>
                    <a:lnTo>
                      <a:pt x="502" y="872"/>
                    </a:lnTo>
                    <a:lnTo>
                      <a:pt x="504" y="869"/>
                    </a:lnTo>
                    <a:lnTo>
                      <a:pt x="505" y="865"/>
                    </a:lnTo>
                    <a:lnTo>
                      <a:pt x="506" y="863"/>
                    </a:lnTo>
                    <a:lnTo>
                      <a:pt x="506" y="859"/>
                    </a:lnTo>
                    <a:lnTo>
                      <a:pt x="508" y="856"/>
                    </a:lnTo>
                    <a:lnTo>
                      <a:pt x="509" y="852"/>
                    </a:lnTo>
                    <a:lnTo>
                      <a:pt x="510" y="849"/>
                    </a:lnTo>
                    <a:lnTo>
                      <a:pt x="510" y="845"/>
                    </a:lnTo>
                    <a:lnTo>
                      <a:pt x="512" y="842"/>
                    </a:lnTo>
                    <a:lnTo>
                      <a:pt x="512" y="840"/>
                    </a:lnTo>
                    <a:lnTo>
                      <a:pt x="512" y="838"/>
                    </a:lnTo>
                    <a:lnTo>
                      <a:pt x="512" y="837"/>
                    </a:lnTo>
                    <a:lnTo>
                      <a:pt x="513" y="836"/>
                    </a:lnTo>
                    <a:lnTo>
                      <a:pt x="513" y="836"/>
                    </a:lnTo>
                    <a:lnTo>
                      <a:pt x="513" y="834"/>
                    </a:lnTo>
                    <a:lnTo>
                      <a:pt x="513" y="833"/>
                    </a:lnTo>
                    <a:lnTo>
                      <a:pt x="514" y="832"/>
                    </a:lnTo>
                    <a:lnTo>
                      <a:pt x="518" y="830"/>
                    </a:lnTo>
                    <a:lnTo>
                      <a:pt x="526" y="828"/>
                    </a:lnTo>
                    <a:lnTo>
                      <a:pt x="535" y="825"/>
                    </a:lnTo>
                    <a:lnTo>
                      <a:pt x="543" y="821"/>
                    </a:lnTo>
                    <a:lnTo>
                      <a:pt x="551" y="818"/>
                    </a:lnTo>
                    <a:lnTo>
                      <a:pt x="557" y="814"/>
                    </a:lnTo>
                    <a:lnTo>
                      <a:pt x="565" y="812"/>
                    </a:lnTo>
                    <a:lnTo>
                      <a:pt x="572" y="806"/>
                    </a:lnTo>
                    <a:lnTo>
                      <a:pt x="579" y="801"/>
                    </a:lnTo>
                    <a:lnTo>
                      <a:pt x="580" y="799"/>
                    </a:lnTo>
                    <a:lnTo>
                      <a:pt x="583" y="798"/>
                    </a:lnTo>
                    <a:lnTo>
                      <a:pt x="584" y="797"/>
                    </a:lnTo>
                    <a:lnTo>
                      <a:pt x="586" y="795"/>
                    </a:lnTo>
                    <a:lnTo>
                      <a:pt x="588" y="794"/>
                    </a:lnTo>
                    <a:lnTo>
                      <a:pt x="590" y="793"/>
                    </a:lnTo>
                    <a:lnTo>
                      <a:pt x="591" y="791"/>
                    </a:lnTo>
                    <a:lnTo>
                      <a:pt x="594" y="790"/>
                    </a:lnTo>
                    <a:lnTo>
                      <a:pt x="598" y="786"/>
                    </a:lnTo>
                    <a:lnTo>
                      <a:pt x="603" y="782"/>
                    </a:lnTo>
                    <a:lnTo>
                      <a:pt x="607" y="777"/>
                    </a:lnTo>
                    <a:lnTo>
                      <a:pt x="612" y="773"/>
                    </a:lnTo>
                    <a:lnTo>
                      <a:pt x="617" y="769"/>
                    </a:lnTo>
                    <a:lnTo>
                      <a:pt x="621" y="763"/>
                    </a:lnTo>
                    <a:lnTo>
                      <a:pt x="623" y="759"/>
                    </a:lnTo>
                    <a:lnTo>
                      <a:pt x="627" y="754"/>
                    </a:lnTo>
                    <a:lnTo>
                      <a:pt x="630" y="748"/>
                    </a:lnTo>
                    <a:lnTo>
                      <a:pt x="633" y="743"/>
                    </a:lnTo>
                    <a:lnTo>
                      <a:pt x="635" y="738"/>
                    </a:lnTo>
                    <a:lnTo>
                      <a:pt x="637" y="732"/>
                    </a:lnTo>
                    <a:lnTo>
                      <a:pt x="638" y="727"/>
                    </a:lnTo>
                    <a:lnTo>
                      <a:pt x="639" y="720"/>
                    </a:lnTo>
                    <a:lnTo>
                      <a:pt x="641" y="715"/>
                    </a:lnTo>
                    <a:lnTo>
                      <a:pt x="641" y="709"/>
                    </a:lnTo>
                    <a:lnTo>
                      <a:pt x="642" y="707"/>
                    </a:lnTo>
                    <a:lnTo>
                      <a:pt x="642" y="705"/>
                    </a:lnTo>
                    <a:lnTo>
                      <a:pt x="642" y="703"/>
                    </a:lnTo>
                    <a:lnTo>
                      <a:pt x="642" y="701"/>
                    </a:lnTo>
                    <a:lnTo>
                      <a:pt x="642" y="699"/>
                    </a:lnTo>
                    <a:lnTo>
                      <a:pt x="643" y="697"/>
                    </a:lnTo>
                    <a:lnTo>
                      <a:pt x="643" y="695"/>
                    </a:lnTo>
                    <a:lnTo>
                      <a:pt x="643" y="693"/>
                    </a:lnTo>
                    <a:lnTo>
                      <a:pt x="643" y="693"/>
                    </a:lnTo>
                    <a:lnTo>
                      <a:pt x="643" y="693"/>
                    </a:lnTo>
                    <a:lnTo>
                      <a:pt x="643" y="692"/>
                    </a:lnTo>
                    <a:lnTo>
                      <a:pt x="643" y="692"/>
                    </a:lnTo>
                    <a:lnTo>
                      <a:pt x="643" y="692"/>
                    </a:lnTo>
                    <a:lnTo>
                      <a:pt x="643" y="692"/>
                    </a:lnTo>
                    <a:lnTo>
                      <a:pt x="643" y="692"/>
                    </a:lnTo>
                    <a:lnTo>
                      <a:pt x="643" y="692"/>
                    </a:lnTo>
                    <a:lnTo>
                      <a:pt x="646" y="692"/>
                    </a:lnTo>
                    <a:lnTo>
                      <a:pt x="647" y="692"/>
                    </a:lnTo>
                    <a:lnTo>
                      <a:pt x="649" y="693"/>
                    </a:lnTo>
                    <a:lnTo>
                      <a:pt x="651" y="693"/>
                    </a:lnTo>
                    <a:lnTo>
                      <a:pt x="653" y="695"/>
                    </a:lnTo>
                    <a:lnTo>
                      <a:pt x="654" y="695"/>
                    </a:lnTo>
                    <a:lnTo>
                      <a:pt x="657" y="696"/>
                    </a:lnTo>
                    <a:lnTo>
                      <a:pt x="658" y="696"/>
                    </a:lnTo>
                    <a:lnTo>
                      <a:pt x="669" y="699"/>
                    </a:lnTo>
                    <a:lnTo>
                      <a:pt x="680" y="703"/>
                    </a:lnTo>
                    <a:lnTo>
                      <a:pt x="689" y="707"/>
                    </a:lnTo>
                    <a:lnTo>
                      <a:pt x="700" y="709"/>
                    </a:lnTo>
                    <a:lnTo>
                      <a:pt x="711" y="712"/>
                    </a:lnTo>
                    <a:lnTo>
                      <a:pt x="721" y="713"/>
                    </a:lnTo>
                    <a:lnTo>
                      <a:pt x="731" y="713"/>
                    </a:lnTo>
                    <a:lnTo>
                      <a:pt x="741" y="712"/>
                    </a:lnTo>
                    <a:lnTo>
                      <a:pt x="743" y="712"/>
                    </a:lnTo>
                    <a:lnTo>
                      <a:pt x="744" y="712"/>
                    </a:lnTo>
                    <a:lnTo>
                      <a:pt x="746" y="712"/>
                    </a:lnTo>
                    <a:lnTo>
                      <a:pt x="747" y="712"/>
                    </a:lnTo>
                    <a:lnTo>
                      <a:pt x="748" y="712"/>
                    </a:lnTo>
                    <a:lnTo>
                      <a:pt x="750" y="712"/>
                    </a:lnTo>
                    <a:lnTo>
                      <a:pt x="750" y="712"/>
                    </a:lnTo>
                    <a:lnTo>
                      <a:pt x="751" y="712"/>
                    </a:lnTo>
                    <a:lnTo>
                      <a:pt x="752" y="712"/>
                    </a:lnTo>
                    <a:lnTo>
                      <a:pt x="755" y="711"/>
                    </a:lnTo>
                    <a:lnTo>
                      <a:pt x="756" y="711"/>
                    </a:lnTo>
                    <a:lnTo>
                      <a:pt x="758" y="711"/>
                    </a:lnTo>
                    <a:lnTo>
                      <a:pt x="759" y="711"/>
                    </a:lnTo>
                    <a:lnTo>
                      <a:pt x="760" y="709"/>
                    </a:lnTo>
                    <a:lnTo>
                      <a:pt x="762" y="709"/>
                    </a:lnTo>
                    <a:lnTo>
                      <a:pt x="763" y="709"/>
                    </a:lnTo>
                    <a:lnTo>
                      <a:pt x="772" y="707"/>
                    </a:lnTo>
                    <a:lnTo>
                      <a:pt x="782" y="704"/>
                    </a:lnTo>
                    <a:lnTo>
                      <a:pt x="791" y="701"/>
                    </a:lnTo>
                    <a:lnTo>
                      <a:pt x="799" y="697"/>
                    </a:lnTo>
                    <a:lnTo>
                      <a:pt x="809" y="695"/>
                    </a:lnTo>
                    <a:lnTo>
                      <a:pt x="818" y="692"/>
                    </a:lnTo>
                    <a:lnTo>
                      <a:pt x="826" y="689"/>
                    </a:lnTo>
                    <a:lnTo>
                      <a:pt x="836" y="688"/>
                    </a:lnTo>
                    <a:lnTo>
                      <a:pt x="841" y="687"/>
                    </a:lnTo>
                    <a:lnTo>
                      <a:pt x="846" y="685"/>
                    </a:lnTo>
                    <a:lnTo>
                      <a:pt x="852" y="684"/>
                    </a:lnTo>
                    <a:lnTo>
                      <a:pt x="857" y="683"/>
                    </a:lnTo>
                    <a:lnTo>
                      <a:pt x="862" y="680"/>
                    </a:lnTo>
                    <a:lnTo>
                      <a:pt x="866" y="677"/>
                    </a:lnTo>
                    <a:lnTo>
                      <a:pt x="872" y="674"/>
                    </a:lnTo>
                    <a:lnTo>
                      <a:pt x="876" y="670"/>
                    </a:lnTo>
                    <a:lnTo>
                      <a:pt x="881" y="670"/>
                    </a:lnTo>
                    <a:lnTo>
                      <a:pt x="888" y="670"/>
                    </a:lnTo>
                    <a:lnTo>
                      <a:pt x="895" y="670"/>
                    </a:lnTo>
                    <a:lnTo>
                      <a:pt x="903" y="669"/>
                    </a:lnTo>
                    <a:lnTo>
                      <a:pt x="909" y="666"/>
                    </a:lnTo>
                    <a:lnTo>
                      <a:pt x="915" y="664"/>
                    </a:lnTo>
                    <a:lnTo>
                      <a:pt x="922" y="661"/>
                    </a:lnTo>
                    <a:lnTo>
                      <a:pt x="928" y="658"/>
                    </a:lnTo>
                    <a:lnTo>
                      <a:pt x="930" y="656"/>
                    </a:lnTo>
                    <a:lnTo>
                      <a:pt x="932" y="654"/>
                    </a:lnTo>
                    <a:lnTo>
                      <a:pt x="935" y="653"/>
                    </a:lnTo>
                    <a:lnTo>
                      <a:pt x="936" y="652"/>
                    </a:lnTo>
                    <a:lnTo>
                      <a:pt x="939" y="650"/>
                    </a:lnTo>
                    <a:lnTo>
                      <a:pt x="940" y="648"/>
                    </a:lnTo>
                    <a:lnTo>
                      <a:pt x="942" y="646"/>
                    </a:lnTo>
                    <a:lnTo>
                      <a:pt x="943" y="644"/>
                    </a:lnTo>
                    <a:lnTo>
                      <a:pt x="944" y="642"/>
                    </a:lnTo>
                    <a:lnTo>
                      <a:pt x="944" y="640"/>
                    </a:lnTo>
                    <a:lnTo>
                      <a:pt x="946" y="638"/>
                    </a:lnTo>
                    <a:lnTo>
                      <a:pt x="946" y="635"/>
                    </a:lnTo>
                    <a:lnTo>
                      <a:pt x="946" y="633"/>
                    </a:lnTo>
                    <a:lnTo>
                      <a:pt x="947" y="631"/>
                    </a:lnTo>
                    <a:lnTo>
                      <a:pt x="947" y="629"/>
                    </a:lnTo>
                    <a:lnTo>
                      <a:pt x="948" y="626"/>
                    </a:lnTo>
                    <a:lnTo>
                      <a:pt x="954" y="626"/>
                    </a:lnTo>
                    <a:lnTo>
                      <a:pt x="959" y="626"/>
                    </a:lnTo>
                    <a:lnTo>
                      <a:pt x="965" y="626"/>
                    </a:lnTo>
                    <a:lnTo>
                      <a:pt x="970" y="626"/>
                    </a:lnTo>
                    <a:lnTo>
                      <a:pt x="975" y="625"/>
                    </a:lnTo>
                    <a:lnTo>
                      <a:pt x="982" y="625"/>
                    </a:lnTo>
                    <a:lnTo>
                      <a:pt x="987" y="623"/>
                    </a:lnTo>
                    <a:lnTo>
                      <a:pt x="993" y="622"/>
                    </a:lnTo>
                    <a:lnTo>
                      <a:pt x="997" y="622"/>
                    </a:lnTo>
                    <a:lnTo>
                      <a:pt x="1001" y="621"/>
                    </a:lnTo>
                    <a:lnTo>
                      <a:pt x="1006" y="619"/>
                    </a:lnTo>
                    <a:lnTo>
                      <a:pt x="1010" y="619"/>
                    </a:lnTo>
                    <a:lnTo>
                      <a:pt x="1014" y="618"/>
                    </a:lnTo>
                    <a:lnTo>
                      <a:pt x="1018" y="617"/>
                    </a:lnTo>
                    <a:lnTo>
                      <a:pt x="1022" y="617"/>
                    </a:lnTo>
                    <a:lnTo>
                      <a:pt x="1026" y="615"/>
                    </a:lnTo>
                    <a:lnTo>
                      <a:pt x="1029" y="615"/>
                    </a:lnTo>
                    <a:lnTo>
                      <a:pt x="1032" y="614"/>
                    </a:lnTo>
                    <a:lnTo>
                      <a:pt x="1034" y="614"/>
                    </a:lnTo>
                    <a:lnTo>
                      <a:pt x="1037" y="614"/>
                    </a:lnTo>
                    <a:lnTo>
                      <a:pt x="1038" y="613"/>
                    </a:lnTo>
                    <a:lnTo>
                      <a:pt x="1041" y="613"/>
                    </a:lnTo>
                    <a:lnTo>
                      <a:pt x="1044" y="611"/>
                    </a:lnTo>
                    <a:lnTo>
                      <a:pt x="1047" y="611"/>
                    </a:lnTo>
                    <a:lnTo>
                      <a:pt x="1065" y="607"/>
                    </a:lnTo>
                    <a:lnTo>
                      <a:pt x="1085" y="602"/>
                    </a:lnTo>
                    <a:lnTo>
                      <a:pt x="1104" y="598"/>
                    </a:lnTo>
                    <a:lnTo>
                      <a:pt x="1123" y="594"/>
                    </a:lnTo>
                    <a:lnTo>
                      <a:pt x="1142" y="587"/>
                    </a:lnTo>
                    <a:lnTo>
                      <a:pt x="1159" y="580"/>
                    </a:lnTo>
                    <a:lnTo>
                      <a:pt x="1169" y="575"/>
                    </a:lnTo>
                    <a:lnTo>
                      <a:pt x="1177" y="570"/>
                    </a:lnTo>
                    <a:lnTo>
                      <a:pt x="1185" y="564"/>
                    </a:lnTo>
                    <a:lnTo>
                      <a:pt x="1192" y="558"/>
                    </a:lnTo>
                    <a:lnTo>
                      <a:pt x="1200" y="551"/>
                    </a:lnTo>
                    <a:lnTo>
                      <a:pt x="1206" y="543"/>
                    </a:lnTo>
                    <a:lnTo>
                      <a:pt x="1212" y="535"/>
                    </a:lnTo>
                    <a:lnTo>
                      <a:pt x="1216" y="525"/>
                    </a:lnTo>
                    <a:lnTo>
                      <a:pt x="1220" y="517"/>
                    </a:lnTo>
                    <a:lnTo>
                      <a:pt x="1223" y="506"/>
                    </a:lnTo>
                    <a:lnTo>
                      <a:pt x="1224" y="497"/>
                    </a:lnTo>
                    <a:lnTo>
                      <a:pt x="1227" y="488"/>
                    </a:lnTo>
                    <a:lnTo>
                      <a:pt x="1228" y="476"/>
                    </a:lnTo>
                    <a:lnTo>
                      <a:pt x="1229" y="463"/>
                    </a:lnTo>
                    <a:lnTo>
                      <a:pt x="1231" y="451"/>
                    </a:lnTo>
                    <a:lnTo>
                      <a:pt x="1231" y="439"/>
                    </a:lnTo>
                    <a:lnTo>
                      <a:pt x="1231" y="427"/>
                    </a:lnTo>
                    <a:lnTo>
                      <a:pt x="1231" y="415"/>
                    </a:lnTo>
                    <a:lnTo>
                      <a:pt x="1231" y="402"/>
                    </a:lnTo>
                    <a:lnTo>
                      <a:pt x="1229" y="390"/>
                    </a:lnTo>
                    <a:lnTo>
                      <a:pt x="1229" y="388"/>
                    </a:lnTo>
                    <a:lnTo>
                      <a:pt x="1229" y="387"/>
                    </a:lnTo>
                    <a:lnTo>
                      <a:pt x="1229" y="385"/>
                    </a:lnTo>
                    <a:lnTo>
                      <a:pt x="1229" y="384"/>
                    </a:lnTo>
                    <a:lnTo>
                      <a:pt x="1229" y="383"/>
                    </a:lnTo>
                    <a:lnTo>
                      <a:pt x="1229" y="381"/>
                    </a:lnTo>
                    <a:lnTo>
                      <a:pt x="1229" y="380"/>
                    </a:lnTo>
                    <a:lnTo>
                      <a:pt x="1229" y="377"/>
                    </a:lnTo>
                    <a:lnTo>
                      <a:pt x="1229" y="373"/>
                    </a:lnTo>
                    <a:lnTo>
                      <a:pt x="1228" y="369"/>
                    </a:lnTo>
                    <a:lnTo>
                      <a:pt x="1227" y="365"/>
                    </a:lnTo>
                    <a:lnTo>
                      <a:pt x="1225" y="363"/>
                    </a:lnTo>
                    <a:lnTo>
                      <a:pt x="1224" y="359"/>
                    </a:lnTo>
                    <a:lnTo>
                      <a:pt x="1223" y="355"/>
                    </a:lnTo>
                    <a:lnTo>
                      <a:pt x="1221" y="351"/>
                    </a:lnTo>
                    <a:lnTo>
                      <a:pt x="1220" y="348"/>
                    </a:lnTo>
                    <a:lnTo>
                      <a:pt x="1219" y="346"/>
                    </a:lnTo>
                    <a:lnTo>
                      <a:pt x="1219" y="345"/>
                    </a:lnTo>
                    <a:lnTo>
                      <a:pt x="1217" y="344"/>
                    </a:lnTo>
                    <a:lnTo>
                      <a:pt x="1217" y="342"/>
                    </a:lnTo>
                    <a:lnTo>
                      <a:pt x="1217" y="341"/>
                    </a:lnTo>
                    <a:lnTo>
                      <a:pt x="1216" y="340"/>
                    </a:lnTo>
                    <a:lnTo>
                      <a:pt x="1216" y="338"/>
                    </a:lnTo>
                    <a:lnTo>
                      <a:pt x="1214" y="337"/>
                    </a:lnTo>
                    <a:lnTo>
                      <a:pt x="1213" y="333"/>
                    </a:lnTo>
                    <a:lnTo>
                      <a:pt x="1212" y="328"/>
                    </a:lnTo>
                    <a:lnTo>
                      <a:pt x="1209" y="324"/>
                    </a:lnTo>
                    <a:lnTo>
                      <a:pt x="1208" y="318"/>
                    </a:lnTo>
                    <a:lnTo>
                      <a:pt x="1206" y="314"/>
                    </a:lnTo>
                    <a:lnTo>
                      <a:pt x="1204" y="310"/>
                    </a:lnTo>
                    <a:lnTo>
                      <a:pt x="1201" y="306"/>
                    </a:lnTo>
                    <a:lnTo>
                      <a:pt x="1198" y="302"/>
                    </a:lnTo>
                    <a:lnTo>
                      <a:pt x="1197" y="301"/>
                    </a:lnTo>
                    <a:lnTo>
                      <a:pt x="1197" y="299"/>
                    </a:lnTo>
                    <a:lnTo>
                      <a:pt x="1196" y="298"/>
                    </a:lnTo>
                    <a:lnTo>
                      <a:pt x="1194" y="297"/>
                    </a:lnTo>
                    <a:lnTo>
                      <a:pt x="1193" y="295"/>
                    </a:lnTo>
                    <a:lnTo>
                      <a:pt x="1193" y="294"/>
                    </a:lnTo>
                    <a:lnTo>
                      <a:pt x="1192" y="293"/>
                    </a:lnTo>
                    <a:lnTo>
                      <a:pt x="1190" y="291"/>
                    </a:lnTo>
                    <a:lnTo>
                      <a:pt x="1186" y="287"/>
                    </a:lnTo>
                    <a:lnTo>
                      <a:pt x="1182" y="283"/>
                    </a:lnTo>
                    <a:lnTo>
                      <a:pt x="1178" y="278"/>
                    </a:lnTo>
                    <a:lnTo>
                      <a:pt x="1174" y="273"/>
                    </a:lnTo>
                    <a:lnTo>
                      <a:pt x="1170" y="267"/>
                    </a:lnTo>
                    <a:lnTo>
                      <a:pt x="1166" y="263"/>
                    </a:lnTo>
                    <a:lnTo>
                      <a:pt x="1161" y="259"/>
                    </a:lnTo>
                    <a:lnTo>
                      <a:pt x="1157" y="256"/>
                    </a:lnTo>
                    <a:lnTo>
                      <a:pt x="1154" y="251"/>
                    </a:lnTo>
                    <a:lnTo>
                      <a:pt x="1151" y="244"/>
                    </a:lnTo>
                    <a:lnTo>
                      <a:pt x="1147" y="239"/>
                    </a:lnTo>
                    <a:lnTo>
                      <a:pt x="1143" y="234"/>
                    </a:lnTo>
                    <a:lnTo>
                      <a:pt x="1138" y="230"/>
                    </a:lnTo>
                    <a:lnTo>
                      <a:pt x="1134" y="224"/>
                    </a:lnTo>
                    <a:lnTo>
                      <a:pt x="1128" y="220"/>
                    </a:lnTo>
                    <a:lnTo>
                      <a:pt x="1123" y="216"/>
                    </a:lnTo>
                    <a:lnTo>
                      <a:pt x="1123" y="216"/>
                    </a:lnTo>
                    <a:lnTo>
                      <a:pt x="1123" y="216"/>
                    </a:lnTo>
                    <a:lnTo>
                      <a:pt x="1123" y="216"/>
                    </a:lnTo>
                    <a:lnTo>
                      <a:pt x="1123" y="215"/>
                    </a:lnTo>
                    <a:lnTo>
                      <a:pt x="1123" y="215"/>
                    </a:lnTo>
                    <a:lnTo>
                      <a:pt x="1123" y="215"/>
                    </a:lnTo>
                    <a:lnTo>
                      <a:pt x="1123" y="215"/>
                    </a:lnTo>
                    <a:lnTo>
                      <a:pt x="1123" y="215"/>
                    </a:lnTo>
                    <a:lnTo>
                      <a:pt x="1124" y="213"/>
                    </a:lnTo>
                    <a:lnTo>
                      <a:pt x="1123" y="212"/>
                    </a:lnTo>
                    <a:lnTo>
                      <a:pt x="1123" y="211"/>
                    </a:lnTo>
                    <a:lnTo>
                      <a:pt x="1122" y="211"/>
                    </a:lnTo>
                    <a:lnTo>
                      <a:pt x="1122" y="209"/>
                    </a:lnTo>
                    <a:lnTo>
                      <a:pt x="1120" y="208"/>
                    </a:lnTo>
                    <a:lnTo>
                      <a:pt x="1119" y="207"/>
                    </a:lnTo>
                    <a:lnTo>
                      <a:pt x="1119" y="205"/>
                    </a:lnTo>
                    <a:lnTo>
                      <a:pt x="1110" y="197"/>
                    </a:lnTo>
                    <a:lnTo>
                      <a:pt x="1102" y="189"/>
                    </a:lnTo>
                    <a:lnTo>
                      <a:pt x="1092" y="183"/>
                    </a:lnTo>
                    <a:lnTo>
                      <a:pt x="1083" y="174"/>
                    </a:lnTo>
                    <a:lnTo>
                      <a:pt x="1073" y="168"/>
                    </a:lnTo>
                    <a:lnTo>
                      <a:pt x="1065" y="160"/>
                    </a:lnTo>
                    <a:lnTo>
                      <a:pt x="1056" y="154"/>
                    </a:lnTo>
                    <a:lnTo>
                      <a:pt x="1045" y="149"/>
                    </a:lnTo>
                    <a:lnTo>
                      <a:pt x="1045" y="148"/>
                    </a:lnTo>
                    <a:lnTo>
                      <a:pt x="1045" y="148"/>
                    </a:lnTo>
                    <a:lnTo>
                      <a:pt x="1044" y="146"/>
                    </a:lnTo>
                    <a:lnTo>
                      <a:pt x="1044" y="146"/>
                    </a:lnTo>
                    <a:lnTo>
                      <a:pt x="1044" y="145"/>
                    </a:lnTo>
                    <a:lnTo>
                      <a:pt x="1044" y="145"/>
                    </a:lnTo>
                    <a:lnTo>
                      <a:pt x="1042" y="144"/>
                    </a:lnTo>
                    <a:lnTo>
                      <a:pt x="1042" y="144"/>
                    </a:lnTo>
                    <a:lnTo>
                      <a:pt x="1040" y="140"/>
                    </a:lnTo>
                    <a:lnTo>
                      <a:pt x="1038" y="137"/>
                    </a:lnTo>
                    <a:lnTo>
                      <a:pt x="1034" y="134"/>
                    </a:lnTo>
                    <a:lnTo>
                      <a:pt x="1032" y="133"/>
                    </a:lnTo>
                    <a:lnTo>
                      <a:pt x="1029" y="131"/>
                    </a:lnTo>
                    <a:lnTo>
                      <a:pt x="1025" y="129"/>
                    </a:lnTo>
                    <a:lnTo>
                      <a:pt x="1021" y="127"/>
                    </a:lnTo>
                    <a:lnTo>
                      <a:pt x="1017" y="126"/>
                    </a:lnTo>
                    <a:lnTo>
                      <a:pt x="1017" y="127"/>
                    </a:lnTo>
                    <a:lnTo>
                      <a:pt x="1017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4" y="126"/>
                    </a:lnTo>
                    <a:lnTo>
                      <a:pt x="1012" y="122"/>
                    </a:lnTo>
                    <a:lnTo>
                      <a:pt x="1009" y="118"/>
                    </a:lnTo>
                    <a:lnTo>
                      <a:pt x="1005" y="115"/>
                    </a:lnTo>
                    <a:lnTo>
                      <a:pt x="1001" y="111"/>
                    </a:lnTo>
                    <a:lnTo>
                      <a:pt x="997" y="109"/>
                    </a:lnTo>
                    <a:lnTo>
                      <a:pt x="993" y="106"/>
                    </a:lnTo>
                    <a:lnTo>
                      <a:pt x="987" y="103"/>
                    </a:lnTo>
                    <a:lnTo>
                      <a:pt x="983" y="101"/>
                    </a:lnTo>
                    <a:lnTo>
                      <a:pt x="983" y="101"/>
                    </a:lnTo>
                    <a:lnTo>
                      <a:pt x="983" y="101"/>
                    </a:lnTo>
                    <a:lnTo>
                      <a:pt x="983" y="99"/>
                    </a:lnTo>
                    <a:lnTo>
                      <a:pt x="983" y="99"/>
                    </a:lnTo>
                    <a:lnTo>
                      <a:pt x="983" y="99"/>
                    </a:lnTo>
                    <a:lnTo>
                      <a:pt x="983" y="99"/>
                    </a:lnTo>
                    <a:lnTo>
                      <a:pt x="983" y="99"/>
                    </a:lnTo>
                    <a:lnTo>
                      <a:pt x="983" y="99"/>
                    </a:lnTo>
                    <a:lnTo>
                      <a:pt x="979" y="96"/>
                    </a:lnTo>
                    <a:lnTo>
                      <a:pt x="975" y="95"/>
                    </a:lnTo>
                    <a:lnTo>
                      <a:pt x="971" y="92"/>
                    </a:lnTo>
                    <a:lnTo>
                      <a:pt x="967" y="90"/>
                    </a:lnTo>
                    <a:lnTo>
                      <a:pt x="963" y="87"/>
                    </a:lnTo>
                    <a:lnTo>
                      <a:pt x="959" y="84"/>
                    </a:lnTo>
                    <a:lnTo>
                      <a:pt x="954" y="84"/>
                    </a:lnTo>
                    <a:lnTo>
                      <a:pt x="948" y="84"/>
                    </a:lnTo>
                    <a:lnTo>
                      <a:pt x="947" y="84"/>
                    </a:lnTo>
                    <a:lnTo>
                      <a:pt x="944" y="86"/>
                    </a:lnTo>
                    <a:lnTo>
                      <a:pt x="943" y="87"/>
                    </a:lnTo>
                    <a:lnTo>
                      <a:pt x="942" y="88"/>
                    </a:lnTo>
                    <a:lnTo>
                      <a:pt x="939" y="90"/>
                    </a:lnTo>
                    <a:lnTo>
                      <a:pt x="938" y="91"/>
                    </a:lnTo>
                    <a:lnTo>
                      <a:pt x="938" y="92"/>
                    </a:lnTo>
                    <a:lnTo>
                      <a:pt x="936" y="94"/>
                    </a:lnTo>
                    <a:lnTo>
                      <a:pt x="936" y="94"/>
                    </a:lnTo>
                    <a:lnTo>
                      <a:pt x="936" y="94"/>
                    </a:lnTo>
                    <a:lnTo>
                      <a:pt x="936" y="95"/>
                    </a:lnTo>
                    <a:lnTo>
                      <a:pt x="936" y="95"/>
                    </a:lnTo>
                    <a:lnTo>
                      <a:pt x="936" y="95"/>
                    </a:lnTo>
                    <a:lnTo>
                      <a:pt x="935" y="95"/>
                    </a:lnTo>
                    <a:lnTo>
                      <a:pt x="935" y="95"/>
                    </a:lnTo>
                    <a:lnTo>
                      <a:pt x="935" y="95"/>
                    </a:lnTo>
                    <a:lnTo>
                      <a:pt x="935" y="91"/>
                    </a:lnTo>
                    <a:lnTo>
                      <a:pt x="934" y="87"/>
                    </a:lnTo>
                    <a:lnTo>
                      <a:pt x="934" y="83"/>
                    </a:lnTo>
                    <a:lnTo>
                      <a:pt x="932" y="79"/>
                    </a:lnTo>
                    <a:lnTo>
                      <a:pt x="930" y="75"/>
                    </a:lnTo>
                    <a:lnTo>
                      <a:pt x="928" y="72"/>
                    </a:lnTo>
                    <a:lnTo>
                      <a:pt x="926" y="70"/>
                    </a:lnTo>
                    <a:lnTo>
                      <a:pt x="922" y="68"/>
                    </a:lnTo>
                    <a:lnTo>
                      <a:pt x="912" y="63"/>
                    </a:lnTo>
                    <a:lnTo>
                      <a:pt x="903" y="59"/>
                    </a:lnTo>
                    <a:lnTo>
                      <a:pt x="892" y="55"/>
                    </a:lnTo>
                    <a:lnTo>
                      <a:pt x="883" y="51"/>
                    </a:lnTo>
                    <a:lnTo>
                      <a:pt x="872" y="47"/>
                    </a:lnTo>
                    <a:lnTo>
                      <a:pt x="862" y="43"/>
                    </a:lnTo>
                    <a:lnTo>
                      <a:pt x="852" y="39"/>
                    </a:lnTo>
                    <a:lnTo>
                      <a:pt x="842" y="35"/>
                    </a:lnTo>
                    <a:lnTo>
                      <a:pt x="810" y="20"/>
                    </a:lnTo>
                    <a:lnTo>
                      <a:pt x="799" y="16"/>
                    </a:lnTo>
                    <a:lnTo>
                      <a:pt x="789" y="12"/>
                    </a:lnTo>
                    <a:lnTo>
                      <a:pt x="778" y="9"/>
                    </a:lnTo>
                    <a:lnTo>
                      <a:pt x="767" y="8"/>
                    </a:lnTo>
                    <a:lnTo>
                      <a:pt x="756" y="8"/>
                    </a:lnTo>
                    <a:lnTo>
                      <a:pt x="746" y="9"/>
                    </a:lnTo>
                    <a:lnTo>
                      <a:pt x="733" y="12"/>
                    </a:lnTo>
                    <a:lnTo>
                      <a:pt x="723" y="17"/>
                    </a:lnTo>
                    <a:lnTo>
                      <a:pt x="723" y="17"/>
                    </a:lnTo>
                    <a:lnTo>
                      <a:pt x="721" y="17"/>
                    </a:lnTo>
                    <a:lnTo>
                      <a:pt x="721" y="17"/>
                    </a:lnTo>
                    <a:lnTo>
                      <a:pt x="721" y="19"/>
                    </a:lnTo>
                    <a:lnTo>
                      <a:pt x="721" y="19"/>
                    </a:lnTo>
                    <a:lnTo>
                      <a:pt x="720" y="19"/>
                    </a:lnTo>
                    <a:lnTo>
                      <a:pt x="720" y="19"/>
                    </a:lnTo>
                    <a:lnTo>
                      <a:pt x="720" y="19"/>
                    </a:lnTo>
                    <a:lnTo>
                      <a:pt x="717" y="15"/>
                    </a:lnTo>
                    <a:lnTo>
                      <a:pt x="716" y="12"/>
                    </a:lnTo>
                    <a:lnTo>
                      <a:pt x="713" y="9"/>
                    </a:lnTo>
                    <a:lnTo>
                      <a:pt x="711" y="6"/>
                    </a:lnTo>
                    <a:lnTo>
                      <a:pt x="708" y="5"/>
                    </a:lnTo>
                    <a:lnTo>
                      <a:pt x="704" y="2"/>
                    </a:lnTo>
                    <a:lnTo>
                      <a:pt x="701" y="2"/>
                    </a:lnTo>
                    <a:lnTo>
                      <a:pt x="697" y="1"/>
                    </a:lnTo>
                    <a:lnTo>
                      <a:pt x="697" y="1"/>
                    </a:lnTo>
                    <a:lnTo>
                      <a:pt x="696" y="1"/>
                    </a:lnTo>
                    <a:lnTo>
                      <a:pt x="694" y="1"/>
                    </a:lnTo>
                    <a:lnTo>
                      <a:pt x="694" y="1"/>
                    </a:lnTo>
                    <a:lnTo>
                      <a:pt x="693" y="1"/>
                    </a:lnTo>
                    <a:lnTo>
                      <a:pt x="693" y="0"/>
                    </a:lnTo>
                    <a:lnTo>
                      <a:pt x="692" y="0"/>
                    </a:lnTo>
                    <a:lnTo>
                      <a:pt x="692" y="0"/>
                    </a:lnTo>
                    <a:lnTo>
                      <a:pt x="685" y="0"/>
                    </a:lnTo>
                    <a:lnTo>
                      <a:pt x="680" y="0"/>
                    </a:lnTo>
                    <a:lnTo>
                      <a:pt x="673" y="0"/>
                    </a:lnTo>
                    <a:lnTo>
                      <a:pt x="666" y="1"/>
                    </a:lnTo>
                    <a:lnTo>
                      <a:pt x="660" y="2"/>
                    </a:lnTo>
                    <a:lnTo>
                      <a:pt x="653" y="4"/>
                    </a:lnTo>
                    <a:lnTo>
                      <a:pt x="647" y="5"/>
                    </a:lnTo>
                    <a:lnTo>
                      <a:pt x="641" y="5"/>
                    </a:lnTo>
                    <a:lnTo>
                      <a:pt x="638" y="6"/>
                    </a:lnTo>
                    <a:lnTo>
                      <a:pt x="637" y="8"/>
                    </a:lnTo>
                    <a:lnTo>
                      <a:pt x="634" y="8"/>
                    </a:lnTo>
                    <a:lnTo>
                      <a:pt x="631" y="9"/>
                    </a:lnTo>
                    <a:lnTo>
                      <a:pt x="630" y="10"/>
                    </a:lnTo>
                    <a:lnTo>
                      <a:pt x="627" y="10"/>
                    </a:lnTo>
                    <a:lnTo>
                      <a:pt x="626" y="12"/>
                    </a:lnTo>
                    <a:lnTo>
                      <a:pt x="625" y="13"/>
                    </a:lnTo>
                    <a:lnTo>
                      <a:pt x="623" y="12"/>
                    </a:lnTo>
                    <a:lnTo>
                      <a:pt x="621" y="10"/>
                    </a:lnTo>
                    <a:lnTo>
                      <a:pt x="619" y="9"/>
                    </a:lnTo>
                    <a:lnTo>
                      <a:pt x="618" y="8"/>
                    </a:lnTo>
                    <a:lnTo>
                      <a:pt x="617" y="6"/>
                    </a:lnTo>
                    <a:lnTo>
                      <a:pt x="615" y="5"/>
                    </a:lnTo>
                    <a:lnTo>
                      <a:pt x="612" y="5"/>
                    </a:lnTo>
                    <a:lnTo>
                      <a:pt x="610" y="4"/>
                    </a:lnTo>
                    <a:lnTo>
                      <a:pt x="600" y="5"/>
                    </a:lnTo>
                    <a:lnTo>
                      <a:pt x="590" y="6"/>
                    </a:lnTo>
                    <a:lnTo>
                      <a:pt x="580" y="9"/>
                    </a:lnTo>
                    <a:lnTo>
                      <a:pt x="571" y="12"/>
                    </a:lnTo>
                    <a:lnTo>
                      <a:pt x="561" y="15"/>
                    </a:lnTo>
                    <a:lnTo>
                      <a:pt x="552" y="17"/>
                    </a:lnTo>
                    <a:lnTo>
                      <a:pt x="543" y="20"/>
                    </a:lnTo>
                    <a:lnTo>
                      <a:pt x="533" y="21"/>
                    </a:lnTo>
                    <a:lnTo>
                      <a:pt x="520" y="24"/>
                    </a:lnTo>
                    <a:lnTo>
                      <a:pt x="506" y="27"/>
                    </a:lnTo>
                    <a:lnTo>
                      <a:pt x="493" y="29"/>
                    </a:lnTo>
                    <a:lnTo>
                      <a:pt x="479" y="32"/>
                    </a:lnTo>
                    <a:lnTo>
                      <a:pt x="467" y="36"/>
                    </a:lnTo>
                    <a:lnTo>
                      <a:pt x="454" y="39"/>
                    </a:lnTo>
                    <a:lnTo>
                      <a:pt x="442" y="43"/>
                    </a:lnTo>
                    <a:lnTo>
                      <a:pt x="430" y="48"/>
                    </a:lnTo>
                    <a:lnTo>
                      <a:pt x="424" y="53"/>
                    </a:lnTo>
                    <a:lnTo>
                      <a:pt x="418" y="58"/>
                    </a:lnTo>
                    <a:lnTo>
                      <a:pt x="411" y="60"/>
                    </a:lnTo>
                    <a:lnTo>
                      <a:pt x="404" y="63"/>
                    </a:lnTo>
                    <a:lnTo>
                      <a:pt x="397" y="66"/>
                    </a:lnTo>
                    <a:lnTo>
                      <a:pt x="389" y="67"/>
                    </a:lnTo>
                    <a:lnTo>
                      <a:pt x="383" y="70"/>
                    </a:lnTo>
                    <a:lnTo>
                      <a:pt x="377" y="74"/>
                    </a:lnTo>
                    <a:lnTo>
                      <a:pt x="375" y="74"/>
                    </a:lnTo>
                    <a:lnTo>
                      <a:pt x="373" y="74"/>
                    </a:lnTo>
                    <a:lnTo>
                      <a:pt x="372" y="75"/>
                    </a:lnTo>
                    <a:lnTo>
                      <a:pt x="371" y="75"/>
                    </a:lnTo>
                    <a:lnTo>
                      <a:pt x="369" y="76"/>
                    </a:lnTo>
                    <a:lnTo>
                      <a:pt x="368" y="78"/>
                    </a:lnTo>
                    <a:lnTo>
                      <a:pt x="367" y="78"/>
                    </a:lnTo>
                    <a:lnTo>
                      <a:pt x="365" y="79"/>
                    </a:lnTo>
                    <a:lnTo>
                      <a:pt x="363" y="80"/>
                    </a:lnTo>
                    <a:lnTo>
                      <a:pt x="359" y="82"/>
                    </a:lnTo>
                    <a:lnTo>
                      <a:pt x="354" y="83"/>
                    </a:lnTo>
                    <a:lnTo>
                      <a:pt x="352" y="84"/>
                    </a:lnTo>
                    <a:lnTo>
                      <a:pt x="348" y="87"/>
                    </a:lnTo>
                    <a:lnTo>
                      <a:pt x="345" y="88"/>
                    </a:lnTo>
                    <a:lnTo>
                      <a:pt x="341" y="90"/>
                    </a:lnTo>
                    <a:lnTo>
                      <a:pt x="338" y="91"/>
                    </a:lnTo>
                    <a:lnTo>
                      <a:pt x="332" y="95"/>
                    </a:lnTo>
                    <a:lnTo>
                      <a:pt x="324" y="98"/>
                    </a:lnTo>
                    <a:lnTo>
                      <a:pt x="317" y="102"/>
                    </a:lnTo>
                    <a:lnTo>
                      <a:pt x="309" y="105"/>
                    </a:lnTo>
                    <a:lnTo>
                      <a:pt x="302" y="107"/>
                    </a:lnTo>
                    <a:lnTo>
                      <a:pt x="295" y="110"/>
                    </a:lnTo>
                    <a:lnTo>
                      <a:pt x="289" y="114"/>
                    </a:lnTo>
                    <a:lnTo>
                      <a:pt x="283" y="119"/>
                    </a:lnTo>
                    <a:lnTo>
                      <a:pt x="285" y="125"/>
                    </a:lnTo>
                    <a:lnTo>
                      <a:pt x="283" y="125"/>
                    </a:lnTo>
                    <a:lnTo>
                      <a:pt x="282" y="126"/>
                    </a:lnTo>
                    <a:lnTo>
                      <a:pt x="281" y="126"/>
                    </a:lnTo>
                    <a:lnTo>
                      <a:pt x="279" y="126"/>
                    </a:lnTo>
                    <a:lnTo>
                      <a:pt x="278" y="126"/>
                    </a:lnTo>
                    <a:lnTo>
                      <a:pt x="277" y="126"/>
                    </a:lnTo>
                    <a:lnTo>
                      <a:pt x="275" y="127"/>
                    </a:lnTo>
                    <a:lnTo>
                      <a:pt x="275" y="127"/>
                    </a:lnTo>
                    <a:lnTo>
                      <a:pt x="274" y="127"/>
                    </a:lnTo>
                    <a:lnTo>
                      <a:pt x="273" y="127"/>
                    </a:lnTo>
                    <a:lnTo>
                      <a:pt x="273" y="129"/>
                    </a:lnTo>
                    <a:lnTo>
                      <a:pt x="271" y="129"/>
                    </a:lnTo>
                    <a:lnTo>
                      <a:pt x="270" y="129"/>
                    </a:lnTo>
                    <a:lnTo>
                      <a:pt x="270" y="129"/>
                    </a:lnTo>
                    <a:lnTo>
                      <a:pt x="268" y="129"/>
                    </a:lnTo>
                    <a:lnTo>
                      <a:pt x="267" y="129"/>
                    </a:lnTo>
                    <a:lnTo>
                      <a:pt x="260" y="133"/>
                    </a:lnTo>
                    <a:lnTo>
                      <a:pt x="252" y="137"/>
                    </a:lnTo>
                    <a:lnTo>
                      <a:pt x="246" y="142"/>
                    </a:lnTo>
                    <a:lnTo>
                      <a:pt x="238" y="146"/>
                    </a:lnTo>
                    <a:lnTo>
                      <a:pt x="231" y="150"/>
                    </a:lnTo>
                    <a:lnTo>
                      <a:pt x="223" y="156"/>
                    </a:lnTo>
                    <a:lnTo>
                      <a:pt x="216" y="160"/>
                    </a:lnTo>
                    <a:lnTo>
                      <a:pt x="209" y="164"/>
                    </a:lnTo>
                    <a:lnTo>
                      <a:pt x="207" y="166"/>
                    </a:lnTo>
                    <a:lnTo>
                      <a:pt x="204" y="168"/>
                    </a:lnTo>
                    <a:lnTo>
                      <a:pt x="201" y="169"/>
                    </a:lnTo>
                    <a:lnTo>
                      <a:pt x="199" y="172"/>
                    </a:lnTo>
                    <a:lnTo>
                      <a:pt x="196" y="173"/>
                    </a:lnTo>
                    <a:lnTo>
                      <a:pt x="193" y="174"/>
                    </a:lnTo>
                    <a:lnTo>
                      <a:pt x="191" y="177"/>
                    </a:lnTo>
                    <a:lnTo>
                      <a:pt x="188" y="178"/>
                    </a:lnTo>
                    <a:lnTo>
                      <a:pt x="184" y="181"/>
                    </a:lnTo>
                    <a:lnTo>
                      <a:pt x="181" y="184"/>
                    </a:lnTo>
                    <a:lnTo>
                      <a:pt x="178" y="188"/>
                    </a:lnTo>
                    <a:lnTo>
                      <a:pt x="176" y="191"/>
                    </a:lnTo>
                    <a:lnTo>
                      <a:pt x="174" y="195"/>
                    </a:lnTo>
                    <a:lnTo>
                      <a:pt x="172" y="197"/>
                    </a:lnTo>
                    <a:lnTo>
                      <a:pt x="169" y="200"/>
                    </a:lnTo>
                    <a:lnTo>
                      <a:pt x="166" y="204"/>
                    </a:lnTo>
                    <a:lnTo>
                      <a:pt x="165" y="204"/>
                    </a:lnTo>
                    <a:lnTo>
                      <a:pt x="164" y="204"/>
                    </a:lnTo>
                    <a:lnTo>
                      <a:pt x="162" y="204"/>
                    </a:lnTo>
                    <a:lnTo>
                      <a:pt x="161" y="205"/>
                    </a:lnTo>
                    <a:lnTo>
                      <a:pt x="160" y="205"/>
                    </a:lnTo>
                    <a:lnTo>
                      <a:pt x="160" y="205"/>
                    </a:lnTo>
                    <a:lnTo>
                      <a:pt x="158" y="207"/>
                    </a:lnTo>
                    <a:lnTo>
                      <a:pt x="157" y="207"/>
                    </a:lnTo>
                    <a:lnTo>
                      <a:pt x="152" y="208"/>
                    </a:lnTo>
                    <a:lnTo>
                      <a:pt x="145" y="212"/>
                    </a:lnTo>
                    <a:lnTo>
                      <a:pt x="139" y="215"/>
                    </a:lnTo>
                    <a:lnTo>
                      <a:pt x="135" y="219"/>
                    </a:lnTo>
                    <a:lnTo>
                      <a:pt x="130" y="224"/>
                    </a:lnTo>
                    <a:lnTo>
                      <a:pt x="125" y="228"/>
                    </a:lnTo>
                    <a:lnTo>
                      <a:pt x="121" y="234"/>
                    </a:lnTo>
                    <a:lnTo>
                      <a:pt x="115" y="238"/>
                    </a:lnTo>
                    <a:lnTo>
                      <a:pt x="111" y="244"/>
                    </a:lnTo>
                    <a:lnTo>
                      <a:pt x="107" y="250"/>
                    </a:lnTo>
                    <a:lnTo>
                      <a:pt x="103" y="256"/>
                    </a:lnTo>
                    <a:lnTo>
                      <a:pt x="101" y="265"/>
                    </a:lnTo>
                    <a:lnTo>
                      <a:pt x="96" y="271"/>
                    </a:lnTo>
                    <a:lnTo>
                      <a:pt x="94" y="279"/>
                    </a:lnTo>
                    <a:lnTo>
                      <a:pt x="92" y="286"/>
                    </a:lnTo>
                    <a:lnTo>
                      <a:pt x="90" y="294"/>
                    </a:lnTo>
                    <a:lnTo>
                      <a:pt x="88" y="295"/>
                    </a:lnTo>
                    <a:lnTo>
                      <a:pt x="87" y="295"/>
                    </a:lnTo>
                    <a:lnTo>
                      <a:pt x="86" y="297"/>
                    </a:lnTo>
                    <a:lnTo>
                      <a:pt x="84" y="298"/>
                    </a:lnTo>
                    <a:lnTo>
                      <a:pt x="83" y="298"/>
                    </a:lnTo>
                    <a:lnTo>
                      <a:pt x="80" y="299"/>
                    </a:lnTo>
                    <a:lnTo>
                      <a:pt x="80" y="301"/>
                    </a:lnTo>
                    <a:lnTo>
                      <a:pt x="79" y="302"/>
                    </a:lnTo>
                    <a:lnTo>
                      <a:pt x="78" y="302"/>
                    </a:lnTo>
                    <a:lnTo>
                      <a:pt x="75" y="303"/>
                    </a:lnTo>
                    <a:lnTo>
                      <a:pt x="74" y="305"/>
                    </a:lnTo>
                    <a:lnTo>
                      <a:pt x="72" y="306"/>
                    </a:lnTo>
                    <a:lnTo>
                      <a:pt x="71" y="308"/>
                    </a:lnTo>
                    <a:lnTo>
                      <a:pt x="70" y="308"/>
                    </a:lnTo>
                    <a:lnTo>
                      <a:pt x="68" y="309"/>
                    </a:lnTo>
                    <a:lnTo>
                      <a:pt x="67" y="310"/>
                    </a:lnTo>
                    <a:lnTo>
                      <a:pt x="63" y="314"/>
                    </a:lnTo>
                    <a:lnTo>
                      <a:pt x="59" y="318"/>
                    </a:lnTo>
                    <a:lnTo>
                      <a:pt x="55" y="322"/>
                    </a:lnTo>
                    <a:lnTo>
                      <a:pt x="51" y="328"/>
                    </a:lnTo>
                    <a:lnTo>
                      <a:pt x="48" y="332"/>
                    </a:lnTo>
                    <a:lnTo>
                      <a:pt x="44" y="336"/>
                    </a:lnTo>
                    <a:lnTo>
                      <a:pt x="41" y="340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6"/>
                    </a:lnTo>
                    <a:lnTo>
                      <a:pt x="33" y="353"/>
                    </a:lnTo>
                    <a:lnTo>
                      <a:pt x="29" y="361"/>
                    </a:lnTo>
                    <a:lnTo>
                      <a:pt x="25" y="369"/>
                    </a:lnTo>
                    <a:lnTo>
                      <a:pt x="21" y="377"/>
                    </a:lnTo>
                    <a:lnTo>
                      <a:pt x="17" y="385"/>
                    </a:lnTo>
                    <a:lnTo>
                      <a:pt x="13" y="395"/>
                    </a:lnTo>
                    <a:lnTo>
                      <a:pt x="10" y="404"/>
                    </a:lnTo>
                    <a:lnTo>
                      <a:pt x="8" y="414"/>
                    </a:lnTo>
                    <a:lnTo>
                      <a:pt x="6" y="416"/>
                    </a:lnTo>
                    <a:lnTo>
                      <a:pt x="6" y="420"/>
                    </a:lnTo>
                    <a:lnTo>
                      <a:pt x="5" y="424"/>
                    </a:lnTo>
                    <a:lnTo>
                      <a:pt x="4" y="427"/>
                    </a:lnTo>
                    <a:lnTo>
                      <a:pt x="4" y="431"/>
                    </a:lnTo>
                    <a:lnTo>
                      <a:pt x="2" y="435"/>
                    </a:lnTo>
                    <a:lnTo>
                      <a:pt x="2" y="438"/>
                    </a:lnTo>
                    <a:lnTo>
                      <a:pt x="1" y="442"/>
                    </a:lnTo>
                    <a:lnTo>
                      <a:pt x="0" y="446"/>
                    </a:lnTo>
                    <a:lnTo>
                      <a:pt x="0" y="450"/>
                    </a:lnTo>
                    <a:lnTo>
                      <a:pt x="0" y="454"/>
                    </a:lnTo>
                    <a:lnTo>
                      <a:pt x="0" y="458"/>
                    </a:lnTo>
                    <a:lnTo>
                      <a:pt x="1" y="462"/>
                    </a:lnTo>
                    <a:lnTo>
                      <a:pt x="1" y="466"/>
                    </a:lnTo>
                    <a:lnTo>
                      <a:pt x="2" y="470"/>
                    </a:lnTo>
                    <a:lnTo>
                      <a:pt x="4" y="473"/>
                    </a:lnTo>
                    <a:lnTo>
                      <a:pt x="4" y="476"/>
                    </a:lnTo>
                    <a:lnTo>
                      <a:pt x="2" y="478"/>
                    </a:lnTo>
                    <a:lnTo>
                      <a:pt x="2" y="481"/>
                    </a:lnTo>
                    <a:lnTo>
                      <a:pt x="1" y="484"/>
                    </a:lnTo>
                    <a:lnTo>
                      <a:pt x="1" y="486"/>
                    </a:lnTo>
                    <a:lnTo>
                      <a:pt x="1" y="489"/>
                    </a:lnTo>
                    <a:lnTo>
                      <a:pt x="0" y="492"/>
                    </a:lnTo>
                    <a:lnTo>
                      <a:pt x="0" y="494"/>
                    </a:lnTo>
                    <a:lnTo>
                      <a:pt x="0" y="506"/>
                    </a:lnTo>
                    <a:lnTo>
                      <a:pt x="0" y="519"/>
                    </a:lnTo>
                    <a:lnTo>
                      <a:pt x="2" y="531"/>
                    </a:lnTo>
                    <a:lnTo>
                      <a:pt x="5" y="543"/>
                    </a:lnTo>
                    <a:lnTo>
                      <a:pt x="9" y="555"/>
                    </a:lnTo>
                    <a:lnTo>
                      <a:pt x="15" y="566"/>
                    </a:lnTo>
                    <a:lnTo>
                      <a:pt x="20" y="576"/>
                    </a:lnTo>
                    <a:lnTo>
                      <a:pt x="27" y="587"/>
                    </a:lnTo>
                    <a:lnTo>
                      <a:pt x="29" y="590"/>
                    </a:lnTo>
                    <a:lnTo>
                      <a:pt x="32" y="592"/>
                    </a:lnTo>
                    <a:lnTo>
                      <a:pt x="35" y="595"/>
                    </a:lnTo>
                    <a:lnTo>
                      <a:pt x="37" y="596"/>
                    </a:lnTo>
                    <a:lnTo>
                      <a:pt x="40" y="599"/>
                    </a:lnTo>
                    <a:lnTo>
                      <a:pt x="43" y="602"/>
                    </a:lnTo>
                    <a:lnTo>
                      <a:pt x="45" y="603"/>
                    </a:lnTo>
                    <a:lnTo>
                      <a:pt x="48" y="605"/>
                    </a:lnTo>
                    <a:lnTo>
                      <a:pt x="51" y="606"/>
                    </a:lnTo>
                    <a:lnTo>
                      <a:pt x="53" y="607"/>
                    </a:lnTo>
                    <a:lnTo>
                      <a:pt x="56" y="609"/>
                    </a:lnTo>
                    <a:lnTo>
                      <a:pt x="59" y="610"/>
                    </a:lnTo>
                    <a:lnTo>
                      <a:pt x="63" y="611"/>
                    </a:lnTo>
                    <a:lnTo>
                      <a:pt x="66" y="613"/>
                    </a:lnTo>
                    <a:lnTo>
                      <a:pt x="68" y="614"/>
                    </a:lnTo>
                    <a:lnTo>
                      <a:pt x="71" y="615"/>
                    </a:lnTo>
                    <a:lnTo>
                      <a:pt x="72" y="615"/>
                    </a:lnTo>
                    <a:lnTo>
                      <a:pt x="74" y="617"/>
                    </a:lnTo>
                    <a:lnTo>
                      <a:pt x="75" y="617"/>
                    </a:lnTo>
                    <a:lnTo>
                      <a:pt x="76" y="617"/>
                    </a:lnTo>
                    <a:lnTo>
                      <a:pt x="78" y="618"/>
                    </a:lnTo>
                    <a:lnTo>
                      <a:pt x="79" y="618"/>
                    </a:lnTo>
                    <a:lnTo>
                      <a:pt x="80" y="618"/>
                    </a:lnTo>
                    <a:lnTo>
                      <a:pt x="82" y="619"/>
                    </a:lnTo>
                    <a:lnTo>
                      <a:pt x="83" y="619"/>
                    </a:lnTo>
                    <a:lnTo>
                      <a:pt x="84" y="619"/>
                    </a:lnTo>
                    <a:lnTo>
                      <a:pt x="86" y="619"/>
                    </a:lnTo>
                    <a:lnTo>
                      <a:pt x="87" y="621"/>
                    </a:lnTo>
                    <a:lnTo>
                      <a:pt x="88" y="621"/>
                    </a:lnTo>
                    <a:lnTo>
                      <a:pt x="90" y="621"/>
                    </a:lnTo>
                    <a:lnTo>
                      <a:pt x="91" y="621"/>
                    </a:lnTo>
                    <a:lnTo>
                      <a:pt x="92" y="622"/>
                    </a:lnTo>
                    <a:lnTo>
                      <a:pt x="94" y="622"/>
                    </a:lnTo>
                    <a:lnTo>
                      <a:pt x="94" y="622"/>
                    </a:lnTo>
                    <a:lnTo>
                      <a:pt x="94" y="622"/>
                    </a:lnTo>
                    <a:lnTo>
                      <a:pt x="94" y="622"/>
                    </a:lnTo>
                    <a:lnTo>
                      <a:pt x="95" y="622"/>
                    </a:lnTo>
                    <a:lnTo>
                      <a:pt x="95" y="622"/>
                    </a:lnTo>
                    <a:lnTo>
                      <a:pt x="95" y="622"/>
                    </a:lnTo>
                    <a:lnTo>
                      <a:pt x="96" y="622"/>
                    </a:lnTo>
                    <a:lnTo>
                      <a:pt x="99" y="638"/>
                    </a:lnTo>
                    <a:lnTo>
                      <a:pt x="105" y="654"/>
                    </a:lnTo>
                    <a:lnTo>
                      <a:pt x="110" y="669"/>
                    </a:lnTo>
                    <a:lnTo>
                      <a:pt x="115" y="684"/>
                    </a:lnTo>
                    <a:lnTo>
                      <a:pt x="123" y="699"/>
                    </a:lnTo>
                    <a:lnTo>
                      <a:pt x="131" y="712"/>
                    </a:lnTo>
                    <a:lnTo>
                      <a:pt x="139" y="726"/>
                    </a:lnTo>
                    <a:lnTo>
                      <a:pt x="150" y="739"/>
                    </a:lnTo>
                    <a:lnTo>
                      <a:pt x="153" y="743"/>
                    </a:lnTo>
                    <a:lnTo>
                      <a:pt x="157" y="748"/>
                    </a:lnTo>
                    <a:lnTo>
                      <a:pt x="161" y="752"/>
                    </a:lnTo>
                    <a:lnTo>
                      <a:pt x="165" y="756"/>
                    </a:lnTo>
                    <a:lnTo>
                      <a:pt x="169" y="762"/>
                    </a:lnTo>
                    <a:lnTo>
                      <a:pt x="173" y="766"/>
                    </a:lnTo>
                    <a:lnTo>
                      <a:pt x="177" y="770"/>
                    </a:lnTo>
                    <a:lnTo>
                      <a:pt x="181" y="774"/>
                    </a:lnTo>
                    <a:lnTo>
                      <a:pt x="184" y="777"/>
                    </a:lnTo>
                    <a:lnTo>
                      <a:pt x="188" y="778"/>
                    </a:lnTo>
                    <a:lnTo>
                      <a:pt x="191" y="781"/>
                    </a:lnTo>
                    <a:lnTo>
                      <a:pt x="193" y="783"/>
                    </a:lnTo>
                    <a:lnTo>
                      <a:pt x="196" y="786"/>
                    </a:lnTo>
                    <a:lnTo>
                      <a:pt x="199" y="787"/>
                    </a:lnTo>
                    <a:lnTo>
                      <a:pt x="203" y="790"/>
                    </a:lnTo>
                    <a:lnTo>
                      <a:pt x="205" y="791"/>
                    </a:lnTo>
                    <a:lnTo>
                      <a:pt x="209" y="795"/>
                    </a:lnTo>
                    <a:lnTo>
                      <a:pt x="215" y="799"/>
                    </a:lnTo>
                    <a:lnTo>
                      <a:pt x="220" y="802"/>
                    </a:lnTo>
                    <a:lnTo>
                      <a:pt x="225" y="805"/>
                    </a:lnTo>
                    <a:lnTo>
                      <a:pt x="231" y="808"/>
                    </a:lnTo>
                    <a:lnTo>
                      <a:pt x="238" y="810"/>
                    </a:lnTo>
                    <a:lnTo>
                      <a:pt x="243" y="813"/>
                    </a:lnTo>
                    <a:lnTo>
                      <a:pt x="248" y="816"/>
                    </a:lnTo>
                    <a:lnTo>
                      <a:pt x="248" y="816"/>
                    </a:lnTo>
                    <a:lnTo>
                      <a:pt x="250" y="816"/>
                    </a:lnTo>
                    <a:lnTo>
                      <a:pt x="250" y="816"/>
                    </a:lnTo>
                    <a:lnTo>
                      <a:pt x="250" y="817"/>
                    </a:lnTo>
                    <a:lnTo>
                      <a:pt x="250" y="817"/>
                    </a:lnTo>
                    <a:lnTo>
                      <a:pt x="251" y="817"/>
                    </a:lnTo>
                    <a:lnTo>
                      <a:pt x="251" y="817"/>
                    </a:lnTo>
                    <a:lnTo>
                      <a:pt x="251" y="817"/>
                    </a:lnTo>
                    <a:lnTo>
                      <a:pt x="256" y="818"/>
                    </a:lnTo>
                    <a:lnTo>
                      <a:pt x="260" y="821"/>
                    </a:lnTo>
                    <a:lnTo>
                      <a:pt x="266" y="821"/>
                    </a:lnTo>
                    <a:lnTo>
                      <a:pt x="271" y="822"/>
                    </a:lnTo>
                    <a:lnTo>
                      <a:pt x="275" y="824"/>
                    </a:lnTo>
                    <a:lnTo>
                      <a:pt x="281" y="824"/>
                    </a:lnTo>
                    <a:lnTo>
                      <a:pt x="285" y="825"/>
                    </a:lnTo>
                    <a:lnTo>
                      <a:pt x="289" y="826"/>
                    </a:lnTo>
                    <a:lnTo>
                      <a:pt x="289" y="828"/>
                    </a:lnTo>
                    <a:lnTo>
                      <a:pt x="289" y="830"/>
                    </a:lnTo>
                    <a:lnTo>
                      <a:pt x="289" y="832"/>
                    </a:lnTo>
                    <a:lnTo>
                      <a:pt x="289" y="834"/>
                    </a:lnTo>
                    <a:lnTo>
                      <a:pt x="289" y="836"/>
                    </a:lnTo>
                    <a:lnTo>
                      <a:pt x="289" y="838"/>
                    </a:lnTo>
                    <a:lnTo>
                      <a:pt x="289" y="840"/>
                    </a:lnTo>
                    <a:lnTo>
                      <a:pt x="289" y="842"/>
                    </a:lnTo>
                    <a:lnTo>
                      <a:pt x="287" y="845"/>
                    </a:lnTo>
                    <a:lnTo>
                      <a:pt x="287" y="848"/>
                    </a:lnTo>
                    <a:lnTo>
                      <a:pt x="287" y="852"/>
                    </a:lnTo>
                    <a:lnTo>
                      <a:pt x="286" y="855"/>
                    </a:lnTo>
                    <a:lnTo>
                      <a:pt x="286" y="857"/>
                    </a:lnTo>
                    <a:lnTo>
                      <a:pt x="286" y="860"/>
                    </a:lnTo>
                    <a:lnTo>
                      <a:pt x="286" y="863"/>
                    </a:lnTo>
                    <a:lnTo>
                      <a:pt x="285" y="865"/>
                    </a:lnTo>
                    <a:lnTo>
                      <a:pt x="285" y="871"/>
                    </a:lnTo>
                    <a:lnTo>
                      <a:pt x="283" y="876"/>
                    </a:lnTo>
                    <a:lnTo>
                      <a:pt x="283" y="881"/>
                    </a:lnTo>
                    <a:lnTo>
                      <a:pt x="282" y="885"/>
                    </a:lnTo>
                    <a:lnTo>
                      <a:pt x="282" y="891"/>
                    </a:lnTo>
                    <a:lnTo>
                      <a:pt x="282" y="896"/>
                    </a:lnTo>
                    <a:lnTo>
                      <a:pt x="281" y="900"/>
                    </a:lnTo>
                    <a:lnTo>
                      <a:pt x="279" y="906"/>
                    </a:lnTo>
                    <a:lnTo>
                      <a:pt x="279" y="910"/>
                    </a:lnTo>
                    <a:lnTo>
                      <a:pt x="278" y="912"/>
                    </a:lnTo>
                    <a:lnTo>
                      <a:pt x="278" y="916"/>
                    </a:lnTo>
                    <a:lnTo>
                      <a:pt x="278" y="919"/>
                    </a:lnTo>
                    <a:lnTo>
                      <a:pt x="277" y="923"/>
                    </a:lnTo>
                    <a:lnTo>
                      <a:pt x="277" y="926"/>
                    </a:lnTo>
                    <a:lnTo>
                      <a:pt x="277" y="930"/>
                    </a:lnTo>
                    <a:lnTo>
                      <a:pt x="275" y="933"/>
                    </a:lnTo>
                    <a:lnTo>
                      <a:pt x="274" y="942"/>
                    </a:lnTo>
                    <a:lnTo>
                      <a:pt x="273" y="951"/>
                    </a:lnTo>
                    <a:lnTo>
                      <a:pt x="271" y="961"/>
                    </a:lnTo>
                    <a:lnTo>
                      <a:pt x="270" y="971"/>
                    </a:lnTo>
                    <a:lnTo>
                      <a:pt x="267" y="981"/>
                    </a:lnTo>
                    <a:lnTo>
                      <a:pt x="266" y="990"/>
                    </a:lnTo>
                    <a:lnTo>
                      <a:pt x="263" y="1000"/>
                    </a:lnTo>
                    <a:lnTo>
                      <a:pt x="259" y="1009"/>
                    </a:lnTo>
                    <a:lnTo>
                      <a:pt x="258" y="1013"/>
                    </a:lnTo>
                    <a:lnTo>
                      <a:pt x="258" y="1017"/>
                    </a:lnTo>
                    <a:lnTo>
                      <a:pt x="256" y="1021"/>
                    </a:lnTo>
                    <a:lnTo>
                      <a:pt x="255" y="1024"/>
                    </a:lnTo>
                    <a:lnTo>
                      <a:pt x="254" y="1028"/>
                    </a:lnTo>
                    <a:lnTo>
                      <a:pt x="252" y="1032"/>
                    </a:lnTo>
                    <a:lnTo>
                      <a:pt x="251" y="1036"/>
                    </a:lnTo>
                    <a:lnTo>
                      <a:pt x="248" y="1040"/>
                    </a:lnTo>
                    <a:lnTo>
                      <a:pt x="248" y="1040"/>
                    </a:lnTo>
                    <a:lnTo>
                      <a:pt x="248" y="1041"/>
                    </a:lnTo>
                    <a:lnTo>
                      <a:pt x="248" y="1041"/>
                    </a:lnTo>
                    <a:lnTo>
                      <a:pt x="248" y="1041"/>
                    </a:lnTo>
                    <a:lnTo>
                      <a:pt x="247" y="1043"/>
                    </a:lnTo>
                    <a:lnTo>
                      <a:pt x="247" y="1043"/>
                    </a:lnTo>
                    <a:lnTo>
                      <a:pt x="247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0" y="1055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8" name="Freeform 226"/>
              <p:cNvSpPr>
                <a:spLocks/>
              </p:cNvSpPr>
              <p:nvPr/>
            </p:nvSpPr>
            <p:spPr bwMode="auto">
              <a:xfrm>
                <a:off x="775" y="906"/>
                <a:ext cx="1231" cy="1111"/>
              </a:xfrm>
              <a:custGeom>
                <a:avLst/>
                <a:gdLst>
                  <a:gd name="T0" fmla="*/ 263 w 1231"/>
                  <a:gd name="T1" fmla="*/ 1013 h 1111"/>
                  <a:gd name="T2" fmla="*/ 293 w 1231"/>
                  <a:gd name="T3" fmla="*/ 828 h 1111"/>
                  <a:gd name="T4" fmla="*/ 424 w 1231"/>
                  <a:gd name="T5" fmla="*/ 810 h 1111"/>
                  <a:gd name="T6" fmla="*/ 502 w 1231"/>
                  <a:gd name="T7" fmla="*/ 758 h 1111"/>
                  <a:gd name="T8" fmla="*/ 513 w 1231"/>
                  <a:gd name="T9" fmla="*/ 711 h 1111"/>
                  <a:gd name="T10" fmla="*/ 552 w 1231"/>
                  <a:gd name="T11" fmla="*/ 696 h 1111"/>
                  <a:gd name="T12" fmla="*/ 584 w 1231"/>
                  <a:gd name="T13" fmla="*/ 674 h 1111"/>
                  <a:gd name="T14" fmla="*/ 635 w 1231"/>
                  <a:gd name="T15" fmla="*/ 689 h 1111"/>
                  <a:gd name="T16" fmla="*/ 626 w 1231"/>
                  <a:gd name="T17" fmla="*/ 747 h 1111"/>
                  <a:gd name="T18" fmla="*/ 574 w 1231"/>
                  <a:gd name="T19" fmla="*/ 799 h 1111"/>
                  <a:gd name="T20" fmla="*/ 510 w 1231"/>
                  <a:gd name="T21" fmla="*/ 828 h 1111"/>
                  <a:gd name="T22" fmla="*/ 510 w 1231"/>
                  <a:gd name="T23" fmla="*/ 830 h 1111"/>
                  <a:gd name="T24" fmla="*/ 428 w 1231"/>
                  <a:gd name="T25" fmla="*/ 977 h 1111"/>
                  <a:gd name="T26" fmla="*/ 341 w 1231"/>
                  <a:gd name="T27" fmla="*/ 1075 h 1111"/>
                  <a:gd name="T28" fmla="*/ 321 w 1231"/>
                  <a:gd name="T29" fmla="*/ 1111 h 1111"/>
                  <a:gd name="T30" fmla="*/ 328 w 1231"/>
                  <a:gd name="T31" fmla="*/ 1107 h 1111"/>
                  <a:gd name="T32" fmla="*/ 337 w 1231"/>
                  <a:gd name="T33" fmla="*/ 1087 h 1111"/>
                  <a:gd name="T34" fmla="*/ 438 w 1231"/>
                  <a:gd name="T35" fmla="*/ 973 h 1111"/>
                  <a:gd name="T36" fmla="*/ 498 w 1231"/>
                  <a:gd name="T37" fmla="*/ 884 h 1111"/>
                  <a:gd name="T38" fmla="*/ 513 w 1231"/>
                  <a:gd name="T39" fmla="*/ 836 h 1111"/>
                  <a:gd name="T40" fmla="*/ 590 w 1231"/>
                  <a:gd name="T41" fmla="*/ 793 h 1111"/>
                  <a:gd name="T42" fmla="*/ 641 w 1231"/>
                  <a:gd name="T43" fmla="*/ 709 h 1111"/>
                  <a:gd name="T44" fmla="*/ 647 w 1231"/>
                  <a:gd name="T45" fmla="*/ 692 h 1111"/>
                  <a:gd name="T46" fmla="*/ 747 w 1231"/>
                  <a:gd name="T47" fmla="*/ 712 h 1111"/>
                  <a:gd name="T48" fmla="*/ 818 w 1231"/>
                  <a:gd name="T49" fmla="*/ 692 h 1111"/>
                  <a:gd name="T50" fmla="*/ 928 w 1231"/>
                  <a:gd name="T51" fmla="*/ 658 h 1111"/>
                  <a:gd name="T52" fmla="*/ 959 w 1231"/>
                  <a:gd name="T53" fmla="*/ 626 h 1111"/>
                  <a:gd name="T54" fmla="*/ 1037 w 1231"/>
                  <a:gd name="T55" fmla="*/ 614 h 1111"/>
                  <a:gd name="T56" fmla="*/ 1216 w 1231"/>
                  <a:gd name="T57" fmla="*/ 525 h 1111"/>
                  <a:gd name="T58" fmla="*/ 1229 w 1231"/>
                  <a:gd name="T59" fmla="*/ 381 h 1111"/>
                  <a:gd name="T60" fmla="*/ 1214 w 1231"/>
                  <a:gd name="T61" fmla="*/ 337 h 1111"/>
                  <a:gd name="T62" fmla="*/ 1182 w 1231"/>
                  <a:gd name="T63" fmla="*/ 283 h 1111"/>
                  <a:gd name="T64" fmla="*/ 1123 w 1231"/>
                  <a:gd name="T65" fmla="*/ 215 h 1111"/>
                  <a:gd name="T66" fmla="*/ 1065 w 1231"/>
                  <a:gd name="T67" fmla="*/ 160 h 1111"/>
                  <a:gd name="T68" fmla="*/ 1017 w 1231"/>
                  <a:gd name="T69" fmla="*/ 126 h 1111"/>
                  <a:gd name="T70" fmla="*/ 983 w 1231"/>
                  <a:gd name="T71" fmla="*/ 101 h 1111"/>
                  <a:gd name="T72" fmla="*/ 942 w 1231"/>
                  <a:gd name="T73" fmla="*/ 88 h 1111"/>
                  <a:gd name="T74" fmla="*/ 928 w 1231"/>
                  <a:gd name="T75" fmla="*/ 72 h 1111"/>
                  <a:gd name="T76" fmla="*/ 733 w 1231"/>
                  <a:gd name="T77" fmla="*/ 12 h 1111"/>
                  <a:gd name="T78" fmla="*/ 697 w 1231"/>
                  <a:gd name="T79" fmla="*/ 1 h 1111"/>
                  <a:gd name="T80" fmla="*/ 634 w 1231"/>
                  <a:gd name="T81" fmla="*/ 8 h 1111"/>
                  <a:gd name="T82" fmla="*/ 561 w 1231"/>
                  <a:gd name="T83" fmla="*/ 15 h 1111"/>
                  <a:gd name="T84" fmla="*/ 383 w 1231"/>
                  <a:gd name="T85" fmla="*/ 70 h 1111"/>
                  <a:gd name="T86" fmla="*/ 332 w 1231"/>
                  <a:gd name="T87" fmla="*/ 95 h 1111"/>
                  <a:gd name="T88" fmla="*/ 273 w 1231"/>
                  <a:gd name="T89" fmla="*/ 127 h 1111"/>
                  <a:gd name="T90" fmla="*/ 199 w 1231"/>
                  <a:gd name="T91" fmla="*/ 172 h 1111"/>
                  <a:gd name="T92" fmla="*/ 160 w 1231"/>
                  <a:gd name="T93" fmla="*/ 205 h 1111"/>
                  <a:gd name="T94" fmla="*/ 90 w 1231"/>
                  <a:gd name="T95" fmla="*/ 294 h 1111"/>
                  <a:gd name="T96" fmla="*/ 59 w 1231"/>
                  <a:gd name="T97" fmla="*/ 318 h 1111"/>
                  <a:gd name="T98" fmla="*/ 21 w 1231"/>
                  <a:gd name="T99" fmla="*/ 377 h 1111"/>
                  <a:gd name="T100" fmla="*/ 1 w 1231"/>
                  <a:gd name="T101" fmla="*/ 466 h 1111"/>
                  <a:gd name="T102" fmla="*/ 27 w 1231"/>
                  <a:gd name="T103" fmla="*/ 587 h 1111"/>
                  <a:gd name="T104" fmla="*/ 74 w 1231"/>
                  <a:gd name="T105" fmla="*/ 617 h 1111"/>
                  <a:gd name="T106" fmla="*/ 94 w 1231"/>
                  <a:gd name="T107" fmla="*/ 622 h 1111"/>
                  <a:gd name="T108" fmla="*/ 173 w 1231"/>
                  <a:gd name="T109" fmla="*/ 766 h 1111"/>
                  <a:gd name="T110" fmla="*/ 248 w 1231"/>
                  <a:gd name="T111" fmla="*/ 816 h 1111"/>
                  <a:gd name="T112" fmla="*/ 289 w 1231"/>
                  <a:gd name="T113" fmla="*/ 830 h 1111"/>
                  <a:gd name="T114" fmla="*/ 282 w 1231"/>
                  <a:gd name="T115" fmla="*/ 885 h 1111"/>
                  <a:gd name="T116" fmla="*/ 266 w 1231"/>
                  <a:gd name="T117" fmla="*/ 990 h 1111"/>
                  <a:gd name="T118" fmla="*/ 246 w 1231"/>
                  <a:gd name="T119" fmla="*/ 1044 h 1111"/>
                  <a:gd name="T120" fmla="*/ 234 w 1231"/>
                  <a:gd name="T121" fmla="*/ 107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31" h="1111">
                    <a:moveTo>
                      <a:pt x="234" y="1070"/>
                    </a:moveTo>
                    <a:lnTo>
                      <a:pt x="236" y="1071"/>
                    </a:lnTo>
                    <a:lnTo>
                      <a:pt x="236" y="1071"/>
                    </a:lnTo>
                    <a:lnTo>
                      <a:pt x="236" y="1071"/>
                    </a:lnTo>
                    <a:lnTo>
                      <a:pt x="236" y="1071"/>
                    </a:lnTo>
                    <a:lnTo>
                      <a:pt x="236" y="1071"/>
                    </a:lnTo>
                    <a:lnTo>
                      <a:pt x="236" y="1071"/>
                    </a:lnTo>
                    <a:lnTo>
                      <a:pt x="236" y="1072"/>
                    </a:lnTo>
                    <a:lnTo>
                      <a:pt x="236" y="1072"/>
                    </a:lnTo>
                    <a:lnTo>
                      <a:pt x="238" y="1072"/>
                    </a:lnTo>
                    <a:lnTo>
                      <a:pt x="240" y="1066"/>
                    </a:lnTo>
                    <a:lnTo>
                      <a:pt x="244" y="1058"/>
                    </a:lnTo>
                    <a:lnTo>
                      <a:pt x="248" y="1051"/>
                    </a:lnTo>
                    <a:lnTo>
                      <a:pt x="251" y="1044"/>
                    </a:lnTo>
                    <a:lnTo>
                      <a:pt x="254" y="1036"/>
                    </a:lnTo>
                    <a:lnTo>
                      <a:pt x="258" y="1029"/>
                    </a:lnTo>
                    <a:lnTo>
                      <a:pt x="260" y="1021"/>
                    </a:lnTo>
                    <a:lnTo>
                      <a:pt x="263" y="1013"/>
                    </a:lnTo>
                    <a:lnTo>
                      <a:pt x="267" y="994"/>
                    </a:lnTo>
                    <a:lnTo>
                      <a:pt x="273" y="976"/>
                    </a:lnTo>
                    <a:lnTo>
                      <a:pt x="275" y="957"/>
                    </a:lnTo>
                    <a:lnTo>
                      <a:pt x="279" y="939"/>
                    </a:lnTo>
                    <a:lnTo>
                      <a:pt x="282" y="920"/>
                    </a:lnTo>
                    <a:lnTo>
                      <a:pt x="285" y="903"/>
                    </a:lnTo>
                    <a:lnTo>
                      <a:pt x="286" y="884"/>
                    </a:lnTo>
                    <a:lnTo>
                      <a:pt x="289" y="867"/>
                    </a:lnTo>
                    <a:lnTo>
                      <a:pt x="290" y="861"/>
                    </a:lnTo>
                    <a:lnTo>
                      <a:pt x="290" y="857"/>
                    </a:lnTo>
                    <a:lnTo>
                      <a:pt x="290" y="852"/>
                    </a:lnTo>
                    <a:lnTo>
                      <a:pt x="291" y="846"/>
                    </a:lnTo>
                    <a:lnTo>
                      <a:pt x="291" y="842"/>
                    </a:lnTo>
                    <a:lnTo>
                      <a:pt x="293" y="837"/>
                    </a:lnTo>
                    <a:lnTo>
                      <a:pt x="293" y="832"/>
                    </a:lnTo>
                    <a:lnTo>
                      <a:pt x="294" y="828"/>
                    </a:lnTo>
                    <a:lnTo>
                      <a:pt x="294" y="828"/>
                    </a:lnTo>
                    <a:lnTo>
                      <a:pt x="293" y="828"/>
                    </a:lnTo>
                    <a:lnTo>
                      <a:pt x="293" y="826"/>
                    </a:lnTo>
                    <a:lnTo>
                      <a:pt x="293" y="826"/>
                    </a:lnTo>
                    <a:lnTo>
                      <a:pt x="294" y="826"/>
                    </a:lnTo>
                    <a:lnTo>
                      <a:pt x="294" y="826"/>
                    </a:lnTo>
                    <a:lnTo>
                      <a:pt x="294" y="826"/>
                    </a:lnTo>
                    <a:lnTo>
                      <a:pt x="294" y="826"/>
                    </a:lnTo>
                    <a:lnTo>
                      <a:pt x="306" y="826"/>
                    </a:lnTo>
                    <a:lnTo>
                      <a:pt x="320" y="828"/>
                    </a:lnTo>
                    <a:lnTo>
                      <a:pt x="333" y="826"/>
                    </a:lnTo>
                    <a:lnTo>
                      <a:pt x="346" y="826"/>
                    </a:lnTo>
                    <a:lnTo>
                      <a:pt x="360" y="825"/>
                    </a:lnTo>
                    <a:lnTo>
                      <a:pt x="373" y="822"/>
                    </a:lnTo>
                    <a:lnTo>
                      <a:pt x="387" y="820"/>
                    </a:lnTo>
                    <a:lnTo>
                      <a:pt x="400" y="817"/>
                    </a:lnTo>
                    <a:lnTo>
                      <a:pt x="407" y="816"/>
                    </a:lnTo>
                    <a:lnTo>
                      <a:pt x="412" y="814"/>
                    </a:lnTo>
                    <a:lnTo>
                      <a:pt x="418" y="812"/>
                    </a:lnTo>
                    <a:lnTo>
                      <a:pt x="424" y="810"/>
                    </a:lnTo>
                    <a:lnTo>
                      <a:pt x="430" y="808"/>
                    </a:lnTo>
                    <a:lnTo>
                      <a:pt x="435" y="806"/>
                    </a:lnTo>
                    <a:lnTo>
                      <a:pt x="442" y="803"/>
                    </a:lnTo>
                    <a:lnTo>
                      <a:pt x="447" y="802"/>
                    </a:lnTo>
                    <a:lnTo>
                      <a:pt x="449" y="801"/>
                    </a:lnTo>
                    <a:lnTo>
                      <a:pt x="450" y="799"/>
                    </a:lnTo>
                    <a:lnTo>
                      <a:pt x="451" y="798"/>
                    </a:lnTo>
                    <a:lnTo>
                      <a:pt x="454" y="798"/>
                    </a:lnTo>
                    <a:lnTo>
                      <a:pt x="455" y="797"/>
                    </a:lnTo>
                    <a:lnTo>
                      <a:pt x="457" y="797"/>
                    </a:lnTo>
                    <a:lnTo>
                      <a:pt x="458" y="795"/>
                    </a:lnTo>
                    <a:lnTo>
                      <a:pt x="459" y="794"/>
                    </a:lnTo>
                    <a:lnTo>
                      <a:pt x="469" y="790"/>
                    </a:lnTo>
                    <a:lnTo>
                      <a:pt x="477" y="786"/>
                    </a:lnTo>
                    <a:lnTo>
                      <a:pt x="485" y="779"/>
                    </a:lnTo>
                    <a:lnTo>
                      <a:pt x="492" y="773"/>
                    </a:lnTo>
                    <a:lnTo>
                      <a:pt x="497" y="766"/>
                    </a:lnTo>
                    <a:lnTo>
                      <a:pt x="502" y="758"/>
                    </a:lnTo>
                    <a:lnTo>
                      <a:pt x="506" y="750"/>
                    </a:lnTo>
                    <a:lnTo>
                      <a:pt x="509" y="742"/>
                    </a:lnTo>
                    <a:lnTo>
                      <a:pt x="510" y="738"/>
                    </a:lnTo>
                    <a:lnTo>
                      <a:pt x="510" y="735"/>
                    </a:lnTo>
                    <a:lnTo>
                      <a:pt x="512" y="732"/>
                    </a:lnTo>
                    <a:lnTo>
                      <a:pt x="512" y="730"/>
                    </a:lnTo>
                    <a:lnTo>
                      <a:pt x="513" y="727"/>
                    </a:lnTo>
                    <a:lnTo>
                      <a:pt x="513" y="724"/>
                    </a:lnTo>
                    <a:lnTo>
                      <a:pt x="513" y="721"/>
                    </a:lnTo>
                    <a:lnTo>
                      <a:pt x="513" y="719"/>
                    </a:lnTo>
                    <a:lnTo>
                      <a:pt x="513" y="717"/>
                    </a:lnTo>
                    <a:lnTo>
                      <a:pt x="513" y="716"/>
                    </a:lnTo>
                    <a:lnTo>
                      <a:pt x="513" y="716"/>
                    </a:lnTo>
                    <a:lnTo>
                      <a:pt x="513" y="715"/>
                    </a:lnTo>
                    <a:lnTo>
                      <a:pt x="513" y="713"/>
                    </a:lnTo>
                    <a:lnTo>
                      <a:pt x="513" y="713"/>
                    </a:lnTo>
                    <a:lnTo>
                      <a:pt x="513" y="712"/>
                    </a:lnTo>
                    <a:lnTo>
                      <a:pt x="513" y="711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7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2" y="705"/>
                    </a:lnTo>
                    <a:lnTo>
                      <a:pt x="517" y="707"/>
                    </a:lnTo>
                    <a:lnTo>
                      <a:pt x="522" y="708"/>
                    </a:lnTo>
                    <a:lnTo>
                      <a:pt x="528" y="707"/>
                    </a:lnTo>
                    <a:lnTo>
                      <a:pt x="533" y="707"/>
                    </a:lnTo>
                    <a:lnTo>
                      <a:pt x="539" y="704"/>
                    </a:lnTo>
                    <a:lnTo>
                      <a:pt x="543" y="703"/>
                    </a:lnTo>
                    <a:lnTo>
                      <a:pt x="548" y="700"/>
                    </a:lnTo>
                    <a:lnTo>
                      <a:pt x="552" y="697"/>
                    </a:lnTo>
                    <a:lnTo>
                      <a:pt x="552" y="696"/>
                    </a:lnTo>
                    <a:lnTo>
                      <a:pt x="552" y="696"/>
                    </a:lnTo>
                    <a:lnTo>
                      <a:pt x="553" y="696"/>
                    </a:lnTo>
                    <a:lnTo>
                      <a:pt x="553" y="696"/>
                    </a:lnTo>
                    <a:lnTo>
                      <a:pt x="553" y="696"/>
                    </a:lnTo>
                    <a:lnTo>
                      <a:pt x="553" y="695"/>
                    </a:lnTo>
                    <a:lnTo>
                      <a:pt x="553" y="695"/>
                    </a:lnTo>
                    <a:lnTo>
                      <a:pt x="553" y="695"/>
                    </a:lnTo>
                    <a:lnTo>
                      <a:pt x="556" y="692"/>
                    </a:lnTo>
                    <a:lnTo>
                      <a:pt x="557" y="689"/>
                    </a:lnTo>
                    <a:lnTo>
                      <a:pt x="560" y="687"/>
                    </a:lnTo>
                    <a:lnTo>
                      <a:pt x="561" y="684"/>
                    </a:lnTo>
                    <a:lnTo>
                      <a:pt x="563" y="681"/>
                    </a:lnTo>
                    <a:lnTo>
                      <a:pt x="565" y="677"/>
                    </a:lnTo>
                    <a:lnTo>
                      <a:pt x="567" y="674"/>
                    </a:lnTo>
                    <a:lnTo>
                      <a:pt x="568" y="670"/>
                    </a:lnTo>
                    <a:lnTo>
                      <a:pt x="574" y="672"/>
                    </a:lnTo>
                    <a:lnTo>
                      <a:pt x="579" y="673"/>
                    </a:lnTo>
                    <a:lnTo>
                      <a:pt x="584" y="674"/>
                    </a:lnTo>
                    <a:lnTo>
                      <a:pt x="590" y="676"/>
                    </a:lnTo>
                    <a:lnTo>
                      <a:pt x="595" y="677"/>
                    </a:lnTo>
                    <a:lnTo>
                      <a:pt x="600" y="680"/>
                    </a:lnTo>
                    <a:lnTo>
                      <a:pt x="606" y="681"/>
                    </a:lnTo>
                    <a:lnTo>
                      <a:pt x="611" y="683"/>
                    </a:lnTo>
                    <a:lnTo>
                      <a:pt x="614" y="683"/>
                    </a:lnTo>
                    <a:lnTo>
                      <a:pt x="615" y="684"/>
                    </a:lnTo>
                    <a:lnTo>
                      <a:pt x="618" y="684"/>
                    </a:lnTo>
                    <a:lnTo>
                      <a:pt x="619" y="685"/>
                    </a:lnTo>
                    <a:lnTo>
                      <a:pt x="622" y="685"/>
                    </a:lnTo>
                    <a:lnTo>
                      <a:pt x="623" y="687"/>
                    </a:lnTo>
                    <a:lnTo>
                      <a:pt x="626" y="687"/>
                    </a:lnTo>
                    <a:lnTo>
                      <a:pt x="627" y="687"/>
                    </a:lnTo>
                    <a:lnTo>
                      <a:pt x="630" y="688"/>
                    </a:lnTo>
                    <a:lnTo>
                      <a:pt x="631" y="688"/>
                    </a:lnTo>
                    <a:lnTo>
                      <a:pt x="633" y="688"/>
                    </a:lnTo>
                    <a:lnTo>
                      <a:pt x="634" y="688"/>
                    </a:lnTo>
                    <a:lnTo>
                      <a:pt x="635" y="689"/>
                    </a:lnTo>
                    <a:lnTo>
                      <a:pt x="637" y="689"/>
                    </a:lnTo>
                    <a:lnTo>
                      <a:pt x="638" y="689"/>
                    </a:lnTo>
                    <a:lnTo>
                      <a:pt x="639" y="691"/>
                    </a:lnTo>
                    <a:lnTo>
                      <a:pt x="639" y="692"/>
                    </a:lnTo>
                    <a:lnTo>
                      <a:pt x="638" y="693"/>
                    </a:lnTo>
                    <a:lnTo>
                      <a:pt x="638" y="695"/>
                    </a:lnTo>
                    <a:lnTo>
                      <a:pt x="638" y="697"/>
                    </a:lnTo>
                    <a:lnTo>
                      <a:pt x="638" y="699"/>
                    </a:lnTo>
                    <a:lnTo>
                      <a:pt x="638" y="700"/>
                    </a:lnTo>
                    <a:lnTo>
                      <a:pt x="638" y="701"/>
                    </a:lnTo>
                    <a:lnTo>
                      <a:pt x="638" y="703"/>
                    </a:lnTo>
                    <a:lnTo>
                      <a:pt x="637" y="709"/>
                    </a:lnTo>
                    <a:lnTo>
                      <a:pt x="635" y="716"/>
                    </a:lnTo>
                    <a:lnTo>
                      <a:pt x="634" y="721"/>
                    </a:lnTo>
                    <a:lnTo>
                      <a:pt x="633" y="728"/>
                    </a:lnTo>
                    <a:lnTo>
                      <a:pt x="631" y="735"/>
                    </a:lnTo>
                    <a:lnTo>
                      <a:pt x="629" y="740"/>
                    </a:lnTo>
                    <a:lnTo>
                      <a:pt x="626" y="747"/>
                    </a:lnTo>
                    <a:lnTo>
                      <a:pt x="623" y="752"/>
                    </a:lnTo>
                    <a:lnTo>
                      <a:pt x="619" y="756"/>
                    </a:lnTo>
                    <a:lnTo>
                      <a:pt x="615" y="762"/>
                    </a:lnTo>
                    <a:lnTo>
                      <a:pt x="612" y="766"/>
                    </a:lnTo>
                    <a:lnTo>
                      <a:pt x="608" y="770"/>
                    </a:lnTo>
                    <a:lnTo>
                      <a:pt x="603" y="775"/>
                    </a:lnTo>
                    <a:lnTo>
                      <a:pt x="599" y="779"/>
                    </a:lnTo>
                    <a:lnTo>
                      <a:pt x="595" y="783"/>
                    </a:lnTo>
                    <a:lnTo>
                      <a:pt x="590" y="787"/>
                    </a:lnTo>
                    <a:lnTo>
                      <a:pt x="588" y="789"/>
                    </a:lnTo>
                    <a:lnTo>
                      <a:pt x="587" y="790"/>
                    </a:lnTo>
                    <a:lnTo>
                      <a:pt x="584" y="791"/>
                    </a:lnTo>
                    <a:lnTo>
                      <a:pt x="583" y="793"/>
                    </a:lnTo>
                    <a:lnTo>
                      <a:pt x="582" y="794"/>
                    </a:lnTo>
                    <a:lnTo>
                      <a:pt x="580" y="795"/>
                    </a:lnTo>
                    <a:lnTo>
                      <a:pt x="579" y="795"/>
                    </a:lnTo>
                    <a:lnTo>
                      <a:pt x="576" y="797"/>
                    </a:lnTo>
                    <a:lnTo>
                      <a:pt x="574" y="799"/>
                    </a:lnTo>
                    <a:lnTo>
                      <a:pt x="569" y="802"/>
                    </a:lnTo>
                    <a:lnTo>
                      <a:pt x="567" y="803"/>
                    </a:lnTo>
                    <a:lnTo>
                      <a:pt x="563" y="806"/>
                    </a:lnTo>
                    <a:lnTo>
                      <a:pt x="560" y="808"/>
                    </a:lnTo>
                    <a:lnTo>
                      <a:pt x="556" y="809"/>
                    </a:lnTo>
                    <a:lnTo>
                      <a:pt x="553" y="812"/>
                    </a:lnTo>
                    <a:lnTo>
                      <a:pt x="549" y="813"/>
                    </a:lnTo>
                    <a:lnTo>
                      <a:pt x="545" y="816"/>
                    </a:lnTo>
                    <a:lnTo>
                      <a:pt x="540" y="817"/>
                    </a:lnTo>
                    <a:lnTo>
                      <a:pt x="536" y="820"/>
                    </a:lnTo>
                    <a:lnTo>
                      <a:pt x="531" y="821"/>
                    </a:lnTo>
                    <a:lnTo>
                      <a:pt x="526" y="822"/>
                    </a:lnTo>
                    <a:lnTo>
                      <a:pt x="521" y="825"/>
                    </a:lnTo>
                    <a:lnTo>
                      <a:pt x="516" y="826"/>
                    </a:lnTo>
                    <a:lnTo>
                      <a:pt x="512" y="828"/>
                    </a:lnTo>
                    <a:lnTo>
                      <a:pt x="512" y="828"/>
                    </a:lnTo>
                    <a:lnTo>
                      <a:pt x="512" y="828"/>
                    </a:lnTo>
                    <a:lnTo>
                      <a:pt x="510" y="828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29"/>
                    </a:lnTo>
                    <a:lnTo>
                      <a:pt x="510" y="830"/>
                    </a:lnTo>
                    <a:lnTo>
                      <a:pt x="510" y="830"/>
                    </a:lnTo>
                    <a:lnTo>
                      <a:pt x="510" y="830"/>
                    </a:lnTo>
                    <a:lnTo>
                      <a:pt x="510" y="830"/>
                    </a:lnTo>
                    <a:lnTo>
                      <a:pt x="510" y="830"/>
                    </a:lnTo>
                    <a:lnTo>
                      <a:pt x="510" y="830"/>
                    </a:lnTo>
                    <a:lnTo>
                      <a:pt x="510" y="830"/>
                    </a:lnTo>
                    <a:lnTo>
                      <a:pt x="510" y="832"/>
                    </a:lnTo>
                    <a:lnTo>
                      <a:pt x="510" y="832"/>
                    </a:lnTo>
                    <a:lnTo>
                      <a:pt x="510" y="832"/>
                    </a:lnTo>
                    <a:lnTo>
                      <a:pt x="505" y="848"/>
                    </a:lnTo>
                    <a:lnTo>
                      <a:pt x="501" y="865"/>
                    </a:lnTo>
                    <a:lnTo>
                      <a:pt x="496" y="881"/>
                    </a:lnTo>
                    <a:lnTo>
                      <a:pt x="489" y="898"/>
                    </a:lnTo>
                    <a:lnTo>
                      <a:pt x="482" y="912"/>
                    </a:lnTo>
                    <a:lnTo>
                      <a:pt x="474" y="927"/>
                    </a:lnTo>
                    <a:lnTo>
                      <a:pt x="463" y="941"/>
                    </a:lnTo>
                    <a:lnTo>
                      <a:pt x="453" y="953"/>
                    </a:lnTo>
                    <a:lnTo>
                      <a:pt x="450" y="957"/>
                    </a:lnTo>
                    <a:lnTo>
                      <a:pt x="446" y="959"/>
                    </a:lnTo>
                    <a:lnTo>
                      <a:pt x="443" y="963"/>
                    </a:lnTo>
                    <a:lnTo>
                      <a:pt x="439" y="966"/>
                    </a:lnTo>
                    <a:lnTo>
                      <a:pt x="436" y="970"/>
                    </a:lnTo>
                    <a:lnTo>
                      <a:pt x="432" y="973"/>
                    </a:lnTo>
                    <a:lnTo>
                      <a:pt x="428" y="977"/>
                    </a:lnTo>
                    <a:lnTo>
                      <a:pt x="426" y="980"/>
                    </a:lnTo>
                    <a:lnTo>
                      <a:pt x="419" y="985"/>
                    </a:lnTo>
                    <a:lnTo>
                      <a:pt x="414" y="990"/>
                    </a:lnTo>
                    <a:lnTo>
                      <a:pt x="407" y="996"/>
                    </a:lnTo>
                    <a:lnTo>
                      <a:pt x="402" y="1001"/>
                    </a:lnTo>
                    <a:lnTo>
                      <a:pt x="396" y="1006"/>
                    </a:lnTo>
                    <a:lnTo>
                      <a:pt x="391" y="1012"/>
                    </a:lnTo>
                    <a:lnTo>
                      <a:pt x="385" y="1019"/>
                    </a:lnTo>
                    <a:lnTo>
                      <a:pt x="380" y="1024"/>
                    </a:lnTo>
                    <a:lnTo>
                      <a:pt x="375" y="1029"/>
                    </a:lnTo>
                    <a:lnTo>
                      <a:pt x="369" y="1036"/>
                    </a:lnTo>
                    <a:lnTo>
                      <a:pt x="365" y="1041"/>
                    </a:lnTo>
                    <a:lnTo>
                      <a:pt x="360" y="1047"/>
                    </a:lnTo>
                    <a:lnTo>
                      <a:pt x="356" y="1052"/>
                    </a:lnTo>
                    <a:lnTo>
                      <a:pt x="350" y="1059"/>
                    </a:lnTo>
                    <a:lnTo>
                      <a:pt x="346" y="1064"/>
                    </a:lnTo>
                    <a:lnTo>
                      <a:pt x="344" y="1071"/>
                    </a:lnTo>
                    <a:lnTo>
                      <a:pt x="341" y="1075"/>
                    </a:lnTo>
                    <a:lnTo>
                      <a:pt x="338" y="1079"/>
                    </a:lnTo>
                    <a:lnTo>
                      <a:pt x="337" y="1083"/>
                    </a:lnTo>
                    <a:lnTo>
                      <a:pt x="334" y="1087"/>
                    </a:lnTo>
                    <a:lnTo>
                      <a:pt x="332" y="1091"/>
                    </a:lnTo>
                    <a:lnTo>
                      <a:pt x="329" y="1095"/>
                    </a:lnTo>
                    <a:lnTo>
                      <a:pt x="328" y="1099"/>
                    </a:lnTo>
                    <a:lnTo>
                      <a:pt x="325" y="1103"/>
                    </a:lnTo>
                    <a:lnTo>
                      <a:pt x="325" y="1105"/>
                    </a:lnTo>
                    <a:lnTo>
                      <a:pt x="324" y="1106"/>
                    </a:lnTo>
                    <a:lnTo>
                      <a:pt x="324" y="1106"/>
                    </a:lnTo>
                    <a:lnTo>
                      <a:pt x="322" y="1107"/>
                    </a:lnTo>
                    <a:lnTo>
                      <a:pt x="322" y="1109"/>
                    </a:lnTo>
                    <a:lnTo>
                      <a:pt x="322" y="1110"/>
                    </a:lnTo>
                    <a:lnTo>
                      <a:pt x="321" y="1110"/>
                    </a:lnTo>
                    <a:lnTo>
                      <a:pt x="321" y="1111"/>
                    </a:lnTo>
                    <a:lnTo>
                      <a:pt x="321" y="1111"/>
                    </a:lnTo>
                    <a:lnTo>
                      <a:pt x="321" y="1111"/>
                    </a:lnTo>
                    <a:lnTo>
                      <a:pt x="321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2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4" y="1111"/>
                    </a:lnTo>
                    <a:lnTo>
                      <a:pt x="325" y="1111"/>
                    </a:lnTo>
                    <a:lnTo>
                      <a:pt x="326" y="1110"/>
                    </a:lnTo>
                    <a:lnTo>
                      <a:pt x="326" y="1109"/>
                    </a:lnTo>
                    <a:lnTo>
                      <a:pt x="328" y="1107"/>
                    </a:lnTo>
                    <a:lnTo>
                      <a:pt x="328" y="1107"/>
                    </a:lnTo>
                    <a:lnTo>
                      <a:pt x="328" y="1106"/>
                    </a:lnTo>
                    <a:lnTo>
                      <a:pt x="329" y="1105"/>
                    </a:lnTo>
                    <a:lnTo>
                      <a:pt x="329" y="1103"/>
                    </a:lnTo>
                    <a:lnTo>
                      <a:pt x="329" y="1102"/>
                    </a:lnTo>
                    <a:lnTo>
                      <a:pt x="330" y="1102"/>
                    </a:lnTo>
                    <a:lnTo>
                      <a:pt x="330" y="1101"/>
                    </a:lnTo>
                    <a:lnTo>
                      <a:pt x="330" y="1099"/>
                    </a:lnTo>
                    <a:lnTo>
                      <a:pt x="332" y="1099"/>
                    </a:lnTo>
                    <a:lnTo>
                      <a:pt x="332" y="1098"/>
                    </a:lnTo>
                    <a:lnTo>
                      <a:pt x="332" y="1098"/>
                    </a:lnTo>
                    <a:lnTo>
                      <a:pt x="333" y="1096"/>
                    </a:lnTo>
                    <a:lnTo>
                      <a:pt x="333" y="1095"/>
                    </a:lnTo>
                    <a:lnTo>
                      <a:pt x="334" y="1094"/>
                    </a:lnTo>
                    <a:lnTo>
                      <a:pt x="334" y="1092"/>
                    </a:lnTo>
                    <a:lnTo>
                      <a:pt x="336" y="1091"/>
                    </a:lnTo>
                    <a:lnTo>
                      <a:pt x="336" y="1090"/>
                    </a:lnTo>
                    <a:lnTo>
                      <a:pt x="337" y="1088"/>
                    </a:lnTo>
                    <a:lnTo>
                      <a:pt x="337" y="1087"/>
                    </a:lnTo>
                    <a:lnTo>
                      <a:pt x="338" y="1087"/>
                    </a:lnTo>
                    <a:lnTo>
                      <a:pt x="344" y="1078"/>
                    </a:lnTo>
                    <a:lnTo>
                      <a:pt x="349" y="1070"/>
                    </a:lnTo>
                    <a:lnTo>
                      <a:pt x="354" y="1060"/>
                    </a:lnTo>
                    <a:lnTo>
                      <a:pt x="361" y="1052"/>
                    </a:lnTo>
                    <a:lnTo>
                      <a:pt x="368" y="1044"/>
                    </a:lnTo>
                    <a:lnTo>
                      <a:pt x="375" y="1036"/>
                    </a:lnTo>
                    <a:lnTo>
                      <a:pt x="381" y="1028"/>
                    </a:lnTo>
                    <a:lnTo>
                      <a:pt x="388" y="1020"/>
                    </a:lnTo>
                    <a:lnTo>
                      <a:pt x="393" y="1015"/>
                    </a:lnTo>
                    <a:lnTo>
                      <a:pt x="399" y="1009"/>
                    </a:lnTo>
                    <a:lnTo>
                      <a:pt x="404" y="1004"/>
                    </a:lnTo>
                    <a:lnTo>
                      <a:pt x="410" y="998"/>
                    </a:lnTo>
                    <a:lnTo>
                      <a:pt x="416" y="993"/>
                    </a:lnTo>
                    <a:lnTo>
                      <a:pt x="422" y="989"/>
                    </a:lnTo>
                    <a:lnTo>
                      <a:pt x="427" y="984"/>
                    </a:lnTo>
                    <a:lnTo>
                      <a:pt x="432" y="978"/>
                    </a:lnTo>
                    <a:lnTo>
                      <a:pt x="438" y="973"/>
                    </a:lnTo>
                    <a:lnTo>
                      <a:pt x="442" y="969"/>
                    </a:lnTo>
                    <a:lnTo>
                      <a:pt x="447" y="965"/>
                    </a:lnTo>
                    <a:lnTo>
                      <a:pt x="451" y="959"/>
                    </a:lnTo>
                    <a:lnTo>
                      <a:pt x="457" y="955"/>
                    </a:lnTo>
                    <a:lnTo>
                      <a:pt x="461" y="950"/>
                    </a:lnTo>
                    <a:lnTo>
                      <a:pt x="465" y="945"/>
                    </a:lnTo>
                    <a:lnTo>
                      <a:pt x="469" y="941"/>
                    </a:lnTo>
                    <a:lnTo>
                      <a:pt x="473" y="935"/>
                    </a:lnTo>
                    <a:lnTo>
                      <a:pt x="477" y="930"/>
                    </a:lnTo>
                    <a:lnTo>
                      <a:pt x="481" y="924"/>
                    </a:lnTo>
                    <a:lnTo>
                      <a:pt x="483" y="919"/>
                    </a:lnTo>
                    <a:lnTo>
                      <a:pt x="486" y="912"/>
                    </a:lnTo>
                    <a:lnTo>
                      <a:pt x="490" y="907"/>
                    </a:lnTo>
                    <a:lnTo>
                      <a:pt x="492" y="900"/>
                    </a:lnTo>
                    <a:lnTo>
                      <a:pt x="494" y="895"/>
                    </a:lnTo>
                    <a:lnTo>
                      <a:pt x="496" y="891"/>
                    </a:lnTo>
                    <a:lnTo>
                      <a:pt x="497" y="888"/>
                    </a:lnTo>
                    <a:lnTo>
                      <a:pt x="498" y="884"/>
                    </a:lnTo>
                    <a:lnTo>
                      <a:pt x="500" y="881"/>
                    </a:lnTo>
                    <a:lnTo>
                      <a:pt x="501" y="879"/>
                    </a:lnTo>
                    <a:lnTo>
                      <a:pt x="501" y="875"/>
                    </a:lnTo>
                    <a:lnTo>
                      <a:pt x="502" y="872"/>
                    </a:lnTo>
                    <a:lnTo>
                      <a:pt x="504" y="869"/>
                    </a:lnTo>
                    <a:lnTo>
                      <a:pt x="505" y="865"/>
                    </a:lnTo>
                    <a:lnTo>
                      <a:pt x="506" y="863"/>
                    </a:lnTo>
                    <a:lnTo>
                      <a:pt x="506" y="859"/>
                    </a:lnTo>
                    <a:lnTo>
                      <a:pt x="508" y="856"/>
                    </a:lnTo>
                    <a:lnTo>
                      <a:pt x="509" y="852"/>
                    </a:lnTo>
                    <a:lnTo>
                      <a:pt x="510" y="849"/>
                    </a:lnTo>
                    <a:lnTo>
                      <a:pt x="510" y="845"/>
                    </a:lnTo>
                    <a:lnTo>
                      <a:pt x="512" y="842"/>
                    </a:lnTo>
                    <a:lnTo>
                      <a:pt x="512" y="840"/>
                    </a:lnTo>
                    <a:lnTo>
                      <a:pt x="512" y="838"/>
                    </a:lnTo>
                    <a:lnTo>
                      <a:pt x="512" y="837"/>
                    </a:lnTo>
                    <a:lnTo>
                      <a:pt x="513" y="836"/>
                    </a:lnTo>
                    <a:lnTo>
                      <a:pt x="513" y="836"/>
                    </a:lnTo>
                    <a:lnTo>
                      <a:pt x="513" y="834"/>
                    </a:lnTo>
                    <a:lnTo>
                      <a:pt x="513" y="833"/>
                    </a:lnTo>
                    <a:lnTo>
                      <a:pt x="514" y="832"/>
                    </a:lnTo>
                    <a:lnTo>
                      <a:pt x="518" y="830"/>
                    </a:lnTo>
                    <a:lnTo>
                      <a:pt x="526" y="828"/>
                    </a:lnTo>
                    <a:lnTo>
                      <a:pt x="535" y="825"/>
                    </a:lnTo>
                    <a:lnTo>
                      <a:pt x="543" y="821"/>
                    </a:lnTo>
                    <a:lnTo>
                      <a:pt x="551" y="818"/>
                    </a:lnTo>
                    <a:lnTo>
                      <a:pt x="557" y="814"/>
                    </a:lnTo>
                    <a:lnTo>
                      <a:pt x="565" y="812"/>
                    </a:lnTo>
                    <a:lnTo>
                      <a:pt x="572" y="806"/>
                    </a:lnTo>
                    <a:lnTo>
                      <a:pt x="579" y="801"/>
                    </a:lnTo>
                    <a:lnTo>
                      <a:pt x="580" y="799"/>
                    </a:lnTo>
                    <a:lnTo>
                      <a:pt x="583" y="798"/>
                    </a:lnTo>
                    <a:lnTo>
                      <a:pt x="584" y="797"/>
                    </a:lnTo>
                    <a:lnTo>
                      <a:pt x="586" y="795"/>
                    </a:lnTo>
                    <a:lnTo>
                      <a:pt x="588" y="794"/>
                    </a:lnTo>
                    <a:lnTo>
                      <a:pt x="590" y="793"/>
                    </a:lnTo>
                    <a:lnTo>
                      <a:pt x="591" y="791"/>
                    </a:lnTo>
                    <a:lnTo>
                      <a:pt x="594" y="790"/>
                    </a:lnTo>
                    <a:lnTo>
                      <a:pt x="598" y="786"/>
                    </a:lnTo>
                    <a:lnTo>
                      <a:pt x="603" y="782"/>
                    </a:lnTo>
                    <a:lnTo>
                      <a:pt x="607" y="777"/>
                    </a:lnTo>
                    <a:lnTo>
                      <a:pt x="612" y="773"/>
                    </a:lnTo>
                    <a:lnTo>
                      <a:pt x="617" y="769"/>
                    </a:lnTo>
                    <a:lnTo>
                      <a:pt x="621" y="763"/>
                    </a:lnTo>
                    <a:lnTo>
                      <a:pt x="623" y="759"/>
                    </a:lnTo>
                    <a:lnTo>
                      <a:pt x="627" y="754"/>
                    </a:lnTo>
                    <a:lnTo>
                      <a:pt x="630" y="748"/>
                    </a:lnTo>
                    <a:lnTo>
                      <a:pt x="633" y="743"/>
                    </a:lnTo>
                    <a:lnTo>
                      <a:pt x="635" y="738"/>
                    </a:lnTo>
                    <a:lnTo>
                      <a:pt x="637" y="732"/>
                    </a:lnTo>
                    <a:lnTo>
                      <a:pt x="638" y="727"/>
                    </a:lnTo>
                    <a:lnTo>
                      <a:pt x="639" y="720"/>
                    </a:lnTo>
                    <a:lnTo>
                      <a:pt x="641" y="715"/>
                    </a:lnTo>
                    <a:lnTo>
                      <a:pt x="641" y="709"/>
                    </a:lnTo>
                    <a:lnTo>
                      <a:pt x="642" y="707"/>
                    </a:lnTo>
                    <a:lnTo>
                      <a:pt x="642" y="705"/>
                    </a:lnTo>
                    <a:lnTo>
                      <a:pt x="642" y="703"/>
                    </a:lnTo>
                    <a:lnTo>
                      <a:pt x="642" y="701"/>
                    </a:lnTo>
                    <a:lnTo>
                      <a:pt x="642" y="699"/>
                    </a:lnTo>
                    <a:lnTo>
                      <a:pt x="643" y="697"/>
                    </a:lnTo>
                    <a:lnTo>
                      <a:pt x="643" y="695"/>
                    </a:lnTo>
                    <a:lnTo>
                      <a:pt x="643" y="693"/>
                    </a:lnTo>
                    <a:lnTo>
                      <a:pt x="643" y="693"/>
                    </a:lnTo>
                    <a:lnTo>
                      <a:pt x="643" y="693"/>
                    </a:lnTo>
                    <a:lnTo>
                      <a:pt x="643" y="692"/>
                    </a:lnTo>
                    <a:lnTo>
                      <a:pt x="643" y="692"/>
                    </a:lnTo>
                    <a:lnTo>
                      <a:pt x="643" y="692"/>
                    </a:lnTo>
                    <a:lnTo>
                      <a:pt x="643" y="692"/>
                    </a:lnTo>
                    <a:lnTo>
                      <a:pt x="643" y="692"/>
                    </a:lnTo>
                    <a:lnTo>
                      <a:pt x="643" y="692"/>
                    </a:lnTo>
                    <a:lnTo>
                      <a:pt x="646" y="692"/>
                    </a:lnTo>
                    <a:lnTo>
                      <a:pt x="647" y="692"/>
                    </a:lnTo>
                    <a:lnTo>
                      <a:pt x="649" y="693"/>
                    </a:lnTo>
                    <a:lnTo>
                      <a:pt x="651" y="693"/>
                    </a:lnTo>
                    <a:lnTo>
                      <a:pt x="653" y="695"/>
                    </a:lnTo>
                    <a:lnTo>
                      <a:pt x="654" y="695"/>
                    </a:lnTo>
                    <a:lnTo>
                      <a:pt x="657" y="696"/>
                    </a:lnTo>
                    <a:lnTo>
                      <a:pt x="658" y="696"/>
                    </a:lnTo>
                    <a:lnTo>
                      <a:pt x="669" y="699"/>
                    </a:lnTo>
                    <a:lnTo>
                      <a:pt x="680" y="703"/>
                    </a:lnTo>
                    <a:lnTo>
                      <a:pt x="689" y="707"/>
                    </a:lnTo>
                    <a:lnTo>
                      <a:pt x="700" y="709"/>
                    </a:lnTo>
                    <a:lnTo>
                      <a:pt x="711" y="712"/>
                    </a:lnTo>
                    <a:lnTo>
                      <a:pt x="721" y="713"/>
                    </a:lnTo>
                    <a:lnTo>
                      <a:pt x="731" y="713"/>
                    </a:lnTo>
                    <a:lnTo>
                      <a:pt x="741" y="712"/>
                    </a:lnTo>
                    <a:lnTo>
                      <a:pt x="743" y="712"/>
                    </a:lnTo>
                    <a:lnTo>
                      <a:pt x="744" y="712"/>
                    </a:lnTo>
                    <a:lnTo>
                      <a:pt x="746" y="712"/>
                    </a:lnTo>
                    <a:lnTo>
                      <a:pt x="747" y="712"/>
                    </a:lnTo>
                    <a:lnTo>
                      <a:pt x="748" y="712"/>
                    </a:lnTo>
                    <a:lnTo>
                      <a:pt x="750" y="712"/>
                    </a:lnTo>
                    <a:lnTo>
                      <a:pt x="750" y="712"/>
                    </a:lnTo>
                    <a:lnTo>
                      <a:pt x="751" y="712"/>
                    </a:lnTo>
                    <a:lnTo>
                      <a:pt x="752" y="712"/>
                    </a:lnTo>
                    <a:lnTo>
                      <a:pt x="755" y="711"/>
                    </a:lnTo>
                    <a:lnTo>
                      <a:pt x="756" y="711"/>
                    </a:lnTo>
                    <a:lnTo>
                      <a:pt x="758" y="711"/>
                    </a:lnTo>
                    <a:lnTo>
                      <a:pt x="759" y="711"/>
                    </a:lnTo>
                    <a:lnTo>
                      <a:pt x="760" y="709"/>
                    </a:lnTo>
                    <a:lnTo>
                      <a:pt x="762" y="709"/>
                    </a:lnTo>
                    <a:lnTo>
                      <a:pt x="763" y="709"/>
                    </a:lnTo>
                    <a:lnTo>
                      <a:pt x="772" y="707"/>
                    </a:lnTo>
                    <a:lnTo>
                      <a:pt x="782" y="704"/>
                    </a:lnTo>
                    <a:lnTo>
                      <a:pt x="791" y="701"/>
                    </a:lnTo>
                    <a:lnTo>
                      <a:pt x="799" y="697"/>
                    </a:lnTo>
                    <a:lnTo>
                      <a:pt x="809" y="695"/>
                    </a:lnTo>
                    <a:lnTo>
                      <a:pt x="818" y="692"/>
                    </a:lnTo>
                    <a:lnTo>
                      <a:pt x="826" y="689"/>
                    </a:lnTo>
                    <a:lnTo>
                      <a:pt x="836" y="688"/>
                    </a:lnTo>
                    <a:lnTo>
                      <a:pt x="841" y="687"/>
                    </a:lnTo>
                    <a:lnTo>
                      <a:pt x="846" y="685"/>
                    </a:lnTo>
                    <a:lnTo>
                      <a:pt x="852" y="684"/>
                    </a:lnTo>
                    <a:lnTo>
                      <a:pt x="857" y="683"/>
                    </a:lnTo>
                    <a:lnTo>
                      <a:pt x="862" y="680"/>
                    </a:lnTo>
                    <a:lnTo>
                      <a:pt x="866" y="677"/>
                    </a:lnTo>
                    <a:lnTo>
                      <a:pt x="872" y="674"/>
                    </a:lnTo>
                    <a:lnTo>
                      <a:pt x="876" y="670"/>
                    </a:lnTo>
                    <a:lnTo>
                      <a:pt x="881" y="670"/>
                    </a:lnTo>
                    <a:lnTo>
                      <a:pt x="888" y="670"/>
                    </a:lnTo>
                    <a:lnTo>
                      <a:pt x="895" y="670"/>
                    </a:lnTo>
                    <a:lnTo>
                      <a:pt x="903" y="669"/>
                    </a:lnTo>
                    <a:lnTo>
                      <a:pt x="909" y="666"/>
                    </a:lnTo>
                    <a:lnTo>
                      <a:pt x="915" y="664"/>
                    </a:lnTo>
                    <a:lnTo>
                      <a:pt x="922" y="661"/>
                    </a:lnTo>
                    <a:lnTo>
                      <a:pt x="928" y="658"/>
                    </a:lnTo>
                    <a:lnTo>
                      <a:pt x="930" y="656"/>
                    </a:lnTo>
                    <a:lnTo>
                      <a:pt x="932" y="654"/>
                    </a:lnTo>
                    <a:lnTo>
                      <a:pt x="935" y="653"/>
                    </a:lnTo>
                    <a:lnTo>
                      <a:pt x="936" y="652"/>
                    </a:lnTo>
                    <a:lnTo>
                      <a:pt x="939" y="650"/>
                    </a:lnTo>
                    <a:lnTo>
                      <a:pt x="940" y="648"/>
                    </a:lnTo>
                    <a:lnTo>
                      <a:pt x="942" y="646"/>
                    </a:lnTo>
                    <a:lnTo>
                      <a:pt x="943" y="644"/>
                    </a:lnTo>
                    <a:lnTo>
                      <a:pt x="944" y="642"/>
                    </a:lnTo>
                    <a:lnTo>
                      <a:pt x="944" y="640"/>
                    </a:lnTo>
                    <a:lnTo>
                      <a:pt x="946" y="638"/>
                    </a:lnTo>
                    <a:lnTo>
                      <a:pt x="946" y="635"/>
                    </a:lnTo>
                    <a:lnTo>
                      <a:pt x="946" y="633"/>
                    </a:lnTo>
                    <a:lnTo>
                      <a:pt x="947" y="631"/>
                    </a:lnTo>
                    <a:lnTo>
                      <a:pt x="947" y="629"/>
                    </a:lnTo>
                    <a:lnTo>
                      <a:pt x="948" y="626"/>
                    </a:lnTo>
                    <a:lnTo>
                      <a:pt x="954" y="626"/>
                    </a:lnTo>
                    <a:lnTo>
                      <a:pt x="959" y="626"/>
                    </a:lnTo>
                    <a:lnTo>
                      <a:pt x="965" y="626"/>
                    </a:lnTo>
                    <a:lnTo>
                      <a:pt x="970" y="626"/>
                    </a:lnTo>
                    <a:lnTo>
                      <a:pt x="975" y="625"/>
                    </a:lnTo>
                    <a:lnTo>
                      <a:pt x="982" y="625"/>
                    </a:lnTo>
                    <a:lnTo>
                      <a:pt x="987" y="623"/>
                    </a:lnTo>
                    <a:lnTo>
                      <a:pt x="993" y="622"/>
                    </a:lnTo>
                    <a:lnTo>
                      <a:pt x="997" y="622"/>
                    </a:lnTo>
                    <a:lnTo>
                      <a:pt x="1001" y="621"/>
                    </a:lnTo>
                    <a:lnTo>
                      <a:pt x="1006" y="619"/>
                    </a:lnTo>
                    <a:lnTo>
                      <a:pt x="1010" y="619"/>
                    </a:lnTo>
                    <a:lnTo>
                      <a:pt x="1014" y="618"/>
                    </a:lnTo>
                    <a:lnTo>
                      <a:pt x="1018" y="617"/>
                    </a:lnTo>
                    <a:lnTo>
                      <a:pt x="1022" y="617"/>
                    </a:lnTo>
                    <a:lnTo>
                      <a:pt x="1026" y="615"/>
                    </a:lnTo>
                    <a:lnTo>
                      <a:pt x="1029" y="615"/>
                    </a:lnTo>
                    <a:lnTo>
                      <a:pt x="1032" y="614"/>
                    </a:lnTo>
                    <a:lnTo>
                      <a:pt x="1034" y="614"/>
                    </a:lnTo>
                    <a:lnTo>
                      <a:pt x="1037" y="614"/>
                    </a:lnTo>
                    <a:lnTo>
                      <a:pt x="1038" y="613"/>
                    </a:lnTo>
                    <a:lnTo>
                      <a:pt x="1041" y="613"/>
                    </a:lnTo>
                    <a:lnTo>
                      <a:pt x="1044" y="611"/>
                    </a:lnTo>
                    <a:lnTo>
                      <a:pt x="1047" y="611"/>
                    </a:lnTo>
                    <a:lnTo>
                      <a:pt x="1065" y="607"/>
                    </a:lnTo>
                    <a:lnTo>
                      <a:pt x="1085" y="602"/>
                    </a:lnTo>
                    <a:lnTo>
                      <a:pt x="1104" y="598"/>
                    </a:lnTo>
                    <a:lnTo>
                      <a:pt x="1123" y="594"/>
                    </a:lnTo>
                    <a:lnTo>
                      <a:pt x="1142" y="587"/>
                    </a:lnTo>
                    <a:lnTo>
                      <a:pt x="1159" y="580"/>
                    </a:lnTo>
                    <a:lnTo>
                      <a:pt x="1169" y="575"/>
                    </a:lnTo>
                    <a:lnTo>
                      <a:pt x="1177" y="570"/>
                    </a:lnTo>
                    <a:lnTo>
                      <a:pt x="1185" y="564"/>
                    </a:lnTo>
                    <a:lnTo>
                      <a:pt x="1192" y="558"/>
                    </a:lnTo>
                    <a:lnTo>
                      <a:pt x="1200" y="551"/>
                    </a:lnTo>
                    <a:lnTo>
                      <a:pt x="1206" y="543"/>
                    </a:lnTo>
                    <a:lnTo>
                      <a:pt x="1212" y="535"/>
                    </a:lnTo>
                    <a:lnTo>
                      <a:pt x="1216" y="525"/>
                    </a:lnTo>
                    <a:lnTo>
                      <a:pt x="1220" y="517"/>
                    </a:lnTo>
                    <a:lnTo>
                      <a:pt x="1223" y="506"/>
                    </a:lnTo>
                    <a:lnTo>
                      <a:pt x="1224" y="497"/>
                    </a:lnTo>
                    <a:lnTo>
                      <a:pt x="1227" y="488"/>
                    </a:lnTo>
                    <a:lnTo>
                      <a:pt x="1228" y="476"/>
                    </a:lnTo>
                    <a:lnTo>
                      <a:pt x="1229" y="463"/>
                    </a:lnTo>
                    <a:lnTo>
                      <a:pt x="1231" y="451"/>
                    </a:lnTo>
                    <a:lnTo>
                      <a:pt x="1231" y="439"/>
                    </a:lnTo>
                    <a:lnTo>
                      <a:pt x="1231" y="427"/>
                    </a:lnTo>
                    <a:lnTo>
                      <a:pt x="1231" y="415"/>
                    </a:lnTo>
                    <a:lnTo>
                      <a:pt x="1231" y="402"/>
                    </a:lnTo>
                    <a:lnTo>
                      <a:pt x="1229" y="390"/>
                    </a:lnTo>
                    <a:lnTo>
                      <a:pt x="1229" y="388"/>
                    </a:lnTo>
                    <a:lnTo>
                      <a:pt x="1229" y="387"/>
                    </a:lnTo>
                    <a:lnTo>
                      <a:pt x="1229" y="385"/>
                    </a:lnTo>
                    <a:lnTo>
                      <a:pt x="1229" y="384"/>
                    </a:lnTo>
                    <a:lnTo>
                      <a:pt x="1229" y="383"/>
                    </a:lnTo>
                    <a:lnTo>
                      <a:pt x="1229" y="381"/>
                    </a:lnTo>
                    <a:lnTo>
                      <a:pt x="1229" y="380"/>
                    </a:lnTo>
                    <a:lnTo>
                      <a:pt x="1229" y="377"/>
                    </a:lnTo>
                    <a:lnTo>
                      <a:pt x="1229" y="373"/>
                    </a:lnTo>
                    <a:lnTo>
                      <a:pt x="1228" y="369"/>
                    </a:lnTo>
                    <a:lnTo>
                      <a:pt x="1227" y="365"/>
                    </a:lnTo>
                    <a:lnTo>
                      <a:pt x="1225" y="363"/>
                    </a:lnTo>
                    <a:lnTo>
                      <a:pt x="1224" y="359"/>
                    </a:lnTo>
                    <a:lnTo>
                      <a:pt x="1223" y="355"/>
                    </a:lnTo>
                    <a:lnTo>
                      <a:pt x="1221" y="351"/>
                    </a:lnTo>
                    <a:lnTo>
                      <a:pt x="1220" y="348"/>
                    </a:lnTo>
                    <a:lnTo>
                      <a:pt x="1219" y="346"/>
                    </a:lnTo>
                    <a:lnTo>
                      <a:pt x="1219" y="345"/>
                    </a:lnTo>
                    <a:lnTo>
                      <a:pt x="1217" y="344"/>
                    </a:lnTo>
                    <a:lnTo>
                      <a:pt x="1217" y="342"/>
                    </a:lnTo>
                    <a:lnTo>
                      <a:pt x="1217" y="341"/>
                    </a:lnTo>
                    <a:lnTo>
                      <a:pt x="1216" y="340"/>
                    </a:lnTo>
                    <a:lnTo>
                      <a:pt x="1216" y="338"/>
                    </a:lnTo>
                    <a:lnTo>
                      <a:pt x="1214" y="337"/>
                    </a:lnTo>
                    <a:lnTo>
                      <a:pt x="1213" y="333"/>
                    </a:lnTo>
                    <a:lnTo>
                      <a:pt x="1212" y="328"/>
                    </a:lnTo>
                    <a:lnTo>
                      <a:pt x="1209" y="324"/>
                    </a:lnTo>
                    <a:lnTo>
                      <a:pt x="1208" y="318"/>
                    </a:lnTo>
                    <a:lnTo>
                      <a:pt x="1206" y="314"/>
                    </a:lnTo>
                    <a:lnTo>
                      <a:pt x="1204" y="310"/>
                    </a:lnTo>
                    <a:lnTo>
                      <a:pt x="1201" y="306"/>
                    </a:lnTo>
                    <a:lnTo>
                      <a:pt x="1198" y="302"/>
                    </a:lnTo>
                    <a:lnTo>
                      <a:pt x="1197" y="301"/>
                    </a:lnTo>
                    <a:lnTo>
                      <a:pt x="1197" y="299"/>
                    </a:lnTo>
                    <a:lnTo>
                      <a:pt x="1196" y="298"/>
                    </a:lnTo>
                    <a:lnTo>
                      <a:pt x="1194" y="297"/>
                    </a:lnTo>
                    <a:lnTo>
                      <a:pt x="1193" y="295"/>
                    </a:lnTo>
                    <a:lnTo>
                      <a:pt x="1193" y="294"/>
                    </a:lnTo>
                    <a:lnTo>
                      <a:pt x="1192" y="293"/>
                    </a:lnTo>
                    <a:lnTo>
                      <a:pt x="1190" y="291"/>
                    </a:lnTo>
                    <a:lnTo>
                      <a:pt x="1186" y="287"/>
                    </a:lnTo>
                    <a:lnTo>
                      <a:pt x="1182" y="283"/>
                    </a:lnTo>
                    <a:lnTo>
                      <a:pt x="1178" y="278"/>
                    </a:lnTo>
                    <a:lnTo>
                      <a:pt x="1174" y="273"/>
                    </a:lnTo>
                    <a:lnTo>
                      <a:pt x="1170" y="267"/>
                    </a:lnTo>
                    <a:lnTo>
                      <a:pt x="1166" y="263"/>
                    </a:lnTo>
                    <a:lnTo>
                      <a:pt x="1161" y="259"/>
                    </a:lnTo>
                    <a:lnTo>
                      <a:pt x="1157" y="256"/>
                    </a:lnTo>
                    <a:lnTo>
                      <a:pt x="1154" y="251"/>
                    </a:lnTo>
                    <a:lnTo>
                      <a:pt x="1151" y="244"/>
                    </a:lnTo>
                    <a:lnTo>
                      <a:pt x="1147" y="239"/>
                    </a:lnTo>
                    <a:lnTo>
                      <a:pt x="1143" y="234"/>
                    </a:lnTo>
                    <a:lnTo>
                      <a:pt x="1138" y="230"/>
                    </a:lnTo>
                    <a:lnTo>
                      <a:pt x="1134" y="224"/>
                    </a:lnTo>
                    <a:lnTo>
                      <a:pt x="1128" y="220"/>
                    </a:lnTo>
                    <a:lnTo>
                      <a:pt x="1123" y="216"/>
                    </a:lnTo>
                    <a:lnTo>
                      <a:pt x="1123" y="216"/>
                    </a:lnTo>
                    <a:lnTo>
                      <a:pt x="1123" y="216"/>
                    </a:lnTo>
                    <a:lnTo>
                      <a:pt x="1123" y="216"/>
                    </a:lnTo>
                    <a:lnTo>
                      <a:pt x="1123" y="215"/>
                    </a:lnTo>
                    <a:lnTo>
                      <a:pt x="1123" y="215"/>
                    </a:lnTo>
                    <a:lnTo>
                      <a:pt x="1123" y="215"/>
                    </a:lnTo>
                    <a:lnTo>
                      <a:pt x="1123" y="215"/>
                    </a:lnTo>
                    <a:lnTo>
                      <a:pt x="1123" y="215"/>
                    </a:lnTo>
                    <a:lnTo>
                      <a:pt x="1124" y="213"/>
                    </a:lnTo>
                    <a:lnTo>
                      <a:pt x="1123" y="212"/>
                    </a:lnTo>
                    <a:lnTo>
                      <a:pt x="1123" y="211"/>
                    </a:lnTo>
                    <a:lnTo>
                      <a:pt x="1122" y="211"/>
                    </a:lnTo>
                    <a:lnTo>
                      <a:pt x="1122" y="209"/>
                    </a:lnTo>
                    <a:lnTo>
                      <a:pt x="1120" y="208"/>
                    </a:lnTo>
                    <a:lnTo>
                      <a:pt x="1119" y="207"/>
                    </a:lnTo>
                    <a:lnTo>
                      <a:pt x="1119" y="205"/>
                    </a:lnTo>
                    <a:lnTo>
                      <a:pt x="1110" y="197"/>
                    </a:lnTo>
                    <a:lnTo>
                      <a:pt x="1102" y="189"/>
                    </a:lnTo>
                    <a:lnTo>
                      <a:pt x="1092" y="183"/>
                    </a:lnTo>
                    <a:lnTo>
                      <a:pt x="1083" y="174"/>
                    </a:lnTo>
                    <a:lnTo>
                      <a:pt x="1073" y="168"/>
                    </a:lnTo>
                    <a:lnTo>
                      <a:pt x="1065" y="160"/>
                    </a:lnTo>
                    <a:lnTo>
                      <a:pt x="1056" y="154"/>
                    </a:lnTo>
                    <a:lnTo>
                      <a:pt x="1045" y="149"/>
                    </a:lnTo>
                    <a:lnTo>
                      <a:pt x="1045" y="148"/>
                    </a:lnTo>
                    <a:lnTo>
                      <a:pt x="1045" y="148"/>
                    </a:lnTo>
                    <a:lnTo>
                      <a:pt x="1044" y="146"/>
                    </a:lnTo>
                    <a:lnTo>
                      <a:pt x="1044" y="146"/>
                    </a:lnTo>
                    <a:lnTo>
                      <a:pt x="1044" y="145"/>
                    </a:lnTo>
                    <a:lnTo>
                      <a:pt x="1044" y="145"/>
                    </a:lnTo>
                    <a:lnTo>
                      <a:pt x="1042" y="144"/>
                    </a:lnTo>
                    <a:lnTo>
                      <a:pt x="1042" y="144"/>
                    </a:lnTo>
                    <a:lnTo>
                      <a:pt x="1040" y="140"/>
                    </a:lnTo>
                    <a:lnTo>
                      <a:pt x="1038" y="137"/>
                    </a:lnTo>
                    <a:lnTo>
                      <a:pt x="1034" y="134"/>
                    </a:lnTo>
                    <a:lnTo>
                      <a:pt x="1032" y="133"/>
                    </a:lnTo>
                    <a:lnTo>
                      <a:pt x="1029" y="131"/>
                    </a:lnTo>
                    <a:lnTo>
                      <a:pt x="1025" y="129"/>
                    </a:lnTo>
                    <a:lnTo>
                      <a:pt x="1021" y="127"/>
                    </a:lnTo>
                    <a:lnTo>
                      <a:pt x="1017" y="126"/>
                    </a:lnTo>
                    <a:lnTo>
                      <a:pt x="1017" y="127"/>
                    </a:lnTo>
                    <a:lnTo>
                      <a:pt x="1017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6" y="127"/>
                    </a:lnTo>
                    <a:lnTo>
                      <a:pt x="1014" y="126"/>
                    </a:lnTo>
                    <a:lnTo>
                      <a:pt x="1012" y="122"/>
                    </a:lnTo>
                    <a:lnTo>
                      <a:pt x="1009" y="118"/>
                    </a:lnTo>
                    <a:lnTo>
                      <a:pt x="1005" y="115"/>
                    </a:lnTo>
                    <a:lnTo>
                      <a:pt x="1001" y="111"/>
                    </a:lnTo>
                    <a:lnTo>
                      <a:pt x="997" y="109"/>
                    </a:lnTo>
                    <a:lnTo>
                      <a:pt x="993" y="106"/>
                    </a:lnTo>
                    <a:lnTo>
                      <a:pt x="987" y="103"/>
                    </a:lnTo>
                    <a:lnTo>
                      <a:pt x="983" y="101"/>
                    </a:lnTo>
                    <a:lnTo>
                      <a:pt x="983" y="101"/>
                    </a:lnTo>
                    <a:lnTo>
                      <a:pt x="983" y="101"/>
                    </a:lnTo>
                    <a:lnTo>
                      <a:pt x="983" y="99"/>
                    </a:lnTo>
                    <a:lnTo>
                      <a:pt x="983" y="99"/>
                    </a:lnTo>
                    <a:lnTo>
                      <a:pt x="983" y="99"/>
                    </a:lnTo>
                    <a:lnTo>
                      <a:pt x="983" y="99"/>
                    </a:lnTo>
                    <a:lnTo>
                      <a:pt x="983" y="99"/>
                    </a:lnTo>
                    <a:lnTo>
                      <a:pt x="983" y="99"/>
                    </a:lnTo>
                    <a:lnTo>
                      <a:pt x="979" y="96"/>
                    </a:lnTo>
                    <a:lnTo>
                      <a:pt x="975" y="95"/>
                    </a:lnTo>
                    <a:lnTo>
                      <a:pt x="971" y="92"/>
                    </a:lnTo>
                    <a:lnTo>
                      <a:pt x="967" y="90"/>
                    </a:lnTo>
                    <a:lnTo>
                      <a:pt x="963" y="87"/>
                    </a:lnTo>
                    <a:lnTo>
                      <a:pt x="959" y="84"/>
                    </a:lnTo>
                    <a:lnTo>
                      <a:pt x="954" y="84"/>
                    </a:lnTo>
                    <a:lnTo>
                      <a:pt x="948" y="84"/>
                    </a:lnTo>
                    <a:lnTo>
                      <a:pt x="947" y="84"/>
                    </a:lnTo>
                    <a:lnTo>
                      <a:pt x="944" y="86"/>
                    </a:lnTo>
                    <a:lnTo>
                      <a:pt x="943" y="87"/>
                    </a:lnTo>
                    <a:lnTo>
                      <a:pt x="942" y="88"/>
                    </a:lnTo>
                    <a:lnTo>
                      <a:pt x="939" y="90"/>
                    </a:lnTo>
                    <a:lnTo>
                      <a:pt x="938" y="91"/>
                    </a:lnTo>
                    <a:lnTo>
                      <a:pt x="938" y="92"/>
                    </a:lnTo>
                    <a:lnTo>
                      <a:pt x="936" y="94"/>
                    </a:lnTo>
                    <a:lnTo>
                      <a:pt x="936" y="94"/>
                    </a:lnTo>
                    <a:lnTo>
                      <a:pt x="936" y="94"/>
                    </a:lnTo>
                    <a:lnTo>
                      <a:pt x="936" y="95"/>
                    </a:lnTo>
                    <a:lnTo>
                      <a:pt x="936" y="95"/>
                    </a:lnTo>
                    <a:lnTo>
                      <a:pt x="936" y="95"/>
                    </a:lnTo>
                    <a:lnTo>
                      <a:pt x="935" y="95"/>
                    </a:lnTo>
                    <a:lnTo>
                      <a:pt x="935" y="95"/>
                    </a:lnTo>
                    <a:lnTo>
                      <a:pt x="935" y="95"/>
                    </a:lnTo>
                    <a:lnTo>
                      <a:pt x="935" y="91"/>
                    </a:lnTo>
                    <a:lnTo>
                      <a:pt x="934" y="87"/>
                    </a:lnTo>
                    <a:lnTo>
                      <a:pt x="934" y="83"/>
                    </a:lnTo>
                    <a:lnTo>
                      <a:pt x="932" y="79"/>
                    </a:lnTo>
                    <a:lnTo>
                      <a:pt x="930" y="75"/>
                    </a:lnTo>
                    <a:lnTo>
                      <a:pt x="928" y="72"/>
                    </a:lnTo>
                    <a:lnTo>
                      <a:pt x="926" y="70"/>
                    </a:lnTo>
                    <a:lnTo>
                      <a:pt x="922" y="68"/>
                    </a:lnTo>
                    <a:lnTo>
                      <a:pt x="912" y="63"/>
                    </a:lnTo>
                    <a:lnTo>
                      <a:pt x="903" y="59"/>
                    </a:lnTo>
                    <a:lnTo>
                      <a:pt x="892" y="55"/>
                    </a:lnTo>
                    <a:lnTo>
                      <a:pt x="883" y="51"/>
                    </a:lnTo>
                    <a:lnTo>
                      <a:pt x="872" y="47"/>
                    </a:lnTo>
                    <a:lnTo>
                      <a:pt x="862" y="43"/>
                    </a:lnTo>
                    <a:lnTo>
                      <a:pt x="852" y="39"/>
                    </a:lnTo>
                    <a:lnTo>
                      <a:pt x="842" y="35"/>
                    </a:lnTo>
                    <a:lnTo>
                      <a:pt x="810" y="20"/>
                    </a:lnTo>
                    <a:lnTo>
                      <a:pt x="799" y="16"/>
                    </a:lnTo>
                    <a:lnTo>
                      <a:pt x="789" y="12"/>
                    </a:lnTo>
                    <a:lnTo>
                      <a:pt x="778" y="9"/>
                    </a:lnTo>
                    <a:lnTo>
                      <a:pt x="767" y="8"/>
                    </a:lnTo>
                    <a:lnTo>
                      <a:pt x="756" y="8"/>
                    </a:lnTo>
                    <a:lnTo>
                      <a:pt x="746" y="9"/>
                    </a:lnTo>
                    <a:lnTo>
                      <a:pt x="733" y="12"/>
                    </a:lnTo>
                    <a:lnTo>
                      <a:pt x="723" y="17"/>
                    </a:lnTo>
                    <a:lnTo>
                      <a:pt x="723" y="17"/>
                    </a:lnTo>
                    <a:lnTo>
                      <a:pt x="721" y="17"/>
                    </a:lnTo>
                    <a:lnTo>
                      <a:pt x="721" y="17"/>
                    </a:lnTo>
                    <a:lnTo>
                      <a:pt x="721" y="19"/>
                    </a:lnTo>
                    <a:lnTo>
                      <a:pt x="721" y="19"/>
                    </a:lnTo>
                    <a:lnTo>
                      <a:pt x="720" y="19"/>
                    </a:lnTo>
                    <a:lnTo>
                      <a:pt x="720" y="19"/>
                    </a:lnTo>
                    <a:lnTo>
                      <a:pt x="720" y="19"/>
                    </a:lnTo>
                    <a:lnTo>
                      <a:pt x="717" y="15"/>
                    </a:lnTo>
                    <a:lnTo>
                      <a:pt x="716" y="12"/>
                    </a:lnTo>
                    <a:lnTo>
                      <a:pt x="713" y="9"/>
                    </a:lnTo>
                    <a:lnTo>
                      <a:pt x="711" y="6"/>
                    </a:lnTo>
                    <a:lnTo>
                      <a:pt x="708" y="5"/>
                    </a:lnTo>
                    <a:lnTo>
                      <a:pt x="704" y="2"/>
                    </a:lnTo>
                    <a:lnTo>
                      <a:pt x="701" y="2"/>
                    </a:lnTo>
                    <a:lnTo>
                      <a:pt x="697" y="1"/>
                    </a:lnTo>
                    <a:lnTo>
                      <a:pt x="697" y="1"/>
                    </a:lnTo>
                    <a:lnTo>
                      <a:pt x="696" y="1"/>
                    </a:lnTo>
                    <a:lnTo>
                      <a:pt x="694" y="1"/>
                    </a:lnTo>
                    <a:lnTo>
                      <a:pt x="694" y="1"/>
                    </a:lnTo>
                    <a:lnTo>
                      <a:pt x="693" y="1"/>
                    </a:lnTo>
                    <a:lnTo>
                      <a:pt x="693" y="0"/>
                    </a:lnTo>
                    <a:lnTo>
                      <a:pt x="692" y="0"/>
                    </a:lnTo>
                    <a:lnTo>
                      <a:pt x="692" y="0"/>
                    </a:lnTo>
                    <a:lnTo>
                      <a:pt x="685" y="0"/>
                    </a:lnTo>
                    <a:lnTo>
                      <a:pt x="680" y="0"/>
                    </a:lnTo>
                    <a:lnTo>
                      <a:pt x="673" y="0"/>
                    </a:lnTo>
                    <a:lnTo>
                      <a:pt x="666" y="1"/>
                    </a:lnTo>
                    <a:lnTo>
                      <a:pt x="660" y="2"/>
                    </a:lnTo>
                    <a:lnTo>
                      <a:pt x="653" y="4"/>
                    </a:lnTo>
                    <a:lnTo>
                      <a:pt x="647" y="5"/>
                    </a:lnTo>
                    <a:lnTo>
                      <a:pt x="641" y="5"/>
                    </a:lnTo>
                    <a:lnTo>
                      <a:pt x="638" y="6"/>
                    </a:lnTo>
                    <a:lnTo>
                      <a:pt x="637" y="8"/>
                    </a:lnTo>
                    <a:lnTo>
                      <a:pt x="634" y="8"/>
                    </a:lnTo>
                    <a:lnTo>
                      <a:pt x="631" y="9"/>
                    </a:lnTo>
                    <a:lnTo>
                      <a:pt x="630" y="10"/>
                    </a:lnTo>
                    <a:lnTo>
                      <a:pt x="627" y="10"/>
                    </a:lnTo>
                    <a:lnTo>
                      <a:pt x="626" y="12"/>
                    </a:lnTo>
                    <a:lnTo>
                      <a:pt x="625" y="13"/>
                    </a:lnTo>
                    <a:lnTo>
                      <a:pt x="623" y="12"/>
                    </a:lnTo>
                    <a:lnTo>
                      <a:pt x="621" y="10"/>
                    </a:lnTo>
                    <a:lnTo>
                      <a:pt x="619" y="9"/>
                    </a:lnTo>
                    <a:lnTo>
                      <a:pt x="618" y="8"/>
                    </a:lnTo>
                    <a:lnTo>
                      <a:pt x="617" y="6"/>
                    </a:lnTo>
                    <a:lnTo>
                      <a:pt x="615" y="5"/>
                    </a:lnTo>
                    <a:lnTo>
                      <a:pt x="612" y="5"/>
                    </a:lnTo>
                    <a:lnTo>
                      <a:pt x="610" y="4"/>
                    </a:lnTo>
                    <a:lnTo>
                      <a:pt x="600" y="5"/>
                    </a:lnTo>
                    <a:lnTo>
                      <a:pt x="590" y="6"/>
                    </a:lnTo>
                    <a:lnTo>
                      <a:pt x="580" y="9"/>
                    </a:lnTo>
                    <a:lnTo>
                      <a:pt x="571" y="12"/>
                    </a:lnTo>
                    <a:lnTo>
                      <a:pt x="561" y="15"/>
                    </a:lnTo>
                    <a:lnTo>
                      <a:pt x="552" y="17"/>
                    </a:lnTo>
                    <a:lnTo>
                      <a:pt x="543" y="20"/>
                    </a:lnTo>
                    <a:lnTo>
                      <a:pt x="533" y="21"/>
                    </a:lnTo>
                    <a:lnTo>
                      <a:pt x="520" y="24"/>
                    </a:lnTo>
                    <a:lnTo>
                      <a:pt x="506" y="27"/>
                    </a:lnTo>
                    <a:lnTo>
                      <a:pt x="493" y="29"/>
                    </a:lnTo>
                    <a:lnTo>
                      <a:pt x="479" y="32"/>
                    </a:lnTo>
                    <a:lnTo>
                      <a:pt x="467" y="36"/>
                    </a:lnTo>
                    <a:lnTo>
                      <a:pt x="454" y="39"/>
                    </a:lnTo>
                    <a:lnTo>
                      <a:pt x="442" y="43"/>
                    </a:lnTo>
                    <a:lnTo>
                      <a:pt x="430" y="48"/>
                    </a:lnTo>
                    <a:lnTo>
                      <a:pt x="424" y="53"/>
                    </a:lnTo>
                    <a:lnTo>
                      <a:pt x="418" y="58"/>
                    </a:lnTo>
                    <a:lnTo>
                      <a:pt x="411" y="60"/>
                    </a:lnTo>
                    <a:lnTo>
                      <a:pt x="404" y="63"/>
                    </a:lnTo>
                    <a:lnTo>
                      <a:pt x="397" y="66"/>
                    </a:lnTo>
                    <a:lnTo>
                      <a:pt x="389" y="67"/>
                    </a:lnTo>
                    <a:lnTo>
                      <a:pt x="383" y="70"/>
                    </a:lnTo>
                    <a:lnTo>
                      <a:pt x="377" y="74"/>
                    </a:lnTo>
                    <a:lnTo>
                      <a:pt x="375" y="74"/>
                    </a:lnTo>
                    <a:lnTo>
                      <a:pt x="373" y="74"/>
                    </a:lnTo>
                    <a:lnTo>
                      <a:pt x="372" y="75"/>
                    </a:lnTo>
                    <a:lnTo>
                      <a:pt x="371" y="75"/>
                    </a:lnTo>
                    <a:lnTo>
                      <a:pt x="369" y="76"/>
                    </a:lnTo>
                    <a:lnTo>
                      <a:pt x="368" y="78"/>
                    </a:lnTo>
                    <a:lnTo>
                      <a:pt x="367" y="78"/>
                    </a:lnTo>
                    <a:lnTo>
                      <a:pt x="365" y="79"/>
                    </a:lnTo>
                    <a:lnTo>
                      <a:pt x="363" y="80"/>
                    </a:lnTo>
                    <a:lnTo>
                      <a:pt x="359" y="82"/>
                    </a:lnTo>
                    <a:lnTo>
                      <a:pt x="354" y="83"/>
                    </a:lnTo>
                    <a:lnTo>
                      <a:pt x="352" y="84"/>
                    </a:lnTo>
                    <a:lnTo>
                      <a:pt x="348" y="87"/>
                    </a:lnTo>
                    <a:lnTo>
                      <a:pt x="345" y="88"/>
                    </a:lnTo>
                    <a:lnTo>
                      <a:pt x="341" y="90"/>
                    </a:lnTo>
                    <a:lnTo>
                      <a:pt x="338" y="91"/>
                    </a:lnTo>
                    <a:lnTo>
                      <a:pt x="332" y="95"/>
                    </a:lnTo>
                    <a:lnTo>
                      <a:pt x="324" y="98"/>
                    </a:lnTo>
                    <a:lnTo>
                      <a:pt x="317" y="102"/>
                    </a:lnTo>
                    <a:lnTo>
                      <a:pt x="309" y="105"/>
                    </a:lnTo>
                    <a:lnTo>
                      <a:pt x="302" y="107"/>
                    </a:lnTo>
                    <a:lnTo>
                      <a:pt x="295" y="110"/>
                    </a:lnTo>
                    <a:lnTo>
                      <a:pt x="289" y="114"/>
                    </a:lnTo>
                    <a:lnTo>
                      <a:pt x="283" y="119"/>
                    </a:lnTo>
                    <a:lnTo>
                      <a:pt x="285" y="125"/>
                    </a:lnTo>
                    <a:lnTo>
                      <a:pt x="283" y="125"/>
                    </a:lnTo>
                    <a:lnTo>
                      <a:pt x="282" y="126"/>
                    </a:lnTo>
                    <a:lnTo>
                      <a:pt x="281" y="126"/>
                    </a:lnTo>
                    <a:lnTo>
                      <a:pt x="279" y="126"/>
                    </a:lnTo>
                    <a:lnTo>
                      <a:pt x="278" y="126"/>
                    </a:lnTo>
                    <a:lnTo>
                      <a:pt x="277" y="126"/>
                    </a:lnTo>
                    <a:lnTo>
                      <a:pt x="275" y="127"/>
                    </a:lnTo>
                    <a:lnTo>
                      <a:pt x="275" y="127"/>
                    </a:lnTo>
                    <a:lnTo>
                      <a:pt x="274" y="127"/>
                    </a:lnTo>
                    <a:lnTo>
                      <a:pt x="273" y="127"/>
                    </a:lnTo>
                    <a:lnTo>
                      <a:pt x="273" y="129"/>
                    </a:lnTo>
                    <a:lnTo>
                      <a:pt x="271" y="129"/>
                    </a:lnTo>
                    <a:lnTo>
                      <a:pt x="270" y="129"/>
                    </a:lnTo>
                    <a:lnTo>
                      <a:pt x="270" y="129"/>
                    </a:lnTo>
                    <a:lnTo>
                      <a:pt x="268" y="129"/>
                    </a:lnTo>
                    <a:lnTo>
                      <a:pt x="267" y="129"/>
                    </a:lnTo>
                    <a:lnTo>
                      <a:pt x="260" y="133"/>
                    </a:lnTo>
                    <a:lnTo>
                      <a:pt x="252" y="137"/>
                    </a:lnTo>
                    <a:lnTo>
                      <a:pt x="246" y="142"/>
                    </a:lnTo>
                    <a:lnTo>
                      <a:pt x="238" y="146"/>
                    </a:lnTo>
                    <a:lnTo>
                      <a:pt x="231" y="150"/>
                    </a:lnTo>
                    <a:lnTo>
                      <a:pt x="223" y="156"/>
                    </a:lnTo>
                    <a:lnTo>
                      <a:pt x="216" y="160"/>
                    </a:lnTo>
                    <a:lnTo>
                      <a:pt x="209" y="164"/>
                    </a:lnTo>
                    <a:lnTo>
                      <a:pt x="207" y="166"/>
                    </a:lnTo>
                    <a:lnTo>
                      <a:pt x="204" y="168"/>
                    </a:lnTo>
                    <a:lnTo>
                      <a:pt x="201" y="169"/>
                    </a:lnTo>
                    <a:lnTo>
                      <a:pt x="199" y="172"/>
                    </a:lnTo>
                    <a:lnTo>
                      <a:pt x="196" y="173"/>
                    </a:lnTo>
                    <a:lnTo>
                      <a:pt x="193" y="174"/>
                    </a:lnTo>
                    <a:lnTo>
                      <a:pt x="191" y="177"/>
                    </a:lnTo>
                    <a:lnTo>
                      <a:pt x="188" y="178"/>
                    </a:lnTo>
                    <a:lnTo>
                      <a:pt x="184" y="181"/>
                    </a:lnTo>
                    <a:lnTo>
                      <a:pt x="181" y="184"/>
                    </a:lnTo>
                    <a:lnTo>
                      <a:pt x="178" y="188"/>
                    </a:lnTo>
                    <a:lnTo>
                      <a:pt x="176" y="191"/>
                    </a:lnTo>
                    <a:lnTo>
                      <a:pt x="174" y="195"/>
                    </a:lnTo>
                    <a:lnTo>
                      <a:pt x="172" y="197"/>
                    </a:lnTo>
                    <a:lnTo>
                      <a:pt x="169" y="200"/>
                    </a:lnTo>
                    <a:lnTo>
                      <a:pt x="166" y="204"/>
                    </a:lnTo>
                    <a:lnTo>
                      <a:pt x="165" y="204"/>
                    </a:lnTo>
                    <a:lnTo>
                      <a:pt x="164" y="204"/>
                    </a:lnTo>
                    <a:lnTo>
                      <a:pt x="162" y="204"/>
                    </a:lnTo>
                    <a:lnTo>
                      <a:pt x="161" y="205"/>
                    </a:lnTo>
                    <a:lnTo>
                      <a:pt x="160" y="205"/>
                    </a:lnTo>
                    <a:lnTo>
                      <a:pt x="160" y="205"/>
                    </a:lnTo>
                    <a:lnTo>
                      <a:pt x="158" y="207"/>
                    </a:lnTo>
                    <a:lnTo>
                      <a:pt x="157" y="207"/>
                    </a:lnTo>
                    <a:lnTo>
                      <a:pt x="152" y="208"/>
                    </a:lnTo>
                    <a:lnTo>
                      <a:pt x="145" y="212"/>
                    </a:lnTo>
                    <a:lnTo>
                      <a:pt x="139" y="215"/>
                    </a:lnTo>
                    <a:lnTo>
                      <a:pt x="135" y="219"/>
                    </a:lnTo>
                    <a:lnTo>
                      <a:pt x="130" y="224"/>
                    </a:lnTo>
                    <a:lnTo>
                      <a:pt x="125" y="228"/>
                    </a:lnTo>
                    <a:lnTo>
                      <a:pt x="121" y="234"/>
                    </a:lnTo>
                    <a:lnTo>
                      <a:pt x="115" y="238"/>
                    </a:lnTo>
                    <a:lnTo>
                      <a:pt x="111" y="244"/>
                    </a:lnTo>
                    <a:lnTo>
                      <a:pt x="107" y="250"/>
                    </a:lnTo>
                    <a:lnTo>
                      <a:pt x="103" y="256"/>
                    </a:lnTo>
                    <a:lnTo>
                      <a:pt x="101" y="265"/>
                    </a:lnTo>
                    <a:lnTo>
                      <a:pt x="96" y="271"/>
                    </a:lnTo>
                    <a:lnTo>
                      <a:pt x="94" y="279"/>
                    </a:lnTo>
                    <a:lnTo>
                      <a:pt x="92" y="286"/>
                    </a:lnTo>
                    <a:lnTo>
                      <a:pt x="90" y="294"/>
                    </a:lnTo>
                    <a:lnTo>
                      <a:pt x="88" y="295"/>
                    </a:lnTo>
                    <a:lnTo>
                      <a:pt x="87" y="295"/>
                    </a:lnTo>
                    <a:lnTo>
                      <a:pt x="86" y="297"/>
                    </a:lnTo>
                    <a:lnTo>
                      <a:pt x="84" y="298"/>
                    </a:lnTo>
                    <a:lnTo>
                      <a:pt x="83" y="298"/>
                    </a:lnTo>
                    <a:lnTo>
                      <a:pt x="80" y="299"/>
                    </a:lnTo>
                    <a:lnTo>
                      <a:pt x="80" y="301"/>
                    </a:lnTo>
                    <a:lnTo>
                      <a:pt x="79" y="302"/>
                    </a:lnTo>
                    <a:lnTo>
                      <a:pt x="78" y="302"/>
                    </a:lnTo>
                    <a:lnTo>
                      <a:pt x="75" y="303"/>
                    </a:lnTo>
                    <a:lnTo>
                      <a:pt x="74" y="305"/>
                    </a:lnTo>
                    <a:lnTo>
                      <a:pt x="72" y="306"/>
                    </a:lnTo>
                    <a:lnTo>
                      <a:pt x="71" y="308"/>
                    </a:lnTo>
                    <a:lnTo>
                      <a:pt x="70" y="308"/>
                    </a:lnTo>
                    <a:lnTo>
                      <a:pt x="68" y="309"/>
                    </a:lnTo>
                    <a:lnTo>
                      <a:pt x="67" y="310"/>
                    </a:lnTo>
                    <a:lnTo>
                      <a:pt x="63" y="314"/>
                    </a:lnTo>
                    <a:lnTo>
                      <a:pt x="59" y="318"/>
                    </a:lnTo>
                    <a:lnTo>
                      <a:pt x="55" y="322"/>
                    </a:lnTo>
                    <a:lnTo>
                      <a:pt x="51" y="328"/>
                    </a:lnTo>
                    <a:lnTo>
                      <a:pt x="48" y="332"/>
                    </a:lnTo>
                    <a:lnTo>
                      <a:pt x="44" y="336"/>
                    </a:lnTo>
                    <a:lnTo>
                      <a:pt x="41" y="340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5"/>
                    </a:lnTo>
                    <a:lnTo>
                      <a:pt x="39" y="346"/>
                    </a:lnTo>
                    <a:lnTo>
                      <a:pt x="33" y="353"/>
                    </a:lnTo>
                    <a:lnTo>
                      <a:pt x="29" y="361"/>
                    </a:lnTo>
                    <a:lnTo>
                      <a:pt x="25" y="369"/>
                    </a:lnTo>
                    <a:lnTo>
                      <a:pt x="21" y="377"/>
                    </a:lnTo>
                    <a:lnTo>
                      <a:pt x="17" y="385"/>
                    </a:lnTo>
                    <a:lnTo>
                      <a:pt x="13" y="395"/>
                    </a:lnTo>
                    <a:lnTo>
                      <a:pt x="10" y="404"/>
                    </a:lnTo>
                    <a:lnTo>
                      <a:pt x="8" y="414"/>
                    </a:lnTo>
                    <a:lnTo>
                      <a:pt x="6" y="416"/>
                    </a:lnTo>
                    <a:lnTo>
                      <a:pt x="6" y="420"/>
                    </a:lnTo>
                    <a:lnTo>
                      <a:pt x="5" y="424"/>
                    </a:lnTo>
                    <a:lnTo>
                      <a:pt x="4" y="427"/>
                    </a:lnTo>
                    <a:lnTo>
                      <a:pt x="4" y="431"/>
                    </a:lnTo>
                    <a:lnTo>
                      <a:pt x="2" y="435"/>
                    </a:lnTo>
                    <a:lnTo>
                      <a:pt x="2" y="438"/>
                    </a:lnTo>
                    <a:lnTo>
                      <a:pt x="1" y="442"/>
                    </a:lnTo>
                    <a:lnTo>
                      <a:pt x="0" y="446"/>
                    </a:lnTo>
                    <a:lnTo>
                      <a:pt x="0" y="450"/>
                    </a:lnTo>
                    <a:lnTo>
                      <a:pt x="0" y="454"/>
                    </a:lnTo>
                    <a:lnTo>
                      <a:pt x="0" y="458"/>
                    </a:lnTo>
                    <a:lnTo>
                      <a:pt x="1" y="462"/>
                    </a:lnTo>
                    <a:lnTo>
                      <a:pt x="1" y="466"/>
                    </a:lnTo>
                    <a:lnTo>
                      <a:pt x="2" y="470"/>
                    </a:lnTo>
                    <a:lnTo>
                      <a:pt x="4" y="473"/>
                    </a:lnTo>
                    <a:lnTo>
                      <a:pt x="4" y="476"/>
                    </a:lnTo>
                    <a:lnTo>
                      <a:pt x="2" y="478"/>
                    </a:lnTo>
                    <a:lnTo>
                      <a:pt x="2" y="481"/>
                    </a:lnTo>
                    <a:lnTo>
                      <a:pt x="1" y="484"/>
                    </a:lnTo>
                    <a:lnTo>
                      <a:pt x="1" y="486"/>
                    </a:lnTo>
                    <a:lnTo>
                      <a:pt x="1" y="489"/>
                    </a:lnTo>
                    <a:lnTo>
                      <a:pt x="0" y="492"/>
                    </a:lnTo>
                    <a:lnTo>
                      <a:pt x="0" y="494"/>
                    </a:lnTo>
                    <a:lnTo>
                      <a:pt x="0" y="506"/>
                    </a:lnTo>
                    <a:lnTo>
                      <a:pt x="0" y="519"/>
                    </a:lnTo>
                    <a:lnTo>
                      <a:pt x="2" y="531"/>
                    </a:lnTo>
                    <a:lnTo>
                      <a:pt x="5" y="543"/>
                    </a:lnTo>
                    <a:lnTo>
                      <a:pt x="9" y="555"/>
                    </a:lnTo>
                    <a:lnTo>
                      <a:pt x="15" y="566"/>
                    </a:lnTo>
                    <a:lnTo>
                      <a:pt x="20" y="576"/>
                    </a:lnTo>
                    <a:lnTo>
                      <a:pt x="27" y="587"/>
                    </a:lnTo>
                    <a:lnTo>
                      <a:pt x="29" y="590"/>
                    </a:lnTo>
                    <a:lnTo>
                      <a:pt x="32" y="592"/>
                    </a:lnTo>
                    <a:lnTo>
                      <a:pt x="35" y="595"/>
                    </a:lnTo>
                    <a:lnTo>
                      <a:pt x="37" y="596"/>
                    </a:lnTo>
                    <a:lnTo>
                      <a:pt x="40" y="599"/>
                    </a:lnTo>
                    <a:lnTo>
                      <a:pt x="43" y="602"/>
                    </a:lnTo>
                    <a:lnTo>
                      <a:pt x="45" y="603"/>
                    </a:lnTo>
                    <a:lnTo>
                      <a:pt x="48" y="605"/>
                    </a:lnTo>
                    <a:lnTo>
                      <a:pt x="51" y="606"/>
                    </a:lnTo>
                    <a:lnTo>
                      <a:pt x="53" y="607"/>
                    </a:lnTo>
                    <a:lnTo>
                      <a:pt x="56" y="609"/>
                    </a:lnTo>
                    <a:lnTo>
                      <a:pt x="59" y="610"/>
                    </a:lnTo>
                    <a:lnTo>
                      <a:pt x="63" y="611"/>
                    </a:lnTo>
                    <a:lnTo>
                      <a:pt x="66" y="613"/>
                    </a:lnTo>
                    <a:lnTo>
                      <a:pt x="68" y="614"/>
                    </a:lnTo>
                    <a:lnTo>
                      <a:pt x="71" y="615"/>
                    </a:lnTo>
                    <a:lnTo>
                      <a:pt x="72" y="615"/>
                    </a:lnTo>
                    <a:lnTo>
                      <a:pt x="74" y="617"/>
                    </a:lnTo>
                    <a:lnTo>
                      <a:pt x="75" y="617"/>
                    </a:lnTo>
                    <a:lnTo>
                      <a:pt x="76" y="617"/>
                    </a:lnTo>
                    <a:lnTo>
                      <a:pt x="78" y="618"/>
                    </a:lnTo>
                    <a:lnTo>
                      <a:pt x="79" y="618"/>
                    </a:lnTo>
                    <a:lnTo>
                      <a:pt x="80" y="618"/>
                    </a:lnTo>
                    <a:lnTo>
                      <a:pt x="82" y="619"/>
                    </a:lnTo>
                    <a:lnTo>
                      <a:pt x="83" y="619"/>
                    </a:lnTo>
                    <a:lnTo>
                      <a:pt x="84" y="619"/>
                    </a:lnTo>
                    <a:lnTo>
                      <a:pt x="86" y="619"/>
                    </a:lnTo>
                    <a:lnTo>
                      <a:pt x="87" y="621"/>
                    </a:lnTo>
                    <a:lnTo>
                      <a:pt x="88" y="621"/>
                    </a:lnTo>
                    <a:lnTo>
                      <a:pt x="90" y="621"/>
                    </a:lnTo>
                    <a:lnTo>
                      <a:pt x="91" y="621"/>
                    </a:lnTo>
                    <a:lnTo>
                      <a:pt x="92" y="622"/>
                    </a:lnTo>
                    <a:lnTo>
                      <a:pt x="94" y="622"/>
                    </a:lnTo>
                    <a:lnTo>
                      <a:pt x="94" y="622"/>
                    </a:lnTo>
                    <a:lnTo>
                      <a:pt x="94" y="622"/>
                    </a:lnTo>
                    <a:lnTo>
                      <a:pt x="94" y="622"/>
                    </a:lnTo>
                    <a:lnTo>
                      <a:pt x="95" y="622"/>
                    </a:lnTo>
                    <a:lnTo>
                      <a:pt x="95" y="622"/>
                    </a:lnTo>
                    <a:lnTo>
                      <a:pt x="95" y="622"/>
                    </a:lnTo>
                    <a:lnTo>
                      <a:pt x="96" y="622"/>
                    </a:lnTo>
                    <a:lnTo>
                      <a:pt x="99" y="638"/>
                    </a:lnTo>
                    <a:lnTo>
                      <a:pt x="105" y="654"/>
                    </a:lnTo>
                    <a:lnTo>
                      <a:pt x="110" y="669"/>
                    </a:lnTo>
                    <a:lnTo>
                      <a:pt x="115" y="684"/>
                    </a:lnTo>
                    <a:lnTo>
                      <a:pt x="123" y="699"/>
                    </a:lnTo>
                    <a:lnTo>
                      <a:pt x="131" y="712"/>
                    </a:lnTo>
                    <a:lnTo>
                      <a:pt x="139" y="726"/>
                    </a:lnTo>
                    <a:lnTo>
                      <a:pt x="150" y="739"/>
                    </a:lnTo>
                    <a:lnTo>
                      <a:pt x="153" y="743"/>
                    </a:lnTo>
                    <a:lnTo>
                      <a:pt x="157" y="748"/>
                    </a:lnTo>
                    <a:lnTo>
                      <a:pt x="161" y="752"/>
                    </a:lnTo>
                    <a:lnTo>
                      <a:pt x="165" y="756"/>
                    </a:lnTo>
                    <a:lnTo>
                      <a:pt x="169" y="762"/>
                    </a:lnTo>
                    <a:lnTo>
                      <a:pt x="173" y="766"/>
                    </a:lnTo>
                    <a:lnTo>
                      <a:pt x="177" y="770"/>
                    </a:lnTo>
                    <a:lnTo>
                      <a:pt x="181" y="774"/>
                    </a:lnTo>
                    <a:lnTo>
                      <a:pt x="184" y="777"/>
                    </a:lnTo>
                    <a:lnTo>
                      <a:pt x="188" y="778"/>
                    </a:lnTo>
                    <a:lnTo>
                      <a:pt x="191" y="781"/>
                    </a:lnTo>
                    <a:lnTo>
                      <a:pt x="193" y="783"/>
                    </a:lnTo>
                    <a:lnTo>
                      <a:pt x="196" y="786"/>
                    </a:lnTo>
                    <a:lnTo>
                      <a:pt x="199" y="787"/>
                    </a:lnTo>
                    <a:lnTo>
                      <a:pt x="203" y="790"/>
                    </a:lnTo>
                    <a:lnTo>
                      <a:pt x="205" y="791"/>
                    </a:lnTo>
                    <a:lnTo>
                      <a:pt x="209" y="795"/>
                    </a:lnTo>
                    <a:lnTo>
                      <a:pt x="215" y="799"/>
                    </a:lnTo>
                    <a:lnTo>
                      <a:pt x="220" y="802"/>
                    </a:lnTo>
                    <a:lnTo>
                      <a:pt x="225" y="805"/>
                    </a:lnTo>
                    <a:lnTo>
                      <a:pt x="231" y="808"/>
                    </a:lnTo>
                    <a:lnTo>
                      <a:pt x="238" y="810"/>
                    </a:lnTo>
                    <a:lnTo>
                      <a:pt x="243" y="813"/>
                    </a:lnTo>
                    <a:lnTo>
                      <a:pt x="248" y="816"/>
                    </a:lnTo>
                    <a:lnTo>
                      <a:pt x="248" y="816"/>
                    </a:lnTo>
                    <a:lnTo>
                      <a:pt x="250" y="816"/>
                    </a:lnTo>
                    <a:lnTo>
                      <a:pt x="250" y="816"/>
                    </a:lnTo>
                    <a:lnTo>
                      <a:pt x="250" y="817"/>
                    </a:lnTo>
                    <a:lnTo>
                      <a:pt x="250" y="817"/>
                    </a:lnTo>
                    <a:lnTo>
                      <a:pt x="251" y="817"/>
                    </a:lnTo>
                    <a:lnTo>
                      <a:pt x="251" y="817"/>
                    </a:lnTo>
                    <a:lnTo>
                      <a:pt x="251" y="817"/>
                    </a:lnTo>
                    <a:lnTo>
                      <a:pt x="256" y="818"/>
                    </a:lnTo>
                    <a:lnTo>
                      <a:pt x="260" y="821"/>
                    </a:lnTo>
                    <a:lnTo>
                      <a:pt x="266" y="821"/>
                    </a:lnTo>
                    <a:lnTo>
                      <a:pt x="271" y="822"/>
                    </a:lnTo>
                    <a:lnTo>
                      <a:pt x="275" y="824"/>
                    </a:lnTo>
                    <a:lnTo>
                      <a:pt x="281" y="824"/>
                    </a:lnTo>
                    <a:lnTo>
                      <a:pt x="285" y="825"/>
                    </a:lnTo>
                    <a:lnTo>
                      <a:pt x="289" y="826"/>
                    </a:lnTo>
                    <a:lnTo>
                      <a:pt x="289" y="828"/>
                    </a:lnTo>
                    <a:lnTo>
                      <a:pt x="289" y="830"/>
                    </a:lnTo>
                    <a:lnTo>
                      <a:pt x="289" y="832"/>
                    </a:lnTo>
                    <a:lnTo>
                      <a:pt x="289" y="834"/>
                    </a:lnTo>
                    <a:lnTo>
                      <a:pt x="289" y="836"/>
                    </a:lnTo>
                    <a:lnTo>
                      <a:pt x="289" y="838"/>
                    </a:lnTo>
                    <a:lnTo>
                      <a:pt x="289" y="840"/>
                    </a:lnTo>
                    <a:lnTo>
                      <a:pt x="289" y="842"/>
                    </a:lnTo>
                    <a:lnTo>
                      <a:pt x="287" y="845"/>
                    </a:lnTo>
                    <a:lnTo>
                      <a:pt x="287" y="848"/>
                    </a:lnTo>
                    <a:lnTo>
                      <a:pt x="287" y="852"/>
                    </a:lnTo>
                    <a:lnTo>
                      <a:pt x="286" y="855"/>
                    </a:lnTo>
                    <a:lnTo>
                      <a:pt x="286" y="857"/>
                    </a:lnTo>
                    <a:lnTo>
                      <a:pt x="286" y="860"/>
                    </a:lnTo>
                    <a:lnTo>
                      <a:pt x="286" y="863"/>
                    </a:lnTo>
                    <a:lnTo>
                      <a:pt x="285" y="865"/>
                    </a:lnTo>
                    <a:lnTo>
                      <a:pt x="285" y="871"/>
                    </a:lnTo>
                    <a:lnTo>
                      <a:pt x="283" y="876"/>
                    </a:lnTo>
                    <a:lnTo>
                      <a:pt x="283" y="881"/>
                    </a:lnTo>
                    <a:lnTo>
                      <a:pt x="282" y="885"/>
                    </a:lnTo>
                    <a:lnTo>
                      <a:pt x="282" y="891"/>
                    </a:lnTo>
                    <a:lnTo>
                      <a:pt x="282" y="896"/>
                    </a:lnTo>
                    <a:lnTo>
                      <a:pt x="281" y="900"/>
                    </a:lnTo>
                    <a:lnTo>
                      <a:pt x="279" y="906"/>
                    </a:lnTo>
                    <a:lnTo>
                      <a:pt x="279" y="910"/>
                    </a:lnTo>
                    <a:lnTo>
                      <a:pt x="278" y="912"/>
                    </a:lnTo>
                    <a:lnTo>
                      <a:pt x="278" y="916"/>
                    </a:lnTo>
                    <a:lnTo>
                      <a:pt x="278" y="919"/>
                    </a:lnTo>
                    <a:lnTo>
                      <a:pt x="277" y="923"/>
                    </a:lnTo>
                    <a:lnTo>
                      <a:pt x="277" y="926"/>
                    </a:lnTo>
                    <a:lnTo>
                      <a:pt x="277" y="930"/>
                    </a:lnTo>
                    <a:lnTo>
                      <a:pt x="275" y="933"/>
                    </a:lnTo>
                    <a:lnTo>
                      <a:pt x="274" y="942"/>
                    </a:lnTo>
                    <a:lnTo>
                      <a:pt x="273" y="951"/>
                    </a:lnTo>
                    <a:lnTo>
                      <a:pt x="271" y="961"/>
                    </a:lnTo>
                    <a:lnTo>
                      <a:pt x="270" y="971"/>
                    </a:lnTo>
                    <a:lnTo>
                      <a:pt x="267" y="981"/>
                    </a:lnTo>
                    <a:lnTo>
                      <a:pt x="266" y="990"/>
                    </a:lnTo>
                    <a:lnTo>
                      <a:pt x="263" y="1000"/>
                    </a:lnTo>
                    <a:lnTo>
                      <a:pt x="259" y="1009"/>
                    </a:lnTo>
                    <a:lnTo>
                      <a:pt x="258" y="1013"/>
                    </a:lnTo>
                    <a:lnTo>
                      <a:pt x="258" y="1017"/>
                    </a:lnTo>
                    <a:lnTo>
                      <a:pt x="256" y="1021"/>
                    </a:lnTo>
                    <a:lnTo>
                      <a:pt x="255" y="1024"/>
                    </a:lnTo>
                    <a:lnTo>
                      <a:pt x="254" y="1028"/>
                    </a:lnTo>
                    <a:lnTo>
                      <a:pt x="252" y="1032"/>
                    </a:lnTo>
                    <a:lnTo>
                      <a:pt x="251" y="1036"/>
                    </a:lnTo>
                    <a:lnTo>
                      <a:pt x="248" y="1040"/>
                    </a:lnTo>
                    <a:lnTo>
                      <a:pt x="248" y="1040"/>
                    </a:lnTo>
                    <a:lnTo>
                      <a:pt x="248" y="1041"/>
                    </a:lnTo>
                    <a:lnTo>
                      <a:pt x="248" y="1041"/>
                    </a:lnTo>
                    <a:lnTo>
                      <a:pt x="248" y="1041"/>
                    </a:lnTo>
                    <a:lnTo>
                      <a:pt x="247" y="1043"/>
                    </a:lnTo>
                    <a:lnTo>
                      <a:pt x="247" y="1043"/>
                    </a:lnTo>
                    <a:lnTo>
                      <a:pt x="247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6" y="1044"/>
                    </a:lnTo>
                    <a:lnTo>
                      <a:pt x="240" y="1055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  <a:lnTo>
                      <a:pt x="234" y="107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99" name="Freeform 227"/>
              <p:cNvSpPr>
                <a:spLocks/>
              </p:cNvSpPr>
              <p:nvPr/>
            </p:nvSpPr>
            <p:spPr bwMode="auto">
              <a:xfrm>
                <a:off x="779" y="910"/>
                <a:ext cx="1223" cy="704"/>
              </a:xfrm>
              <a:custGeom>
                <a:avLst/>
                <a:gdLst>
                  <a:gd name="T0" fmla="*/ 79 w 1223"/>
                  <a:gd name="T1" fmla="*/ 610 h 704"/>
                  <a:gd name="T2" fmla="*/ 207 w 1223"/>
                  <a:gd name="T3" fmla="*/ 626 h 704"/>
                  <a:gd name="T4" fmla="*/ 353 w 1223"/>
                  <a:gd name="T5" fmla="*/ 645 h 704"/>
                  <a:gd name="T6" fmla="*/ 387 w 1223"/>
                  <a:gd name="T7" fmla="*/ 625 h 704"/>
                  <a:gd name="T8" fmla="*/ 506 w 1223"/>
                  <a:gd name="T9" fmla="*/ 650 h 704"/>
                  <a:gd name="T10" fmla="*/ 665 w 1223"/>
                  <a:gd name="T11" fmla="*/ 689 h 704"/>
                  <a:gd name="T12" fmla="*/ 866 w 1223"/>
                  <a:gd name="T13" fmla="*/ 634 h 704"/>
                  <a:gd name="T14" fmla="*/ 861 w 1223"/>
                  <a:gd name="T15" fmla="*/ 617 h 704"/>
                  <a:gd name="T16" fmla="*/ 884 w 1223"/>
                  <a:gd name="T17" fmla="*/ 661 h 704"/>
                  <a:gd name="T18" fmla="*/ 924 w 1223"/>
                  <a:gd name="T19" fmla="*/ 590 h 704"/>
                  <a:gd name="T20" fmla="*/ 880 w 1223"/>
                  <a:gd name="T21" fmla="*/ 524 h 704"/>
                  <a:gd name="T22" fmla="*/ 793 w 1223"/>
                  <a:gd name="T23" fmla="*/ 449 h 704"/>
                  <a:gd name="T24" fmla="*/ 594 w 1223"/>
                  <a:gd name="T25" fmla="*/ 360 h 704"/>
                  <a:gd name="T26" fmla="*/ 508 w 1223"/>
                  <a:gd name="T27" fmla="*/ 344 h 704"/>
                  <a:gd name="T28" fmla="*/ 559 w 1223"/>
                  <a:gd name="T29" fmla="*/ 347 h 704"/>
                  <a:gd name="T30" fmla="*/ 657 w 1223"/>
                  <a:gd name="T31" fmla="*/ 372 h 704"/>
                  <a:gd name="T32" fmla="*/ 778 w 1223"/>
                  <a:gd name="T33" fmla="*/ 431 h 704"/>
                  <a:gd name="T34" fmla="*/ 856 w 1223"/>
                  <a:gd name="T35" fmla="*/ 477 h 704"/>
                  <a:gd name="T36" fmla="*/ 883 w 1223"/>
                  <a:gd name="T37" fmla="*/ 423 h 704"/>
                  <a:gd name="T38" fmla="*/ 928 w 1223"/>
                  <a:gd name="T39" fmla="*/ 465 h 704"/>
                  <a:gd name="T40" fmla="*/ 876 w 1223"/>
                  <a:gd name="T41" fmla="*/ 509 h 704"/>
                  <a:gd name="T42" fmla="*/ 959 w 1223"/>
                  <a:gd name="T43" fmla="*/ 568 h 704"/>
                  <a:gd name="T44" fmla="*/ 1056 w 1223"/>
                  <a:gd name="T45" fmla="*/ 559 h 704"/>
                  <a:gd name="T46" fmla="*/ 935 w 1223"/>
                  <a:gd name="T47" fmla="*/ 574 h 704"/>
                  <a:gd name="T48" fmla="*/ 942 w 1223"/>
                  <a:gd name="T49" fmla="*/ 615 h 704"/>
                  <a:gd name="T50" fmla="*/ 1194 w 1223"/>
                  <a:gd name="T51" fmla="*/ 540 h 704"/>
                  <a:gd name="T52" fmla="*/ 1219 w 1223"/>
                  <a:gd name="T53" fmla="*/ 469 h 704"/>
                  <a:gd name="T54" fmla="*/ 1212 w 1223"/>
                  <a:gd name="T55" fmla="*/ 406 h 704"/>
                  <a:gd name="T56" fmla="*/ 1182 w 1223"/>
                  <a:gd name="T57" fmla="*/ 290 h 704"/>
                  <a:gd name="T58" fmla="*/ 1149 w 1223"/>
                  <a:gd name="T59" fmla="*/ 266 h 704"/>
                  <a:gd name="T60" fmla="*/ 1119 w 1223"/>
                  <a:gd name="T61" fmla="*/ 217 h 704"/>
                  <a:gd name="T62" fmla="*/ 1112 w 1223"/>
                  <a:gd name="T63" fmla="*/ 208 h 704"/>
                  <a:gd name="T64" fmla="*/ 1047 w 1223"/>
                  <a:gd name="T65" fmla="*/ 152 h 704"/>
                  <a:gd name="T66" fmla="*/ 1028 w 1223"/>
                  <a:gd name="T67" fmla="*/ 133 h 704"/>
                  <a:gd name="T68" fmla="*/ 1013 w 1223"/>
                  <a:gd name="T69" fmla="*/ 136 h 704"/>
                  <a:gd name="T70" fmla="*/ 981 w 1223"/>
                  <a:gd name="T71" fmla="*/ 102 h 704"/>
                  <a:gd name="T72" fmla="*/ 934 w 1223"/>
                  <a:gd name="T73" fmla="*/ 101 h 704"/>
                  <a:gd name="T74" fmla="*/ 928 w 1223"/>
                  <a:gd name="T75" fmla="*/ 98 h 704"/>
                  <a:gd name="T76" fmla="*/ 821 w 1223"/>
                  <a:gd name="T77" fmla="*/ 28 h 704"/>
                  <a:gd name="T78" fmla="*/ 711 w 1223"/>
                  <a:gd name="T79" fmla="*/ 49 h 704"/>
                  <a:gd name="T80" fmla="*/ 728 w 1223"/>
                  <a:gd name="T81" fmla="*/ 105 h 704"/>
                  <a:gd name="T82" fmla="*/ 707 w 1223"/>
                  <a:gd name="T83" fmla="*/ 8 h 704"/>
                  <a:gd name="T84" fmla="*/ 623 w 1223"/>
                  <a:gd name="T85" fmla="*/ 28 h 704"/>
                  <a:gd name="T86" fmla="*/ 686 w 1223"/>
                  <a:gd name="T87" fmla="*/ 212 h 704"/>
                  <a:gd name="T88" fmla="*/ 708 w 1223"/>
                  <a:gd name="T89" fmla="*/ 316 h 704"/>
                  <a:gd name="T90" fmla="*/ 651 w 1223"/>
                  <a:gd name="T91" fmla="*/ 133 h 704"/>
                  <a:gd name="T92" fmla="*/ 615 w 1223"/>
                  <a:gd name="T93" fmla="*/ 25 h 704"/>
                  <a:gd name="T94" fmla="*/ 584 w 1223"/>
                  <a:gd name="T95" fmla="*/ 8 h 704"/>
                  <a:gd name="T96" fmla="*/ 435 w 1223"/>
                  <a:gd name="T97" fmla="*/ 59 h 704"/>
                  <a:gd name="T98" fmla="*/ 432 w 1223"/>
                  <a:gd name="T99" fmla="*/ 62 h 704"/>
                  <a:gd name="T100" fmla="*/ 285 w 1223"/>
                  <a:gd name="T101" fmla="*/ 115 h 704"/>
                  <a:gd name="T102" fmla="*/ 307 w 1223"/>
                  <a:gd name="T103" fmla="*/ 125 h 704"/>
                  <a:gd name="T104" fmla="*/ 254 w 1223"/>
                  <a:gd name="T105" fmla="*/ 136 h 704"/>
                  <a:gd name="T106" fmla="*/ 188 w 1223"/>
                  <a:gd name="T107" fmla="*/ 196 h 704"/>
                  <a:gd name="T108" fmla="*/ 176 w 1223"/>
                  <a:gd name="T109" fmla="*/ 217 h 704"/>
                  <a:gd name="T110" fmla="*/ 107 w 1223"/>
                  <a:gd name="T111" fmla="*/ 247 h 704"/>
                  <a:gd name="T112" fmla="*/ 78 w 1223"/>
                  <a:gd name="T113" fmla="*/ 326 h 704"/>
                  <a:gd name="T114" fmla="*/ 55 w 1223"/>
                  <a:gd name="T115" fmla="*/ 321 h 704"/>
                  <a:gd name="T116" fmla="*/ 1 w 1223"/>
                  <a:gd name="T117" fmla="*/ 462 h 704"/>
                  <a:gd name="T118" fmla="*/ 31 w 1223"/>
                  <a:gd name="T119" fmla="*/ 457 h 704"/>
                  <a:gd name="T120" fmla="*/ 16 w 1223"/>
                  <a:gd name="T121" fmla="*/ 46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23" h="704">
                    <a:moveTo>
                      <a:pt x="11" y="554"/>
                    </a:moveTo>
                    <a:lnTo>
                      <a:pt x="12" y="556"/>
                    </a:lnTo>
                    <a:lnTo>
                      <a:pt x="13" y="559"/>
                    </a:lnTo>
                    <a:lnTo>
                      <a:pt x="15" y="563"/>
                    </a:lnTo>
                    <a:lnTo>
                      <a:pt x="16" y="566"/>
                    </a:lnTo>
                    <a:lnTo>
                      <a:pt x="19" y="570"/>
                    </a:lnTo>
                    <a:lnTo>
                      <a:pt x="20" y="572"/>
                    </a:lnTo>
                    <a:lnTo>
                      <a:pt x="23" y="575"/>
                    </a:lnTo>
                    <a:lnTo>
                      <a:pt x="24" y="578"/>
                    </a:lnTo>
                    <a:lnTo>
                      <a:pt x="27" y="580"/>
                    </a:lnTo>
                    <a:lnTo>
                      <a:pt x="28" y="583"/>
                    </a:lnTo>
                    <a:lnTo>
                      <a:pt x="31" y="584"/>
                    </a:lnTo>
                    <a:lnTo>
                      <a:pt x="32" y="587"/>
                    </a:lnTo>
                    <a:lnTo>
                      <a:pt x="35" y="588"/>
                    </a:lnTo>
                    <a:lnTo>
                      <a:pt x="37" y="591"/>
                    </a:lnTo>
                    <a:lnTo>
                      <a:pt x="39" y="592"/>
                    </a:lnTo>
                    <a:lnTo>
                      <a:pt x="41" y="594"/>
                    </a:lnTo>
                    <a:lnTo>
                      <a:pt x="45" y="597"/>
                    </a:lnTo>
                    <a:lnTo>
                      <a:pt x="49" y="598"/>
                    </a:lnTo>
                    <a:lnTo>
                      <a:pt x="54" y="601"/>
                    </a:lnTo>
                    <a:lnTo>
                      <a:pt x="58" y="602"/>
                    </a:lnTo>
                    <a:lnTo>
                      <a:pt x="62" y="605"/>
                    </a:lnTo>
                    <a:lnTo>
                      <a:pt x="66" y="606"/>
                    </a:lnTo>
                    <a:lnTo>
                      <a:pt x="70" y="607"/>
                    </a:lnTo>
                    <a:lnTo>
                      <a:pt x="74" y="609"/>
                    </a:lnTo>
                    <a:lnTo>
                      <a:pt x="75" y="609"/>
                    </a:lnTo>
                    <a:lnTo>
                      <a:pt x="78" y="610"/>
                    </a:lnTo>
                    <a:lnTo>
                      <a:pt x="79" y="610"/>
                    </a:lnTo>
                    <a:lnTo>
                      <a:pt x="82" y="611"/>
                    </a:lnTo>
                    <a:lnTo>
                      <a:pt x="83" y="611"/>
                    </a:lnTo>
                    <a:lnTo>
                      <a:pt x="86" y="613"/>
                    </a:lnTo>
                    <a:lnTo>
                      <a:pt x="87" y="613"/>
                    </a:lnTo>
                    <a:lnTo>
                      <a:pt x="90" y="614"/>
                    </a:lnTo>
                    <a:lnTo>
                      <a:pt x="92" y="614"/>
                    </a:lnTo>
                    <a:lnTo>
                      <a:pt x="95" y="614"/>
                    </a:lnTo>
                    <a:lnTo>
                      <a:pt x="98" y="615"/>
                    </a:lnTo>
                    <a:lnTo>
                      <a:pt x="101" y="615"/>
                    </a:lnTo>
                    <a:lnTo>
                      <a:pt x="105" y="615"/>
                    </a:lnTo>
                    <a:lnTo>
                      <a:pt x="107" y="617"/>
                    </a:lnTo>
                    <a:lnTo>
                      <a:pt x="110" y="617"/>
                    </a:lnTo>
                    <a:lnTo>
                      <a:pt x="113" y="617"/>
                    </a:lnTo>
                    <a:lnTo>
                      <a:pt x="115" y="618"/>
                    </a:lnTo>
                    <a:lnTo>
                      <a:pt x="118" y="618"/>
                    </a:lnTo>
                    <a:lnTo>
                      <a:pt x="121" y="618"/>
                    </a:lnTo>
                    <a:lnTo>
                      <a:pt x="122" y="618"/>
                    </a:lnTo>
                    <a:lnTo>
                      <a:pt x="125" y="619"/>
                    </a:lnTo>
                    <a:lnTo>
                      <a:pt x="127" y="619"/>
                    </a:lnTo>
                    <a:lnTo>
                      <a:pt x="130" y="619"/>
                    </a:lnTo>
                    <a:lnTo>
                      <a:pt x="133" y="619"/>
                    </a:lnTo>
                    <a:lnTo>
                      <a:pt x="144" y="621"/>
                    </a:lnTo>
                    <a:lnTo>
                      <a:pt x="154" y="622"/>
                    </a:lnTo>
                    <a:lnTo>
                      <a:pt x="165" y="622"/>
                    </a:lnTo>
                    <a:lnTo>
                      <a:pt x="174" y="623"/>
                    </a:lnTo>
                    <a:lnTo>
                      <a:pt x="185" y="625"/>
                    </a:lnTo>
                    <a:lnTo>
                      <a:pt x="196" y="625"/>
                    </a:lnTo>
                    <a:lnTo>
                      <a:pt x="207" y="626"/>
                    </a:lnTo>
                    <a:lnTo>
                      <a:pt x="217" y="627"/>
                    </a:lnTo>
                    <a:lnTo>
                      <a:pt x="223" y="627"/>
                    </a:lnTo>
                    <a:lnTo>
                      <a:pt x="227" y="629"/>
                    </a:lnTo>
                    <a:lnTo>
                      <a:pt x="232" y="629"/>
                    </a:lnTo>
                    <a:lnTo>
                      <a:pt x="236" y="629"/>
                    </a:lnTo>
                    <a:lnTo>
                      <a:pt x="242" y="630"/>
                    </a:lnTo>
                    <a:lnTo>
                      <a:pt x="246" y="630"/>
                    </a:lnTo>
                    <a:lnTo>
                      <a:pt x="251" y="631"/>
                    </a:lnTo>
                    <a:lnTo>
                      <a:pt x="255" y="631"/>
                    </a:lnTo>
                    <a:lnTo>
                      <a:pt x="256" y="631"/>
                    </a:lnTo>
                    <a:lnTo>
                      <a:pt x="258" y="631"/>
                    </a:lnTo>
                    <a:lnTo>
                      <a:pt x="259" y="631"/>
                    </a:lnTo>
                    <a:lnTo>
                      <a:pt x="260" y="631"/>
                    </a:lnTo>
                    <a:lnTo>
                      <a:pt x="262" y="633"/>
                    </a:lnTo>
                    <a:lnTo>
                      <a:pt x="264" y="633"/>
                    </a:lnTo>
                    <a:lnTo>
                      <a:pt x="266" y="633"/>
                    </a:lnTo>
                    <a:lnTo>
                      <a:pt x="267" y="633"/>
                    </a:lnTo>
                    <a:lnTo>
                      <a:pt x="274" y="634"/>
                    </a:lnTo>
                    <a:lnTo>
                      <a:pt x="281" y="636"/>
                    </a:lnTo>
                    <a:lnTo>
                      <a:pt x="289" y="636"/>
                    </a:lnTo>
                    <a:lnTo>
                      <a:pt x="295" y="637"/>
                    </a:lnTo>
                    <a:lnTo>
                      <a:pt x="303" y="637"/>
                    </a:lnTo>
                    <a:lnTo>
                      <a:pt x="310" y="638"/>
                    </a:lnTo>
                    <a:lnTo>
                      <a:pt x="318" y="640"/>
                    </a:lnTo>
                    <a:lnTo>
                      <a:pt x="325" y="641"/>
                    </a:lnTo>
                    <a:lnTo>
                      <a:pt x="334" y="642"/>
                    </a:lnTo>
                    <a:lnTo>
                      <a:pt x="344" y="644"/>
                    </a:lnTo>
                    <a:lnTo>
                      <a:pt x="353" y="645"/>
                    </a:lnTo>
                    <a:lnTo>
                      <a:pt x="363" y="646"/>
                    </a:lnTo>
                    <a:lnTo>
                      <a:pt x="372" y="646"/>
                    </a:lnTo>
                    <a:lnTo>
                      <a:pt x="381" y="648"/>
                    </a:lnTo>
                    <a:lnTo>
                      <a:pt x="391" y="648"/>
                    </a:lnTo>
                    <a:lnTo>
                      <a:pt x="400" y="648"/>
                    </a:lnTo>
                    <a:lnTo>
                      <a:pt x="400" y="646"/>
                    </a:lnTo>
                    <a:lnTo>
                      <a:pt x="400" y="646"/>
                    </a:lnTo>
                    <a:lnTo>
                      <a:pt x="400" y="646"/>
                    </a:lnTo>
                    <a:lnTo>
                      <a:pt x="400" y="646"/>
                    </a:lnTo>
                    <a:lnTo>
                      <a:pt x="400" y="645"/>
                    </a:lnTo>
                    <a:lnTo>
                      <a:pt x="400" y="645"/>
                    </a:lnTo>
                    <a:lnTo>
                      <a:pt x="400" y="645"/>
                    </a:lnTo>
                    <a:lnTo>
                      <a:pt x="400" y="645"/>
                    </a:lnTo>
                    <a:lnTo>
                      <a:pt x="399" y="642"/>
                    </a:lnTo>
                    <a:lnTo>
                      <a:pt x="398" y="640"/>
                    </a:lnTo>
                    <a:lnTo>
                      <a:pt x="396" y="637"/>
                    </a:lnTo>
                    <a:lnTo>
                      <a:pt x="393" y="634"/>
                    </a:lnTo>
                    <a:lnTo>
                      <a:pt x="392" y="633"/>
                    </a:lnTo>
                    <a:lnTo>
                      <a:pt x="389" y="630"/>
                    </a:lnTo>
                    <a:lnTo>
                      <a:pt x="388" y="627"/>
                    </a:lnTo>
                    <a:lnTo>
                      <a:pt x="385" y="626"/>
                    </a:lnTo>
                    <a:lnTo>
                      <a:pt x="385" y="626"/>
                    </a:lnTo>
                    <a:lnTo>
                      <a:pt x="385" y="626"/>
                    </a:lnTo>
                    <a:lnTo>
                      <a:pt x="385" y="626"/>
                    </a:lnTo>
                    <a:lnTo>
                      <a:pt x="385" y="626"/>
                    </a:lnTo>
                    <a:lnTo>
                      <a:pt x="385" y="625"/>
                    </a:lnTo>
                    <a:lnTo>
                      <a:pt x="385" y="625"/>
                    </a:lnTo>
                    <a:lnTo>
                      <a:pt x="387" y="625"/>
                    </a:lnTo>
                    <a:lnTo>
                      <a:pt x="387" y="625"/>
                    </a:lnTo>
                    <a:lnTo>
                      <a:pt x="389" y="627"/>
                    </a:lnTo>
                    <a:lnTo>
                      <a:pt x="393" y="629"/>
                    </a:lnTo>
                    <a:lnTo>
                      <a:pt x="396" y="631"/>
                    </a:lnTo>
                    <a:lnTo>
                      <a:pt x="399" y="634"/>
                    </a:lnTo>
                    <a:lnTo>
                      <a:pt x="402" y="637"/>
                    </a:lnTo>
                    <a:lnTo>
                      <a:pt x="406" y="640"/>
                    </a:lnTo>
                    <a:lnTo>
                      <a:pt x="408" y="642"/>
                    </a:lnTo>
                    <a:lnTo>
                      <a:pt x="412" y="644"/>
                    </a:lnTo>
                    <a:lnTo>
                      <a:pt x="418" y="644"/>
                    </a:lnTo>
                    <a:lnTo>
                      <a:pt x="422" y="644"/>
                    </a:lnTo>
                    <a:lnTo>
                      <a:pt x="426" y="644"/>
                    </a:lnTo>
                    <a:lnTo>
                      <a:pt x="431" y="644"/>
                    </a:lnTo>
                    <a:lnTo>
                      <a:pt x="435" y="644"/>
                    </a:lnTo>
                    <a:lnTo>
                      <a:pt x="439" y="644"/>
                    </a:lnTo>
                    <a:lnTo>
                      <a:pt x="445" y="644"/>
                    </a:lnTo>
                    <a:lnTo>
                      <a:pt x="449" y="645"/>
                    </a:lnTo>
                    <a:lnTo>
                      <a:pt x="451" y="645"/>
                    </a:lnTo>
                    <a:lnTo>
                      <a:pt x="454" y="645"/>
                    </a:lnTo>
                    <a:lnTo>
                      <a:pt x="455" y="645"/>
                    </a:lnTo>
                    <a:lnTo>
                      <a:pt x="458" y="645"/>
                    </a:lnTo>
                    <a:lnTo>
                      <a:pt x="461" y="645"/>
                    </a:lnTo>
                    <a:lnTo>
                      <a:pt x="463" y="645"/>
                    </a:lnTo>
                    <a:lnTo>
                      <a:pt x="465" y="645"/>
                    </a:lnTo>
                    <a:lnTo>
                      <a:pt x="467" y="645"/>
                    </a:lnTo>
                    <a:lnTo>
                      <a:pt x="481" y="646"/>
                    </a:lnTo>
                    <a:lnTo>
                      <a:pt x="493" y="648"/>
                    </a:lnTo>
                    <a:lnTo>
                      <a:pt x="506" y="650"/>
                    </a:lnTo>
                    <a:lnTo>
                      <a:pt x="518" y="652"/>
                    </a:lnTo>
                    <a:lnTo>
                      <a:pt x="532" y="654"/>
                    </a:lnTo>
                    <a:lnTo>
                      <a:pt x="544" y="657"/>
                    </a:lnTo>
                    <a:lnTo>
                      <a:pt x="557" y="660"/>
                    </a:lnTo>
                    <a:lnTo>
                      <a:pt x="570" y="662"/>
                    </a:lnTo>
                    <a:lnTo>
                      <a:pt x="574" y="664"/>
                    </a:lnTo>
                    <a:lnTo>
                      <a:pt x="576" y="665"/>
                    </a:lnTo>
                    <a:lnTo>
                      <a:pt x="584" y="666"/>
                    </a:lnTo>
                    <a:lnTo>
                      <a:pt x="591" y="669"/>
                    </a:lnTo>
                    <a:lnTo>
                      <a:pt x="599" y="670"/>
                    </a:lnTo>
                    <a:lnTo>
                      <a:pt x="607" y="673"/>
                    </a:lnTo>
                    <a:lnTo>
                      <a:pt x="615" y="674"/>
                    </a:lnTo>
                    <a:lnTo>
                      <a:pt x="623" y="677"/>
                    </a:lnTo>
                    <a:lnTo>
                      <a:pt x="630" y="679"/>
                    </a:lnTo>
                    <a:lnTo>
                      <a:pt x="638" y="681"/>
                    </a:lnTo>
                    <a:lnTo>
                      <a:pt x="639" y="681"/>
                    </a:lnTo>
                    <a:lnTo>
                      <a:pt x="641" y="683"/>
                    </a:lnTo>
                    <a:lnTo>
                      <a:pt x="642" y="683"/>
                    </a:lnTo>
                    <a:lnTo>
                      <a:pt x="643" y="683"/>
                    </a:lnTo>
                    <a:lnTo>
                      <a:pt x="645" y="684"/>
                    </a:lnTo>
                    <a:lnTo>
                      <a:pt x="646" y="684"/>
                    </a:lnTo>
                    <a:lnTo>
                      <a:pt x="647" y="684"/>
                    </a:lnTo>
                    <a:lnTo>
                      <a:pt x="649" y="685"/>
                    </a:lnTo>
                    <a:lnTo>
                      <a:pt x="651" y="685"/>
                    </a:lnTo>
                    <a:lnTo>
                      <a:pt x="656" y="687"/>
                    </a:lnTo>
                    <a:lnTo>
                      <a:pt x="658" y="688"/>
                    </a:lnTo>
                    <a:lnTo>
                      <a:pt x="662" y="689"/>
                    </a:lnTo>
                    <a:lnTo>
                      <a:pt x="665" y="689"/>
                    </a:lnTo>
                    <a:lnTo>
                      <a:pt x="668" y="691"/>
                    </a:lnTo>
                    <a:lnTo>
                      <a:pt x="672" y="692"/>
                    </a:lnTo>
                    <a:lnTo>
                      <a:pt x="674" y="693"/>
                    </a:lnTo>
                    <a:lnTo>
                      <a:pt x="682" y="696"/>
                    </a:lnTo>
                    <a:lnTo>
                      <a:pt x="690" y="697"/>
                    </a:lnTo>
                    <a:lnTo>
                      <a:pt x="699" y="700"/>
                    </a:lnTo>
                    <a:lnTo>
                      <a:pt x="707" y="703"/>
                    </a:lnTo>
                    <a:lnTo>
                      <a:pt x="715" y="704"/>
                    </a:lnTo>
                    <a:lnTo>
                      <a:pt x="723" y="704"/>
                    </a:lnTo>
                    <a:lnTo>
                      <a:pt x="732" y="704"/>
                    </a:lnTo>
                    <a:lnTo>
                      <a:pt x="740" y="704"/>
                    </a:lnTo>
                    <a:lnTo>
                      <a:pt x="756" y="699"/>
                    </a:lnTo>
                    <a:lnTo>
                      <a:pt x="772" y="695"/>
                    </a:lnTo>
                    <a:lnTo>
                      <a:pt x="789" y="691"/>
                    </a:lnTo>
                    <a:lnTo>
                      <a:pt x="805" y="687"/>
                    </a:lnTo>
                    <a:lnTo>
                      <a:pt x="821" y="681"/>
                    </a:lnTo>
                    <a:lnTo>
                      <a:pt x="837" y="676"/>
                    </a:lnTo>
                    <a:lnTo>
                      <a:pt x="852" y="670"/>
                    </a:lnTo>
                    <a:lnTo>
                      <a:pt x="866" y="662"/>
                    </a:lnTo>
                    <a:lnTo>
                      <a:pt x="868" y="660"/>
                    </a:lnTo>
                    <a:lnTo>
                      <a:pt x="868" y="657"/>
                    </a:lnTo>
                    <a:lnTo>
                      <a:pt x="869" y="654"/>
                    </a:lnTo>
                    <a:lnTo>
                      <a:pt x="869" y="652"/>
                    </a:lnTo>
                    <a:lnTo>
                      <a:pt x="869" y="649"/>
                    </a:lnTo>
                    <a:lnTo>
                      <a:pt x="869" y="646"/>
                    </a:lnTo>
                    <a:lnTo>
                      <a:pt x="868" y="644"/>
                    </a:lnTo>
                    <a:lnTo>
                      <a:pt x="868" y="640"/>
                    </a:lnTo>
                    <a:lnTo>
                      <a:pt x="866" y="634"/>
                    </a:lnTo>
                    <a:lnTo>
                      <a:pt x="864" y="629"/>
                    </a:lnTo>
                    <a:lnTo>
                      <a:pt x="861" y="623"/>
                    </a:lnTo>
                    <a:lnTo>
                      <a:pt x="858" y="618"/>
                    </a:lnTo>
                    <a:lnTo>
                      <a:pt x="856" y="613"/>
                    </a:lnTo>
                    <a:lnTo>
                      <a:pt x="853" y="607"/>
                    </a:lnTo>
                    <a:lnTo>
                      <a:pt x="849" y="603"/>
                    </a:lnTo>
                    <a:lnTo>
                      <a:pt x="845" y="598"/>
                    </a:lnTo>
                    <a:lnTo>
                      <a:pt x="845" y="598"/>
                    </a:lnTo>
                    <a:lnTo>
                      <a:pt x="845" y="598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9" y="599"/>
                    </a:lnTo>
                    <a:lnTo>
                      <a:pt x="853" y="603"/>
                    </a:lnTo>
                    <a:lnTo>
                      <a:pt x="856" y="607"/>
                    </a:lnTo>
                    <a:lnTo>
                      <a:pt x="858" y="611"/>
                    </a:lnTo>
                    <a:lnTo>
                      <a:pt x="861" y="617"/>
                    </a:lnTo>
                    <a:lnTo>
                      <a:pt x="864" y="621"/>
                    </a:lnTo>
                    <a:lnTo>
                      <a:pt x="866" y="626"/>
                    </a:lnTo>
                    <a:lnTo>
                      <a:pt x="869" y="631"/>
                    </a:lnTo>
                    <a:lnTo>
                      <a:pt x="869" y="631"/>
                    </a:lnTo>
                    <a:lnTo>
                      <a:pt x="869" y="633"/>
                    </a:lnTo>
                    <a:lnTo>
                      <a:pt x="869" y="633"/>
                    </a:lnTo>
                    <a:lnTo>
                      <a:pt x="869" y="633"/>
                    </a:lnTo>
                    <a:lnTo>
                      <a:pt x="869" y="634"/>
                    </a:lnTo>
                    <a:lnTo>
                      <a:pt x="871" y="634"/>
                    </a:lnTo>
                    <a:lnTo>
                      <a:pt x="871" y="634"/>
                    </a:lnTo>
                    <a:lnTo>
                      <a:pt x="871" y="636"/>
                    </a:lnTo>
                    <a:lnTo>
                      <a:pt x="871" y="638"/>
                    </a:lnTo>
                    <a:lnTo>
                      <a:pt x="872" y="642"/>
                    </a:lnTo>
                    <a:lnTo>
                      <a:pt x="872" y="645"/>
                    </a:lnTo>
                    <a:lnTo>
                      <a:pt x="873" y="648"/>
                    </a:lnTo>
                    <a:lnTo>
                      <a:pt x="873" y="652"/>
                    </a:lnTo>
                    <a:lnTo>
                      <a:pt x="873" y="654"/>
                    </a:lnTo>
                    <a:lnTo>
                      <a:pt x="873" y="657"/>
                    </a:lnTo>
                    <a:lnTo>
                      <a:pt x="872" y="661"/>
                    </a:lnTo>
                    <a:lnTo>
                      <a:pt x="873" y="661"/>
                    </a:lnTo>
                    <a:lnTo>
                      <a:pt x="875" y="661"/>
                    </a:lnTo>
                    <a:lnTo>
                      <a:pt x="875" y="661"/>
                    </a:lnTo>
                    <a:lnTo>
                      <a:pt x="876" y="662"/>
                    </a:lnTo>
                    <a:lnTo>
                      <a:pt x="877" y="662"/>
                    </a:lnTo>
                    <a:lnTo>
                      <a:pt x="879" y="661"/>
                    </a:lnTo>
                    <a:lnTo>
                      <a:pt x="880" y="662"/>
                    </a:lnTo>
                    <a:lnTo>
                      <a:pt x="881" y="662"/>
                    </a:lnTo>
                    <a:lnTo>
                      <a:pt x="884" y="661"/>
                    </a:lnTo>
                    <a:lnTo>
                      <a:pt x="887" y="661"/>
                    </a:lnTo>
                    <a:lnTo>
                      <a:pt x="889" y="661"/>
                    </a:lnTo>
                    <a:lnTo>
                      <a:pt x="892" y="661"/>
                    </a:lnTo>
                    <a:lnTo>
                      <a:pt x="893" y="661"/>
                    </a:lnTo>
                    <a:lnTo>
                      <a:pt x="896" y="660"/>
                    </a:lnTo>
                    <a:lnTo>
                      <a:pt x="899" y="660"/>
                    </a:lnTo>
                    <a:lnTo>
                      <a:pt x="901" y="658"/>
                    </a:lnTo>
                    <a:lnTo>
                      <a:pt x="905" y="657"/>
                    </a:lnTo>
                    <a:lnTo>
                      <a:pt x="909" y="656"/>
                    </a:lnTo>
                    <a:lnTo>
                      <a:pt x="914" y="654"/>
                    </a:lnTo>
                    <a:lnTo>
                      <a:pt x="916" y="653"/>
                    </a:lnTo>
                    <a:lnTo>
                      <a:pt x="920" y="650"/>
                    </a:lnTo>
                    <a:lnTo>
                      <a:pt x="924" y="648"/>
                    </a:lnTo>
                    <a:lnTo>
                      <a:pt x="927" y="645"/>
                    </a:lnTo>
                    <a:lnTo>
                      <a:pt x="931" y="642"/>
                    </a:lnTo>
                    <a:lnTo>
                      <a:pt x="932" y="640"/>
                    </a:lnTo>
                    <a:lnTo>
                      <a:pt x="934" y="637"/>
                    </a:lnTo>
                    <a:lnTo>
                      <a:pt x="935" y="634"/>
                    </a:lnTo>
                    <a:lnTo>
                      <a:pt x="936" y="631"/>
                    </a:lnTo>
                    <a:lnTo>
                      <a:pt x="936" y="627"/>
                    </a:lnTo>
                    <a:lnTo>
                      <a:pt x="936" y="625"/>
                    </a:lnTo>
                    <a:lnTo>
                      <a:pt x="936" y="621"/>
                    </a:lnTo>
                    <a:lnTo>
                      <a:pt x="935" y="617"/>
                    </a:lnTo>
                    <a:lnTo>
                      <a:pt x="934" y="611"/>
                    </a:lnTo>
                    <a:lnTo>
                      <a:pt x="931" y="606"/>
                    </a:lnTo>
                    <a:lnTo>
                      <a:pt x="930" y="601"/>
                    </a:lnTo>
                    <a:lnTo>
                      <a:pt x="927" y="595"/>
                    </a:lnTo>
                    <a:lnTo>
                      <a:pt x="924" y="590"/>
                    </a:lnTo>
                    <a:lnTo>
                      <a:pt x="922" y="584"/>
                    </a:lnTo>
                    <a:lnTo>
                      <a:pt x="919" y="579"/>
                    </a:lnTo>
                    <a:lnTo>
                      <a:pt x="916" y="575"/>
                    </a:lnTo>
                    <a:lnTo>
                      <a:pt x="915" y="571"/>
                    </a:lnTo>
                    <a:lnTo>
                      <a:pt x="914" y="567"/>
                    </a:lnTo>
                    <a:lnTo>
                      <a:pt x="911" y="563"/>
                    </a:lnTo>
                    <a:lnTo>
                      <a:pt x="909" y="560"/>
                    </a:lnTo>
                    <a:lnTo>
                      <a:pt x="907" y="556"/>
                    </a:lnTo>
                    <a:lnTo>
                      <a:pt x="905" y="554"/>
                    </a:lnTo>
                    <a:lnTo>
                      <a:pt x="903" y="549"/>
                    </a:lnTo>
                    <a:lnTo>
                      <a:pt x="900" y="547"/>
                    </a:lnTo>
                    <a:lnTo>
                      <a:pt x="899" y="545"/>
                    </a:lnTo>
                    <a:lnTo>
                      <a:pt x="899" y="544"/>
                    </a:lnTo>
                    <a:lnTo>
                      <a:pt x="897" y="543"/>
                    </a:lnTo>
                    <a:lnTo>
                      <a:pt x="896" y="540"/>
                    </a:lnTo>
                    <a:lnTo>
                      <a:pt x="895" y="539"/>
                    </a:lnTo>
                    <a:lnTo>
                      <a:pt x="893" y="537"/>
                    </a:lnTo>
                    <a:lnTo>
                      <a:pt x="892" y="536"/>
                    </a:lnTo>
                    <a:lnTo>
                      <a:pt x="892" y="535"/>
                    </a:lnTo>
                    <a:lnTo>
                      <a:pt x="891" y="533"/>
                    </a:lnTo>
                    <a:lnTo>
                      <a:pt x="889" y="532"/>
                    </a:lnTo>
                    <a:lnTo>
                      <a:pt x="888" y="531"/>
                    </a:lnTo>
                    <a:lnTo>
                      <a:pt x="887" y="531"/>
                    </a:lnTo>
                    <a:lnTo>
                      <a:pt x="885" y="529"/>
                    </a:lnTo>
                    <a:lnTo>
                      <a:pt x="884" y="528"/>
                    </a:lnTo>
                    <a:lnTo>
                      <a:pt x="884" y="527"/>
                    </a:lnTo>
                    <a:lnTo>
                      <a:pt x="883" y="525"/>
                    </a:lnTo>
                    <a:lnTo>
                      <a:pt x="880" y="524"/>
                    </a:lnTo>
                    <a:lnTo>
                      <a:pt x="879" y="523"/>
                    </a:lnTo>
                    <a:lnTo>
                      <a:pt x="877" y="521"/>
                    </a:lnTo>
                    <a:lnTo>
                      <a:pt x="876" y="520"/>
                    </a:lnTo>
                    <a:lnTo>
                      <a:pt x="875" y="517"/>
                    </a:lnTo>
                    <a:lnTo>
                      <a:pt x="873" y="516"/>
                    </a:lnTo>
                    <a:lnTo>
                      <a:pt x="872" y="515"/>
                    </a:lnTo>
                    <a:lnTo>
                      <a:pt x="871" y="512"/>
                    </a:lnTo>
                    <a:lnTo>
                      <a:pt x="866" y="509"/>
                    </a:lnTo>
                    <a:lnTo>
                      <a:pt x="862" y="505"/>
                    </a:lnTo>
                    <a:lnTo>
                      <a:pt x="858" y="502"/>
                    </a:lnTo>
                    <a:lnTo>
                      <a:pt x="856" y="498"/>
                    </a:lnTo>
                    <a:lnTo>
                      <a:pt x="852" y="494"/>
                    </a:lnTo>
                    <a:lnTo>
                      <a:pt x="848" y="492"/>
                    </a:lnTo>
                    <a:lnTo>
                      <a:pt x="844" y="488"/>
                    </a:lnTo>
                    <a:lnTo>
                      <a:pt x="840" y="485"/>
                    </a:lnTo>
                    <a:lnTo>
                      <a:pt x="838" y="484"/>
                    </a:lnTo>
                    <a:lnTo>
                      <a:pt x="837" y="482"/>
                    </a:lnTo>
                    <a:lnTo>
                      <a:pt x="836" y="481"/>
                    </a:lnTo>
                    <a:lnTo>
                      <a:pt x="834" y="481"/>
                    </a:lnTo>
                    <a:lnTo>
                      <a:pt x="833" y="480"/>
                    </a:lnTo>
                    <a:lnTo>
                      <a:pt x="832" y="478"/>
                    </a:lnTo>
                    <a:lnTo>
                      <a:pt x="830" y="477"/>
                    </a:lnTo>
                    <a:lnTo>
                      <a:pt x="829" y="476"/>
                    </a:lnTo>
                    <a:lnTo>
                      <a:pt x="822" y="470"/>
                    </a:lnTo>
                    <a:lnTo>
                      <a:pt x="814" y="465"/>
                    </a:lnTo>
                    <a:lnTo>
                      <a:pt x="807" y="459"/>
                    </a:lnTo>
                    <a:lnTo>
                      <a:pt x="801" y="454"/>
                    </a:lnTo>
                    <a:lnTo>
                      <a:pt x="793" y="449"/>
                    </a:lnTo>
                    <a:lnTo>
                      <a:pt x="786" y="443"/>
                    </a:lnTo>
                    <a:lnTo>
                      <a:pt x="778" y="438"/>
                    </a:lnTo>
                    <a:lnTo>
                      <a:pt x="771" y="434"/>
                    </a:lnTo>
                    <a:lnTo>
                      <a:pt x="768" y="433"/>
                    </a:lnTo>
                    <a:lnTo>
                      <a:pt x="767" y="433"/>
                    </a:lnTo>
                    <a:lnTo>
                      <a:pt x="766" y="431"/>
                    </a:lnTo>
                    <a:lnTo>
                      <a:pt x="764" y="430"/>
                    </a:lnTo>
                    <a:lnTo>
                      <a:pt x="763" y="430"/>
                    </a:lnTo>
                    <a:lnTo>
                      <a:pt x="762" y="429"/>
                    </a:lnTo>
                    <a:lnTo>
                      <a:pt x="760" y="429"/>
                    </a:lnTo>
                    <a:lnTo>
                      <a:pt x="759" y="427"/>
                    </a:lnTo>
                    <a:lnTo>
                      <a:pt x="752" y="423"/>
                    </a:lnTo>
                    <a:lnTo>
                      <a:pt x="747" y="420"/>
                    </a:lnTo>
                    <a:lnTo>
                      <a:pt x="740" y="416"/>
                    </a:lnTo>
                    <a:lnTo>
                      <a:pt x="735" y="414"/>
                    </a:lnTo>
                    <a:lnTo>
                      <a:pt x="728" y="411"/>
                    </a:lnTo>
                    <a:lnTo>
                      <a:pt x="721" y="407"/>
                    </a:lnTo>
                    <a:lnTo>
                      <a:pt x="716" y="404"/>
                    </a:lnTo>
                    <a:lnTo>
                      <a:pt x="709" y="402"/>
                    </a:lnTo>
                    <a:lnTo>
                      <a:pt x="670" y="384"/>
                    </a:lnTo>
                    <a:lnTo>
                      <a:pt x="669" y="383"/>
                    </a:lnTo>
                    <a:lnTo>
                      <a:pt x="634" y="371"/>
                    </a:lnTo>
                    <a:lnTo>
                      <a:pt x="629" y="368"/>
                    </a:lnTo>
                    <a:lnTo>
                      <a:pt x="621" y="367"/>
                    </a:lnTo>
                    <a:lnTo>
                      <a:pt x="614" y="364"/>
                    </a:lnTo>
                    <a:lnTo>
                      <a:pt x="607" y="363"/>
                    </a:lnTo>
                    <a:lnTo>
                      <a:pt x="600" y="361"/>
                    </a:lnTo>
                    <a:lnTo>
                      <a:pt x="594" y="360"/>
                    </a:lnTo>
                    <a:lnTo>
                      <a:pt x="587" y="357"/>
                    </a:lnTo>
                    <a:lnTo>
                      <a:pt x="582" y="356"/>
                    </a:lnTo>
                    <a:lnTo>
                      <a:pt x="580" y="356"/>
                    </a:lnTo>
                    <a:lnTo>
                      <a:pt x="579" y="356"/>
                    </a:lnTo>
                    <a:lnTo>
                      <a:pt x="578" y="356"/>
                    </a:lnTo>
                    <a:lnTo>
                      <a:pt x="578" y="356"/>
                    </a:lnTo>
                    <a:lnTo>
                      <a:pt x="576" y="356"/>
                    </a:lnTo>
                    <a:lnTo>
                      <a:pt x="575" y="356"/>
                    </a:lnTo>
                    <a:lnTo>
                      <a:pt x="575" y="355"/>
                    </a:lnTo>
                    <a:lnTo>
                      <a:pt x="574" y="355"/>
                    </a:lnTo>
                    <a:lnTo>
                      <a:pt x="571" y="355"/>
                    </a:lnTo>
                    <a:lnTo>
                      <a:pt x="567" y="353"/>
                    </a:lnTo>
                    <a:lnTo>
                      <a:pt x="564" y="353"/>
                    </a:lnTo>
                    <a:lnTo>
                      <a:pt x="561" y="353"/>
                    </a:lnTo>
                    <a:lnTo>
                      <a:pt x="557" y="352"/>
                    </a:lnTo>
                    <a:lnTo>
                      <a:pt x="555" y="352"/>
                    </a:lnTo>
                    <a:lnTo>
                      <a:pt x="552" y="352"/>
                    </a:lnTo>
                    <a:lnTo>
                      <a:pt x="548" y="351"/>
                    </a:lnTo>
                    <a:lnTo>
                      <a:pt x="544" y="349"/>
                    </a:lnTo>
                    <a:lnTo>
                      <a:pt x="540" y="349"/>
                    </a:lnTo>
                    <a:lnTo>
                      <a:pt x="535" y="348"/>
                    </a:lnTo>
                    <a:lnTo>
                      <a:pt x="531" y="347"/>
                    </a:lnTo>
                    <a:lnTo>
                      <a:pt x="525" y="347"/>
                    </a:lnTo>
                    <a:lnTo>
                      <a:pt x="521" y="345"/>
                    </a:lnTo>
                    <a:lnTo>
                      <a:pt x="517" y="345"/>
                    </a:lnTo>
                    <a:lnTo>
                      <a:pt x="512" y="344"/>
                    </a:lnTo>
                    <a:lnTo>
                      <a:pt x="509" y="344"/>
                    </a:lnTo>
                    <a:lnTo>
                      <a:pt x="508" y="344"/>
                    </a:lnTo>
                    <a:lnTo>
                      <a:pt x="505" y="344"/>
                    </a:lnTo>
                    <a:lnTo>
                      <a:pt x="502" y="344"/>
                    </a:lnTo>
                    <a:lnTo>
                      <a:pt x="501" y="344"/>
                    </a:lnTo>
                    <a:lnTo>
                      <a:pt x="498" y="344"/>
                    </a:lnTo>
                    <a:lnTo>
                      <a:pt x="497" y="344"/>
                    </a:lnTo>
                    <a:lnTo>
                      <a:pt x="494" y="344"/>
                    </a:lnTo>
                    <a:lnTo>
                      <a:pt x="494" y="342"/>
                    </a:lnTo>
                    <a:lnTo>
                      <a:pt x="493" y="342"/>
                    </a:lnTo>
                    <a:lnTo>
                      <a:pt x="493" y="342"/>
                    </a:lnTo>
                    <a:lnTo>
                      <a:pt x="493" y="342"/>
                    </a:lnTo>
                    <a:lnTo>
                      <a:pt x="492" y="342"/>
                    </a:lnTo>
                    <a:lnTo>
                      <a:pt x="492" y="342"/>
                    </a:lnTo>
                    <a:lnTo>
                      <a:pt x="492" y="342"/>
                    </a:lnTo>
                    <a:lnTo>
                      <a:pt x="490" y="341"/>
                    </a:lnTo>
                    <a:lnTo>
                      <a:pt x="497" y="340"/>
                    </a:lnTo>
                    <a:lnTo>
                      <a:pt x="504" y="340"/>
                    </a:lnTo>
                    <a:lnTo>
                      <a:pt x="510" y="340"/>
                    </a:lnTo>
                    <a:lnTo>
                      <a:pt x="517" y="340"/>
                    </a:lnTo>
                    <a:lnTo>
                      <a:pt x="524" y="341"/>
                    </a:lnTo>
                    <a:lnTo>
                      <a:pt x="531" y="341"/>
                    </a:lnTo>
                    <a:lnTo>
                      <a:pt x="536" y="342"/>
                    </a:lnTo>
                    <a:lnTo>
                      <a:pt x="543" y="344"/>
                    </a:lnTo>
                    <a:lnTo>
                      <a:pt x="545" y="344"/>
                    </a:lnTo>
                    <a:lnTo>
                      <a:pt x="548" y="344"/>
                    </a:lnTo>
                    <a:lnTo>
                      <a:pt x="551" y="345"/>
                    </a:lnTo>
                    <a:lnTo>
                      <a:pt x="553" y="345"/>
                    </a:lnTo>
                    <a:lnTo>
                      <a:pt x="556" y="347"/>
                    </a:lnTo>
                    <a:lnTo>
                      <a:pt x="559" y="347"/>
                    </a:lnTo>
                    <a:lnTo>
                      <a:pt x="561" y="347"/>
                    </a:lnTo>
                    <a:lnTo>
                      <a:pt x="564" y="347"/>
                    </a:lnTo>
                    <a:lnTo>
                      <a:pt x="565" y="348"/>
                    </a:lnTo>
                    <a:lnTo>
                      <a:pt x="568" y="348"/>
                    </a:lnTo>
                    <a:lnTo>
                      <a:pt x="570" y="348"/>
                    </a:lnTo>
                    <a:lnTo>
                      <a:pt x="571" y="348"/>
                    </a:lnTo>
                    <a:lnTo>
                      <a:pt x="572" y="349"/>
                    </a:lnTo>
                    <a:lnTo>
                      <a:pt x="574" y="349"/>
                    </a:lnTo>
                    <a:lnTo>
                      <a:pt x="576" y="349"/>
                    </a:lnTo>
                    <a:lnTo>
                      <a:pt x="578" y="349"/>
                    </a:lnTo>
                    <a:lnTo>
                      <a:pt x="584" y="351"/>
                    </a:lnTo>
                    <a:lnTo>
                      <a:pt x="592" y="353"/>
                    </a:lnTo>
                    <a:lnTo>
                      <a:pt x="599" y="355"/>
                    </a:lnTo>
                    <a:lnTo>
                      <a:pt x="607" y="356"/>
                    </a:lnTo>
                    <a:lnTo>
                      <a:pt x="615" y="359"/>
                    </a:lnTo>
                    <a:lnTo>
                      <a:pt x="622" y="361"/>
                    </a:lnTo>
                    <a:lnTo>
                      <a:pt x="630" y="363"/>
                    </a:lnTo>
                    <a:lnTo>
                      <a:pt x="637" y="365"/>
                    </a:lnTo>
                    <a:lnTo>
                      <a:pt x="639" y="367"/>
                    </a:lnTo>
                    <a:lnTo>
                      <a:pt x="642" y="367"/>
                    </a:lnTo>
                    <a:lnTo>
                      <a:pt x="643" y="368"/>
                    </a:lnTo>
                    <a:lnTo>
                      <a:pt x="646" y="368"/>
                    </a:lnTo>
                    <a:lnTo>
                      <a:pt x="649" y="369"/>
                    </a:lnTo>
                    <a:lnTo>
                      <a:pt x="650" y="369"/>
                    </a:lnTo>
                    <a:lnTo>
                      <a:pt x="653" y="371"/>
                    </a:lnTo>
                    <a:lnTo>
                      <a:pt x="656" y="371"/>
                    </a:lnTo>
                    <a:lnTo>
                      <a:pt x="656" y="372"/>
                    </a:lnTo>
                    <a:lnTo>
                      <a:pt x="657" y="372"/>
                    </a:lnTo>
                    <a:lnTo>
                      <a:pt x="658" y="372"/>
                    </a:lnTo>
                    <a:lnTo>
                      <a:pt x="660" y="373"/>
                    </a:lnTo>
                    <a:lnTo>
                      <a:pt x="660" y="373"/>
                    </a:lnTo>
                    <a:lnTo>
                      <a:pt x="661" y="373"/>
                    </a:lnTo>
                    <a:lnTo>
                      <a:pt x="662" y="375"/>
                    </a:lnTo>
                    <a:lnTo>
                      <a:pt x="662" y="375"/>
                    </a:lnTo>
                    <a:lnTo>
                      <a:pt x="672" y="377"/>
                    </a:lnTo>
                    <a:lnTo>
                      <a:pt x="680" y="381"/>
                    </a:lnTo>
                    <a:lnTo>
                      <a:pt x="688" y="386"/>
                    </a:lnTo>
                    <a:lnTo>
                      <a:pt x="694" y="388"/>
                    </a:lnTo>
                    <a:lnTo>
                      <a:pt x="703" y="392"/>
                    </a:lnTo>
                    <a:lnTo>
                      <a:pt x="711" y="395"/>
                    </a:lnTo>
                    <a:lnTo>
                      <a:pt x="719" y="399"/>
                    </a:lnTo>
                    <a:lnTo>
                      <a:pt x="727" y="402"/>
                    </a:lnTo>
                    <a:lnTo>
                      <a:pt x="728" y="403"/>
                    </a:lnTo>
                    <a:lnTo>
                      <a:pt x="731" y="404"/>
                    </a:lnTo>
                    <a:lnTo>
                      <a:pt x="732" y="406"/>
                    </a:lnTo>
                    <a:lnTo>
                      <a:pt x="735" y="407"/>
                    </a:lnTo>
                    <a:lnTo>
                      <a:pt x="736" y="408"/>
                    </a:lnTo>
                    <a:lnTo>
                      <a:pt x="739" y="410"/>
                    </a:lnTo>
                    <a:lnTo>
                      <a:pt x="740" y="411"/>
                    </a:lnTo>
                    <a:lnTo>
                      <a:pt x="743" y="412"/>
                    </a:lnTo>
                    <a:lnTo>
                      <a:pt x="750" y="415"/>
                    </a:lnTo>
                    <a:lnTo>
                      <a:pt x="755" y="418"/>
                    </a:lnTo>
                    <a:lnTo>
                      <a:pt x="762" y="420"/>
                    </a:lnTo>
                    <a:lnTo>
                      <a:pt x="767" y="424"/>
                    </a:lnTo>
                    <a:lnTo>
                      <a:pt x="772" y="427"/>
                    </a:lnTo>
                    <a:lnTo>
                      <a:pt x="778" y="431"/>
                    </a:lnTo>
                    <a:lnTo>
                      <a:pt x="783" y="434"/>
                    </a:lnTo>
                    <a:lnTo>
                      <a:pt x="789" y="438"/>
                    </a:lnTo>
                    <a:lnTo>
                      <a:pt x="793" y="441"/>
                    </a:lnTo>
                    <a:lnTo>
                      <a:pt x="795" y="443"/>
                    </a:lnTo>
                    <a:lnTo>
                      <a:pt x="799" y="446"/>
                    </a:lnTo>
                    <a:lnTo>
                      <a:pt x="802" y="449"/>
                    </a:lnTo>
                    <a:lnTo>
                      <a:pt x="805" y="451"/>
                    </a:lnTo>
                    <a:lnTo>
                      <a:pt x="809" y="453"/>
                    </a:lnTo>
                    <a:lnTo>
                      <a:pt x="811" y="455"/>
                    </a:lnTo>
                    <a:lnTo>
                      <a:pt x="815" y="457"/>
                    </a:lnTo>
                    <a:lnTo>
                      <a:pt x="818" y="459"/>
                    </a:lnTo>
                    <a:lnTo>
                      <a:pt x="822" y="462"/>
                    </a:lnTo>
                    <a:lnTo>
                      <a:pt x="825" y="465"/>
                    </a:lnTo>
                    <a:lnTo>
                      <a:pt x="829" y="467"/>
                    </a:lnTo>
                    <a:lnTo>
                      <a:pt x="832" y="470"/>
                    </a:lnTo>
                    <a:lnTo>
                      <a:pt x="836" y="473"/>
                    </a:lnTo>
                    <a:lnTo>
                      <a:pt x="840" y="474"/>
                    </a:lnTo>
                    <a:lnTo>
                      <a:pt x="844" y="476"/>
                    </a:lnTo>
                    <a:lnTo>
                      <a:pt x="845" y="476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8" y="476"/>
                    </a:lnTo>
                    <a:lnTo>
                      <a:pt x="849" y="477"/>
                    </a:lnTo>
                    <a:lnTo>
                      <a:pt x="850" y="477"/>
                    </a:lnTo>
                    <a:lnTo>
                      <a:pt x="852" y="477"/>
                    </a:lnTo>
                    <a:lnTo>
                      <a:pt x="853" y="477"/>
                    </a:lnTo>
                    <a:lnTo>
                      <a:pt x="854" y="477"/>
                    </a:lnTo>
                    <a:lnTo>
                      <a:pt x="856" y="477"/>
                    </a:lnTo>
                    <a:lnTo>
                      <a:pt x="858" y="476"/>
                    </a:lnTo>
                    <a:lnTo>
                      <a:pt x="860" y="476"/>
                    </a:lnTo>
                    <a:lnTo>
                      <a:pt x="861" y="476"/>
                    </a:lnTo>
                    <a:lnTo>
                      <a:pt x="862" y="474"/>
                    </a:lnTo>
                    <a:lnTo>
                      <a:pt x="865" y="474"/>
                    </a:lnTo>
                    <a:lnTo>
                      <a:pt x="866" y="474"/>
                    </a:lnTo>
                    <a:lnTo>
                      <a:pt x="869" y="473"/>
                    </a:lnTo>
                    <a:lnTo>
                      <a:pt x="872" y="470"/>
                    </a:lnTo>
                    <a:lnTo>
                      <a:pt x="875" y="469"/>
                    </a:lnTo>
                    <a:lnTo>
                      <a:pt x="876" y="466"/>
                    </a:lnTo>
                    <a:lnTo>
                      <a:pt x="879" y="463"/>
                    </a:lnTo>
                    <a:lnTo>
                      <a:pt x="880" y="462"/>
                    </a:lnTo>
                    <a:lnTo>
                      <a:pt x="881" y="458"/>
                    </a:lnTo>
                    <a:lnTo>
                      <a:pt x="883" y="455"/>
                    </a:lnTo>
                    <a:lnTo>
                      <a:pt x="883" y="451"/>
                    </a:lnTo>
                    <a:lnTo>
                      <a:pt x="883" y="449"/>
                    </a:lnTo>
                    <a:lnTo>
                      <a:pt x="883" y="445"/>
                    </a:lnTo>
                    <a:lnTo>
                      <a:pt x="883" y="441"/>
                    </a:lnTo>
                    <a:lnTo>
                      <a:pt x="883" y="437"/>
                    </a:lnTo>
                    <a:lnTo>
                      <a:pt x="883" y="433"/>
                    </a:lnTo>
                    <a:lnTo>
                      <a:pt x="883" y="429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3"/>
                    </a:lnTo>
                    <a:lnTo>
                      <a:pt x="883" y="423"/>
                    </a:lnTo>
                    <a:lnTo>
                      <a:pt x="884" y="423"/>
                    </a:lnTo>
                    <a:lnTo>
                      <a:pt x="884" y="423"/>
                    </a:lnTo>
                    <a:lnTo>
                      <a:pt x="884" y="427"/>
                    </a:lnTo>
                    <a:lnTo>
                      <a:pt x="884" y="430"/>
                    </a:lnTo>
                    <a:lnTo>
                      <a:pt x="884" y="433"/>
                    </a:lnTo>
                    <a:lnTo>
                      <a:pt x="884" y="437"/>
                    </a:lnTo>
                    <a:lnTo>
                      <a:pt x="885" y="439"/>
                    </a:lnTo>
                    <a:lnTo>
                      <a:pt x="885" y="443"/>
                    </a:lnTo>
                    <a:lnTo>
                      <a:pt x="885" y="446"/>
                    </a:lnTo>
                    <a:lnTo>
                      <a:pt x="885" y="449"/>
                    </a:lnTo>
                    <a:lnTo>
                      <a:pt x="885" y="451"/>
                    </a:lnTo>
                    <a:lnTo>
                      <a:pt x="885" y="454"/>
                    </a:lnTo>
                    <a:lnTo>
                      <a:pt x="885" y="457"/>
                    </a:lnTo>
                    <a:lnTo>
                      <a:pt x="885" y="458"/>
                    </a:lnTo>
                    <a:lnTo>
                      <a:pt x="885" y="461"/>
                    </a:lnTo>
                    <a:lnTo>
                      <a:pt x="884" y="463"/>
                    </a:lnTo>
                    <a:lnTo>
                      <a:pt x="884" y="465"/>
                    </a:lnTo>
                    <a:lnTo>
                      <a:pt x="883" y="467"/>
                    </a:lnTo>
                    <a:lnTo>
                      <a:pt x="888" y="466"/>
                    </a:lnTo>
                    <a:lnTo>
                      <a:pt x="893" y="465"/>
                    </a:lnTo>
                    <a:lnTo>
                      <a:pt x="900" y="463"/>
                    </a:lnTo>
                    <a:lnTo>
                      <a:pt x="905" y="463"/>
                    </a:lnTo>
                    <a:lnTo>
                      <a:pt x="911" y="463"/>
                    </a:lnTo>
                    <a:lnTo>
                      <a:pt x="918" y="463"/>
                    </a:lnTo>
                    <a:lnTo>
                      <a:pt x="923" y="463"/>
                    </a:lnTo>
                    <a:lnTo>
                      <a:pt x="928" y="465"/>
                    </a:lnTo>
                    <a:lnTo>
                      <a:pt x="928" y="465"/>
                    </a:lnTo>
                    <a:lnTo>
                      <a:pt x="928" y="465"/>
                    </a:lnTo>
                    <a:lnTo>
                      <a:pt x="928" y="465"/>
                    </a:lnTo>
                    <a:lnTo>
                      <a:pt x="928" y="465"/>
                    </a:lnTo>
                    <a:lnTo>
                      <a:pt x="928" y="465"/>
                    </a:lnTo>
                    <a:lnTo>
                      <a:pt x="928" y="465"/>
                    </a:lnTo>
                    <a:lnTo>
                      <a:pt x="928" y="465"/>
                    </a:lnTo>
                    <a:lnTo>
                      <a:pt x="928" y="465"/>
                    </a:lnTo>
                    <a:lnTo>
                      <a:pt x="930" y="466"/>
                    </a:lnTo>
                    <a:lnTo>
                      <a:pt x="922" y="466"/>
                    </a:lnTo>
                    <a:lnTo>
                      <a:pt x="912" y="467"/>
                    </a:lnTo>
                    <a:lnTo>
                      <a:pt x="904" y="467"/>
                    </a:lnTo>
                    <a:lnTo>
                      <a:pt x="895" y="470"/>
                    </a:lnTo>
                    <a:lnTo>
                      <a:pt x="885" y="473"/>
                    </a:lnTo>
                    <a:lnTo>
                      <a:pt x="876" y="476"/>
                    </a:lnTo>
                    <a:lnTo>
                      <a:pt x="868" y="478"/>
                    </a:lnTo>
                    <a:lnTo>
                      <a:pt x="858" y="481"/>
                    </a:lnTo>
                    <a:lnTo>
                      <a:pt x="857" y="482"/>
                    </a:lnTo>
                    <a:lnTo>
                      <a:pt x="856" y="482"/>
                    </a:lnTo>
                    <a:lnTo>
                      <a:pt x="854" y="482"/>
                    </a:lnTo>
                    <a:lnTo>
                      <a:pt x="852" y="482"/>
                    </a:lnTo>
                    <a:lnTo>
                      <a:pt x="850" y="482"/>
                    </a:lnTo>
                    <a:lnTo>
                      <a:pt x="849" y="482"/>
                    </a:lnTo>
                    <a:lnTo>
                      <a:pt x="848" y="482"/>
                    </a:lnTo>
                    <a:lnTo>
                      <a:pt x="846" y="482"/>
                    </a:lnTo>
                    <a:lnTo>
                      <a:pt x="875" y="509"/>
                    </a:lnTo>
                    <a:lnTo>
                      <a:pt x="875" y="509"/>
                    </a:lnTo>
                    <a:lnTo>
                      <a:pt x="875" y="509"/>
                    </a:lnTo>
                    <a:lnTo>
                      <a:pt x="876" y="509"/>
                    </a:lnTo>
                    <a:lnTo>
                      <a:pt x="876" y="509"/>
                    </a:lnTo>
                    <a:lnTo>
                      <a:pt x="876" y="509"/>
                    </a:lnTo>
                    <a:lnTo>
                      <a:pt x="876" y="509"/>
                    </a:lnTo>
                    <a:lnTo>
                      <a:pt x="876" y="509"/>
                    </a:lnTo>
                    <a:lnTo>
                      <a:pt x="877" y="509"/>
                    </a:lnTo>
                    <a:lnTo>
                      <a:pt x="877" y="512"/>
                    </a:lnTo>
                    <a:lnTo>
                      <a:pt x="879" y="513"/>
                    </a:lnTo>
                    <a:lnTo>
                      <a:pt x="880" y="515"/>
                    </a:lnTo>
                    <a:lnTo>
                      <a:pt x="881" y="516"/>
                    </a:lnTo>
                    <a:lnTo>
                      <a:pt x="883" y="517"/>
                    </a:lnTo>
                    <a:lnTo>
                      <a:pt x="884" y="519"/>
                    </a:lnTo>
                    <a:lnTo>
                      <a:pt x="885" y="520"/>
                    </a:lnTo>
                    <a:lnTo>
                      <a:pt x="887" y="521"/>
                    </a:lnTo>
                    <a:lnTo>
                      <a:pt x="891" y="527"/>
                    </a:lnTo>
                    <a:lnTo>
                      <a:pt x="895" y="531"/>
                    </a:lnTo>
                    <a:lnTo>
                      <a:pt x="899" y="536"/>
                    </a:lnTo>
                    <a:lnTo>
                      <a:pt x="903" y="540"/>
                    </a:lnTo>
                    <a:lnTo>
                      <a:pt x="907" y="545"/>
                    </a:lnTo>
                    <a:lnTo>
                      <a:pt x="911" y="551"/>
                    </a:lnTo>
                    <a:lnTo>
                      <a:pt x="914" y="556"/>
                    </a:lnTo>
                    <a:lnTo>
                      <a:pt x="918" y="560"/>
                    </a:lnTo>
                    <a:lnTo>
                      <a:pt x="922" y="564"/>
                    </a:lnTo>
                    <a:lnTo>
                      <a:pt x="927" y="566"/>
                    </a:lnTo>
                    <a:lnTo>
                      <a:pt x="931" y="567"/>
                    </a:lnTo>
                    <a:lnTo>
                      <a:pt x="936" y="568"/>
                    </a:lnTo>
                    <a:lnTo>
                      <a:pt x="942" y="568"/>
                    </a:lnTo>
                    <a:lnTo>
                      <a:pt x="947" y="568"/>
                    </a:lnTo>
                    <a:lnTo>
                      <a:pt x="952" y="568"/>
                    </a:lnTo>
                    <a:lnTo>
                      <a:pt x="959" y="568"/>
                    </a:lnTo>
                    <a:lnTo>
                      <a:pt x="966" y="566"/>
                    </a:lnTo>
                    <a:lnTo>
                      <a:pt x="974" y="564"/>
                    </a:lnTo>
                    <a:lnTo>
                      <a:pt x="982" y="563"/>
                    </a:lnTo>
                    <a:lnTo>
                      <a:pt x="990" y="563"/>
                    </a:lnTo>
                    <a:lnTo>
                      <a:pt x="998" y="562"/>
                    </a:lnTo>
                    <a:lnTo>
                      <a:pt x="1005" y="562"/>
                    </a:lnTo>
                    <a:lnTo>
                      <a:pt x="1013" y="562"/>
                    </a:lnTo>
                    <a:lnTo>
                      <a:pt x="1021" y="560"/>
                    </a:lnTo>
                    <a:lnTo>
                      <a:pt x="1024" y="560"/>
                    </a:lnTo>
                    <a:lnTo>
                      <a:pt x="1026" y="560"/>
                    </a:lnTo>
                    <a:lnTo>
                      <a:pt x="1030" y="560"/>
                    </a:lnTo>
                    <a:lnTo>
                      <a:pt x="1033" y="560"/>
                    </a:lnTo>
                    <a:lnTo>
                      <a:pt x="1036" y="560"/>
                    </a:lnTo>
                    <a:lnTo>
                      <a:pt x="1040" y="560"/>
                    </a:lnTo>
                    <a:lnTo>
                      <a:pt x="1043" y="559"/>
                    </a:lnTo>
                    <a:lnTo>
                      <a:pt x="1045" y="559"/>
                    </a:lnTo>
                    <a:lnTo>
                      <a:pt x="1047" y="559"/>
                    </a:lnTo>
                    <a:lnTo>
                      <a:pt x="1048" y="559"/>
                    </a:lnTo>
                    <a:lnTo>
                      <a:pt x="1049" y="559"/>
                    </a:lnTo>
                    <a:lnTo>
                      <a:pt x="1051" y="559"/>
                    </a:lnTo>
                    <a:lnTo>
                      <a:pt x="1052" y="559"/>
                    </a:lnTo>
                    <a:lnTo>
                      <a:pt x="1053" y="559"/>
                    </a:lnTo>
                    <a:lnTo>
                      <a:pt x="1055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60"/>
                    </a:lnTo>
                    <a:lnTo>
                      <a:pt x="1056" y="560"/>
                    </a:lnTo>
                    <a:lnTo>
                      <a:pt x="1056" y="560"/>
                    </a:lnTo>
                    <a:lnTo>
                      <a:pt x="1056" y="560"/>
                    </a:lnTo>
                    <a:lnTo>
                      <a:pt x="1056" y="560"/>
                    </a:lnTo>
                    <a:lnTo>
                      <a:pt x="1056" y="562"/>
                    </a:lnTo>
                    <a:lnTo>
                      <a:pt x="1056" y="562"/>
                    </a:lnTo>
                    <a:lnTo>
                      <a:pt x="1056" y="562"/>
                    </a:lnTo>
                    <a:lnTo>
                      <a:pt x="1043" y="563"/>
                    </a:lnTo>
                    <a:lnTo>
                      <a:pt x="1034" y="564"/>
                    </a:lnTo>
                    <a:lnTo>
                      <a:pt x="1028" y="564"/>
                    </a:lnTo>
                    <a:lnTo>
                      <a:pt x="1020" y="566"/>
                    </a:lnTo>
                    <a:lnTo>
                      <a:pt x="1013" y="566"/>
                    </a:lnTo>
                    <a:lnTo>
                      <a:pt x="1006" y="567"/>
                    </a:lnTo>
                    <a:lnTo>
                      <a:pt x="998" y="567"/>
                    </a:lnTo>
                    <a:lnTo>
                      <a:pt x="991" y="568"/>
                    </a:lnTo>
                    <a:lnTo>
                      <a:pt x="983" y="568"/>
                    </a:lnTo>
                    <a:lnTo>
                      <a:pt x="977" y="570"/>
                    </a:lnTo>
                    <a:lnTo>
                      <a:pt x="970" y="571"/>
                    </a:lnTo>
                    <a:lnTo>
                      <a:pt x="963" y="572"/>
                    </a:lnTo>
                    <a:lnTo>
                      <a:pt x="955" y="572"/>
                    </a:lnTo>
                    <a:lnTo>
                      <a:pt x="948" y="574"/>
                    </a:lnTo>
                    <a:lnTo>
                      <a:pt x="942" y="574"/>
                    </a:lnTo>
                    <a:lnTo>
                      <a:pt x="935" y="574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7" y="572"/>
                    </a:lnTo>
                    <a:lnTo>
                      <a:pt x="927" y="572"/>
                    </a:lnTo>
                    <a:lnTo>
                      <a:pt x="927" y="572"/>
                    </a:lnTo>
                    <a:lnTo>
                      <a:pt x="926" y="572"/>
                    </a:lnTo>
                    <a:lnTo>
                      <a:pt x="926" y="572"/>
                    </a:lnTo>
                    <a:lnTo>
                      <a:pt x="926" y="572"/>
                    </a:lnTo>
                    <a:lnTo>
                      <a:pt x="924" y="572"/>
                    </a:lnTo>
                    <a:lnTo>
                      <a:pt x="924" y="572"/>
                    </a:lnTo>
                    <a:lnTo>
                      <a:pt x="926" y="578"/>
                    </a:lnTo>
                    <a:lnTo>
                      <a:pt x="928" y="583"/>
                    </a:lnTo>
                    <a:lnTo>
                      <a:pt x="931" y="587"/>
                    </a:lnTo>
                    <a:lnTo>
                      <a:pt x="934" y="592"/>
                    </a:lnTo>
                    <a:lnTo>
                      <a:pt x="935" y="598"/>
                    </a:lnTo>
                    <a:lnTo>
                      <a:pt x="938" y="603"/>
                    </a:lnTo>
                    <a:lnTo>
                      <a:pt x="939" y="609"/>
                    </a:lnTo>
                    <a:lnTo>
                      <a:pt x="942" y="614"/>
                    </a:lnTo>
                    <a:lnTo>
                      <a:pt x="942" y="615"/>
                    </a:lnTo>
                    <a:lnTo>
                      <a:pt x="942" y="615"/>
                    </a:lnTo>
                    <a:lnTo>
                      <a:pt x="942" y="615"/>
                    </a:lnTo>
                    <a:lnTo>
                      <a:pt x="943" y="617"/>
                    </a:lnTo>
                    <a:lnTo>
                      <a:pt x="943" y="617"/>
                    </a:lnTo>
                    <a:lnTo>
                      <a:pt x="944" y="617"/>
                    </a:lnTo>
                    <a:lnTo>
                      <a:pt x="944" y="617"/>
                    </a:lnTo>
                    <a:lnTo>
                      <a:pt x="946" y="617"/>
                    </a:lnTo>
                    <a:lnTo>
                      <a:pt x="950" y="618"/>
                    </a:lnTo>
                    <a:lnTo>
                      <a:pt x="954" y="618"/>
                    </a:lnTo>
                    <a:lnTo>
                      <a:pt x="959" y="617"/>
                    </a:lnTo>
                    <a:lnTo>
                      <a:pt x="965" y="617"/>
                    </a:lnTo>
                    <a:lnTo>
                      <a:pt x="969" y="617"/>
                    </a:lnTo>
                    <a:lnTo>
                      <a:pt x="974" y="615"/>
                    </a:lnTo>
                    <a:lnTo>
                      <a:pt x="979" y="615"/>
                    </a:lnTo>
                    <a:lnTo>
                      <a:pt x="983" y="614"/>
                    </a:lnTo>
                    <a:lnTo>
                      <a:pt x="1010" y="609"/>
                    </a:lnTo>
                    <a:lnTo>
                      <a:pt x="1037" y="603"/>
                    </a:lnTo>
                    <a:lnTo>
                      <a:pt x="1064" y="598"/>
                    </a:lnTo>
                    <a:lnTo>
                      <a:pt x="1091" y="592"/>
                    </a:lnTo>
                    <a:lnTo>
                      <a:pt x="1116" y="584"/>
                    </a:lnTo>
                    <a:lnTo>
                      <a:pt x="1141" y="575"/>
                    </a:lnTo>
                    <a:lnTo>
                      <a:pt x="1153" y="570"/>
                    </a:lnTo>
                    <a:lnTo>
                      <a:pt x="1165" y="563"/>
                    </a:lnTo>
                    <a:lnTo>
                      <a:pt x="1176" y="556"/>
                    </a:lnTo>
                    <a:lnTo>
                      <a:pt x="1186" y="547"/>
                    </a:lnTo>
                    <a:lnTo>
                      <a:pt x="1188" y="545"/>
                    </a:lnTo>
                    <a:lnTo>
                      <a:pt x="1189" y="544"/>
                    </a:lnTo>
                    <a:lnTo>
                      <a:pt x="1192" y="543"/>
                    </a:lnTo>
                    <a:lnTo>
                      <a:pt x="1193" y="541"/>
                    </a:lnTo>
                    <a:lnTo>
                      <a:pt x="1194" y="540"/>
                    </a:lnTo>
                    <a:lnTo>
                      <a:pt x="1196" y="537"/>
                    </a:lnTo>
                    <a:lnTo>
                      <a:pt x="1197" y="536"/>
                    </a:lnTo>
                    <a:lnTo>
                      <a:pt x="1198" y="535"/>
                    </a:lnTo>
                    <a:lnTo>
                      <a:pt x="1201" y="532"/>
                    </a:lnTo>
                    <a:lnTo>
                      <a:pt x="1202" y="529"/>
                    </a:lnTo>
                    <a:lnTo>
                      <a:pt x="1205" y="525"/>
                    </a:lnTo>
                    <a:lnTo>
                      <a:pt x="1206" y="521"/>
                    </a:lnTo>
                    <a:lnTo>
                      <a:pt x="1208" y="519"/>
                    </a:lnTo>
                    <a:lnTo>
                      <a:pt x="1209" y="515"/>
                    </a:lnTo>
                    <a:lnTo>
                      <a:pt x="1210" y="511"/>
                    </a:lnTo>
                    <a:lnTo>
                      <a:pt x="1212" y="506"/>
                    </a:lnTo>
                    <a:lnTo>
                      <a:pt x="1213" y="502"/>
                    </a:lnTo>
                    <a:lnTo>
                      <a:pt x="1213" y="500"/>
                    </a:lnTo>
                    <a:lnTo>
                      <a:pt x="1215" y="497"/>
                    </a:lnTo>
                    <a:lnTo>
                      <a:pt x="1215" y="493"/>
                    </a:lnTo>
                    <a:lnTo>
                      <a:pt x="1216" y="490"/>
                    </a:lnTo>
                    <a:lnTo>
                      <a:pt x="1216" y="488"/>
                    </a:lnTo>
                    <a:lnTo>
                      <a:pt x="1217" y="485"/>
                    </a:lnTo>
                    <a:lnTo>
                      <a:pt x="1217" y="481"/>
                    </a:lnTo>
                    <a:lnTo>
                      <a:pt x="1217" y="481"/>
                    </a:lnTo>
                    <a:lnTo>
                      <a:pt x="1217" y="481"/>
                    </a:lnTo>
                    <a:lnTo>
                      <a:pt x="1217" y="481"/>
                    </a:lnTo>
                    <a:lnTo>
                      <a:pt x="1217" y="481"/>
                    </a:lnTo>
                    <a:lnTo>
                      <a:pt x="1217" y="481"/>
                    </a:lnTo>
                    <a:lnTo>
                      <a:pt x="1217" y="481"/>
                    </a:lnTo>
                    <a:lnTo>
                      <a:pt x="1217" y="481"/>
                    </a:lnTo>
                    <a:lnTo>
                      <a:pt x="1217" y="481"/>
                    </a:lnTo>
                    <a:lnTo>
                      <a:pt x="1219" y="469"/>
                    </a:lnTo>
                    <a:lnTo>
                      <a:pt x="1220" y="457"/>
                    </a:lnTo>
                    <a:lnTo>
                      <a:pt x="1221" y="445"/>
                    </a:lnTo>
                    <a:lnTo>
                      <a:pt x="1221" y="433"/>
                    </a:lnTo>
                    <a:lnTo>
                      <a:pt x="1221" y="420"/>
                    </a:lnTo>
                    <a:lnTo>
                      <a:pt x="1223" y="408"/>
                    </a:lnTo>
                    <a:lnTo>
                      <a:pt x="1221" y="395"/>
                    </a:lnTo>
                    <a:lnTo>
                      <a:pt x="1221" y="383"/>
                    </a:lnTo>
                    <a:lnTo>
                      <a:pt x="1221" y="383"/>
                    </a:lnTo>
                    <a:lnTo>
                      <a:pt x="1221" y="381"/>
                    </a:lnTo>
                    <a:lnTo>
                      <a:pt x="1221" y="381"/>
                    </a:lnTo>
                    <a:lnTo>
                      <a:pt x="1221" y="380"/>
                    </a:lnTo>
                    <a:lnTo>
                      <a:pt x="1221" y="380"/>
                    </a:lnTo>
                    <a:lnTo>
                      <a:pt x="1221" y="379"/>
                    </a:lnTo>
                    <a:lnTo>
                      <a:pt x="1221" y="379"/>
                    </a:lnTo>
                    <a:lnTo>
                      <a:pt x="1221" y="377"/>
                    </a:lnTo>
                    <a:lnTo>
                      <a:pt x="1220" y="381"/>
                    </a:lnTo>
                    <a:lnTo>
                      <a:pt x="1219" y="384"/>
                    </a:lnTo>
                    <a:lnTo>
                      <a:pt x="1217" y="388"/>
                    </a:lnTo>
                    <a:lnTo>
                      <a:pt x="1216" y="392"/>
                    </a:lnTo>
                    <a:lnTo>
                      <a:pt x="1215" y="395"/>
                    </a:lnTo>
                    <a:lnTo>
                      <a:pt x="1215" y="399"/>
                    </a:lnTo>
                    <a:lnTo>
                      <a:pt x="1213" y="403"/>
                    </a:lnTo>
                    <a:lnTo>
                      <a:pt x="1213" y="406"/>
                    </a:lnTo>
                    <a:lnTo>
                      <a:pt x="1213" y="406"/>
                    </a:lnTo>
                    <a:lnTo>
                      <a:pt x="1213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2"/>
                    </a:lnTo>
                    <a:lnTo>
                      <a:pt x="1212" y="396"/>
                    </a:lnTo>
                    <a:lnTo>
                      <a:pt x="1212" y="392"/>
                    </a:lnTo>
                    <a:lnTo>
                      <a:pt x="1213" y="387"/>
                    </a:lnTo>
                    <a:lnTo>
                      <a:pt x="1213" y="381"/>
                    </a:lnTo>
                    <a:lnTo>
                      <a:pt x="1215" y="377"/>
                    </a:lnTo>
                    <a:lnTo>
                      <a:pt x="1216" y="372"/>
                    </a:lnTo>
                    <a:lnTo>
                      <a:pt x="1217" y="367"/>
                    </a:lnTo>
                    <a:lnTo>
                      <a:pt x="1219" y="365"/>
                    </a:lnTo>
                    <a:lnTo>
                      <a:pt x="1217" y="364"/>
                    </a:lnTo>
                    <a:lnTo>
                      <a:pt x="1217" y="363"/>
                    </a:lnTo>
                    <a:lnTo>
                      <a:pt x="1217" y="360"/>
                    </a:lnTo>
                    <a:lnTo>
                      <a:pt x="1216" y="359"/>
                    </a:lnTo>
                    <a:lnTo>
                      <a:pt x="1216" y="357"/>
                    </a:lnTo>
                    <a:lnTo>
                      <a:pt x="1215" y="355"/>
                    </a:lnTo>
                    <a:lnTo>
                      <a:pt x="1215" y="353"/>
                    </a:lnTo>
                    <a:lnTo>
                      <a:pt x="1212" y="345"/>
                    </a:lnTo>
                    <a:lnTo>
                      <a:pt x="1208" y="338"/>
                    </a:lnTo>
                    <a:lnTo>
                      <a:pt x="1205" y="330"/>
                    </a:lnTo>
                    <a:lnTo>
                      <a:pt x="1202" y="322"/>
                    </a:lnTo>
                    <a:lnTo>
                      <a:pt x="1198" y="316"/>
                    </a:lnTo>
                    <a:lnTo>
                      <a:pt x="1194" y="308"/>
                    </a:lnTo>
                    <a:lnTo>
                      <a:pt x="1190" y="301"/>
                    </a:lnTo>
                    <a:lnTo>
                      <a:pt x="1186" y="294"/>
                    </a:lnTo>
                    <a:lnTo>
                      <a:pt x="1182" y="290"/>
                    </a:lnTo>
                    <a:lnTo>
                      <a:pt x="1178" y="286"/>
                    </a:lnTo>
                    <a:lnTo>
                      <a:pt x="1174" y="281"/>
                    </a:lnTo>
                    <a:lnTo>
                      <a:pt x="1172" y="277"/>
                    </a:lnTo>
                    <a:lnTo>
                      <a:pt x="1167" y="271"/>
                    </a:lnTo>
                    <a:lnTo>
                      <a:pt x="1163" y="267"/>
                    </a:lnTo>
                    <a:lnTo>
                      <a:pt x="1159" y="263"/>
                    </a:lnTo>
                    <a:lnTo>
                      <a:pt x="1155" y="259"/>
                    </a:lnTo>
                    <a:lnTo>
                      <a:pt x="1155" y="259"/>
                    </a:lnTo>
                    <a:lnTo>
                      <a:pt x="1155" y="259"/>
                    </a:lnTo>
                    <a:lnTo>
                      <a:pt x="1155" y="259"/>
                    </a:lnTo>
                    <a:lnTo>
                      <a:pt x="1154" y="259"/>
                    </a:lnTo>
                    <a:lnTo>
                      <a:pt x="1154" y="261"/>
                    </a:lnTo>
                    <a:lnTo>
                      <a:pt x="1154" y="261"/>
                    </a:lnTo>
                    <a:lnTo>
                      <a:pt x="1154" y="261"/>
                    </a:lnTo>
                    <a:lnTo>
                      <a:pt x="1154" y="261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7" y="286"/>
                    </a:lnTo>
                    <a:lnTo>
                      <a:pt x="1147" y="286"/>
                    </a:lnTo>
                    <a:lnTo>
                      <a:pt x="1147" y="286"/>
                    </a:lnTo>
                    <a:lnTo>
                      <a:pt x="1147" y="282"/>
                    </a:lnTo>
                    <a:lnTo>
                      <a:pt x="1147" y="277"/>
                    </a:lnTo>
                    <a:lnTo>
                      <a:pt x="1147" y="271"/>
                    </a:lnTo>
                    <a:lnTo>
                      <a:pt x="1149" y="266"/>
                    </a:lnTo>
                    <a:lnTo>
                      <a:pt x="1149" y="261"/>
                    </a:lnTo>
                    <a:lnTo>
                      <a:pt x="1147" y="255"/>
                    </a:lnTo>
                    <a:lnTo>
                      <a:pt x="1146" y="250"/>
                    </a:lnTo>
                    <a:lnTo>
                      <a:pt x="1143" y="246"/>
                    </a:lnTo>
                    <a:lnTo>
                      <a:pt x="1143" y="243"/>
                    </a:lnTo>
                    <a:lnTo>
                      <a:pt x="1142" y="242"/>
                    </a:lnTo>
                    <a:lnTo>
                      <a:pt x="1141" y="240"/>
                    </a:lnTo>
                    <a:lnTo>
                      <a:pt x="1139" y="238"/>
                    </a:lnTo>
                    <a:lnTo>
                      <a:pt x="1138" y="236"/>
                    </a:lnTo>
                    <a:lnTo>
                      <a:pt x="1137" y="235"/>
                    </a:lnTo>
                    <a:lnTo>
                      <a:pt x="1135" y="234"/>
                    </a:lnTo>
                    <a:lnTo>
                      <a:pt x="1134" y="231"/>
                    </a:lnTo>
                    <a:lnTo>
                      <a:pt x="1133" y="230"/>
                    </a:lnTo>
                    <a:lnTo>
                      <a:pt x="1130" y="228"/>
                    </a:lnTo>
                    <a:lnTo>
                      <a:pt x="1129" y="226"/>
                    </a:lnTo>
                    <a:lnTo>
                      <a:pt x="1127" y="224"/>
                    </a:lnTo>
                    <a:lnTo>
                      <a:pt x="1126" y="223"/>
                    </a:lnTo>
                    <a:lnTo>
                      <a:pt x="1123" y="220"/>
                    </a:lnTo>
                    <a:lnTo>
                      <a:pt x="1122" y="219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6" y="231"/>
                    </a:lnTo>
                    <a:lnTo>
                      <a:pt x="1116" y="231"/>
                    </a:lnTo>
                    <a:lnTo>
                      <a:pt x="1116" y="231"/>
                    </a:lnTo>
                    <a:lnTo>
                      <a:pt x="1116" y="231"/>
                    </a:lnTo>
                    <a:lnTo>
                      <a:pt x="1116" y="231"/>
                    </a:lnTo>
                    <a:lnTo>
                      <a:pt x="1116" y="231"/>
                    </a:lnTo>
                    <a:lnTo>
                      <a:pt x="1116" y="231"/>
                    </a:lnTo>
                    <a:lnTo>
                      <a:pt x="1116" y="231"/>
                    </a:lnTo>
                    <a:lnTo>
                      <a:pt x="1116" y="231"/>
                    </a:lnTo>
                    <a:lnTo>
                      <a:pt x="1115" y="230"/>
                    </a:lnTo>
                    <a:lnTo>
                      <a:pt x="1115" y="230"/>
                    </a:lnTo>
                    <a:lnTo>
                      <a:pt x="1115" y="230"/>
                    </a:lnTo>
                    <a:lnTo>
                      <a:pt x="1115" y="230"/>
                    </a:lnTo>
                    <a:lnTo>
                      <a:pt x="1115" y="228"/>
                    </a:lnTo>
                    <a:lnTo>
                      <a:pt x="1115" y="228"/>
                    </a:lnTo>
                    <a:lnTo>
                      <a:pt x="1115" y="227"/>
                    </a:lnTo>
                    <a:lnTo>
                      <a:pt x="1115" y="227"/>
                    </a:lnTo>
                    <a:lnTo>
                      <a:pt x="1114" y="224"/>
                    </a:lnTo>
                    <a:lnTo>
                      <a:pt x="1114" y="223"/>
                    </a:lnTo>
                    <a:lnTo>
                      <a:pt x="1114" y="220"/>
                    </a:lnTo>
                    <a:lnTo>
                      <a:pt x="1114" y="219"/>
                    </a:lnTo>
                    <a:lnTo>
                      <a:pt x="1114" y="216"/>
                    </a:lnTo>
                    <a:lnTo>
                      <a:pt x="1114" y="213"/>
                    </a:lnTo>
                    <a:lnTo>
                      <a:pt x="1114" y="212"/>
                    </a:lnTo>
                    <a:lnTo>
                      <a:pt x="1114" y="209"/>
                    </a:lnTo>
                    <a:lnTo>
                      <a:pt x="1114" y="209"/>
                    </a:lnTo>
                    <a:lnTo>
                      <a:pt x="1112" y="208"/>
                    </a:lnTo>
                    <a:lnTo>
                      <a:pt x="1112" y="208"/>
                    </a:lnTo>
                    <a:lnTo>
                      <a:pt x="1111" y="207"/>
                    </a:lnTo>
                    <a:lnTo>
                      <a:pt x="1111" y="207"/>
                    </a:lnTo>
                    <a:lnTo>
                      <a:pt x="1110" y="205"/>
                    </a:lnTo>
                    <a:lnTo>
                      <a:pt x="1110" y="204"/>
                    </a:lnTo>
                    <a:lnTo>
                      <a:pt x="1108" y="204"/>
                    </a:lnTo>
                    <a:lnTo>
                      <a:pt x="1107" y="203"/>
                    </a:lnTo>
                    <a:lnTo>
                      <a:pt x="1106" y="200"/>
                    </a:lnTo>
                    <a:lnTo>
                      <a:pt x="1104" y="199"/>
                    </a:lnTo>
                    <a:lnTo>
                      <a:pt x="1103" y="197"/>
                    </a:lnTo>
                    <a:lnTo>
                      <a:pt x="1100" y="195"/>
                    </a:lnTo>
                    <a:lnTo>
                      <a:pt x="1099" y="193"/>
                    </a:lnTo>
                    <a:lnTo>
                      <a:pt x="1098" y="192"/>
                    </a:lnTo>
                    <a:lnTo>
                      <a:pt x="1096" y="191"/>
                    </a:lnTo>
                    <a:lnTo>
                      <a:pt x="1092" y="187"/>
                    </a:lnTo>
                    <a:lnTo>
                      <a:pt x="1088" y="184"/>
                    </a:lnTo>
                    <a:lnTo>
                      <a:pt x="1084" y="180"/>
                    </a:lnTo>
                    <a:lnTo>
                      <a:pt x="1080" y="177"/>
                    </a:lnTo>
                    <a:lnTo>
                      <a:pt x="1076" y="173"/>
                    </a:lnTo>
                    <a:lnTo>
                      <a:pt x="1072" y="170"/>
                    </a:lnTo>
                    <a:lnTo>
                      <a:pt x="1068" y="168"/>
                    </a:lnTo>
                    <a:lnTo>
                      <a:pt x="1064" y="164"/>
                    </a:lnTo>
                    <a:lnTo>
                      <a:pt x="1061" y="162"/>
                    </a:lnTo>
                    <a:lnTo>
                      <a:pt x="1059" y="160"/>
                    </a:lnTo>
                    <a:lnTo>
                      <a:pt x="1056" y="158"/>
                    </a:lnTo>
                    <a:lnTo>
                      <a:pt x="1055" y="156"/>
                    </a:lnTo>
                    <a:lnTo>
                      <a:pt x="1052" y="154"/>
                    </a:lnTo>
                    <a:lnTo>
                      <a:pt x="1049" y="153"/>
                    </a:lnTo>
                    <a:lnTo>
                      <a:pt x="1047" y="152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2"/>
                    </a:lnTo>
                    <a:lnTo>
                      <a:pt x="1043" y="152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38" y="168"/>
                    </a:lnTo>
                    <a:lnTo>
                      <a:pt x="1038" y="168"/>
                    </a:lnTo>
                    <a:lnTo>
                      <a:pt x="1038" y="164"/>
                    </a:lnTo>
                    <a:lnTo>
                      <a:pt x="1038" y="158"/>
                    </a:lnTo>
                    <a:lnTo>
                      <a:pt x="1038" y="154"/>
                    </a:lnTo>
                    <a:lnTo>
                      <a:pt x="1037" y="149"/>
                    </a:lnTo>
                    <a:lnTo>
                      <a:pt x="1037" y="145"/>
                    </a:lnTo>
                    <a:lnTo>
                      <a:pt x="1036" y="141"/>
                    </a:lnTo>
                    <a:lnTo>
                      <a:pt x="1033" y="137"/>
                    </a:lnTo>
                    <a:lnTo>
                      <a:pt x="1029" y="134"/>
                    </a:lnTo>
                    <a:lnTo>
                      <a:pt x="1028" y="133"/>
                    </a:lnTo>
                    <a:lnTo>
                      <a:pt x="1028" y="133"/>
                    </a:lnTo>
                    <a:lnTo>
                      <a:pt x="1026" y="133"/>
                    </a:lnTo>
                    <a:lnTo>
                      <a:pt x="1025" y="131"/>
                    </a:lnTo>
                    <a:lnTo>
                      <a:pt x="1025" y="131"/>
                    </a:lnTo>
                    <a:lnTo>
                      <a:pt x="1024" y="131"/>
                    </a:lnTo>
                    <a:lnTo>
                      <a:pt x="1024" y="130"/>
                    </a:lnTo>
                    <a:lnTo>
                      <a:pt x="1022" y="130"/>
                    </a:lnTo>
                    <a:lnTo>
                      <a:pt x="1021" y="130"/>
                    </a:lnTo>
                    <a:lnTo>
                      <a:pt x="1021" y="130"/>
                    </a:lnTo>
                    <a:lnTo>
                      <a:pt x="1020" y="130"/>
                    </a:lnTo>
                    <a:lnTo>
                      <a:pt x="1020" y="129"/>
                    </a:lnTo>
                    <a:lnTo>
                      <a:pt x="1018" y="129"/>
                    </a:lnTo>
                    <a:lnTo>
                      <a:pt x="1018" y="129"/>
                    </a:lnTo>
                    <a:lnTo>
                      <a:pt x="1017" y="129"/>
                    </a:lnTo>
                    <a:lnTo>
                      <a:pt x="1017" y="129"/>
                    </a:lnTo>
                    <a:lnTo>
                      <a:pt x="1017" y="129"/>
                    </a:lnTo>
                    <a:lnTo>
                      <a:pt x="1016" y="129"/>
                    </a:lnTo>
                    <a:lnTo>
                      <a:pt x="1016" y="129"/>
                    </a:lnTo>
                    <a:lnTo>
                      <a:pt x="1016" y="129"/>
                    </a:lnTo>
                    <a:lnTo>
                      <a:pt x="1014" y="129"/>
                    </a:lnTo>
                    <a:lnTo>
                      <a:pt x="1014" y="129"/>
                    </a:lnTo>
                    <a:lnTo>
                      <a:pt x="1014" y="129"/>
                    </a:lnTo>
                    <a:lnTo>
                      <a:pt x="1013" y="130"/>
                    </a:lnTo>
                    <a:lnTo>
                      <a:pt x="1013" y="130"/>
                    </a:lnTo>
                    <a:lnTo>
                      <a:pt x="1013" y="131"/>
                    </a:lnTo>
                    <a:lnTo>
                      <a:pt x="1013" y="133"/>
                    </a:lnTo>
                    <a:lnTo>
                      <a:pt x="1013" y="134"/>
                    </a:lnTo>
                    <a:lnTo>
                      <a:pt x="1013" y="134"/>
                    </a:lnTo>
                    <a:lnTo>
                      <a:pt x="1013" y="136"/>
                    </a:lnTo>
                    <a:lnTo>
                      <a:pt x="1013" y="137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2" y="138"/>
                    </a:lnTo>
                    <a:lnTo>
                      <a:pt x="1012" y="138"/>
                    </a:lnTo>
                    <a:lnTo>
                      <a:pt x="1010" y="137"/>
                    </a:lnTo>
                    <a:lnTo>
                      <a:pt x="1010" y="136"/>
                    </a:lnTo>
                    <a:lnTo>
                      <a:pt x="1010" y="136"/>
                    </a:lnTo>
                    <a:lnTo>
                      <a:pt x="1009" y="134"/>
                    </a:lnTo>
                    <a:lnTo>
                      <a:pt x="1009" y="133"/>
                    </a:lnTo>
                    <a:lnTo>
                      <a:pt x="1009" y="131"/>
                    </a:lnTo>
                    <a:lnTo>
                      <a:pt x="1008" y="127"/>
                    </a:lnTo>
                    <a:lnTo>
                      <a:pt x="1006" y="123"/>
                    </a:lnTo>
                    <a:lnTo>
                      <a:pt x="1004" y="119"/>
                    </a:lnTo>
                    <a:lnTo>
                      <a:pt x="1001" y="117"/>
                    </a:lnTo>
                    <a:lnTo>
                      <a:pt x="997" y="113"/>
                    </a:lnTo>
                    <a:lnTo>
                      <a:pt x="994" y="110"/>
                    </a:lnTo>
                    <a:lnTo>
                      <a:pt x="990" y="107"/>
                    </a:lnTo>
                    <a:lnTo>
                      <a:pt x="987" y="106"/>
                    </a:lnTo>
                    <a:lnTo>
                      <a:pt x="985" y="103"/>
                    </a:lnTo>
                    <a:lnTo>
                      <a:pt x="981" y="102"/>
                    </a:lnTo>
                    <a:lnTo>
                      <a:pt x="978" y="101"/>
                    </a:lnTo>
                    <a:lnTo>
                      <a:pt x="975" y="98"/>
                    </a:lnTo>
                    <a:lnTo>
                      <a:pt x="973" y="97"/>
                    </a:lnTo>
                    <a:lnTo>
                      <a:pt x="970" y="95"/>
                    </a:lnTo>
                    <a:lnTo>
                      <a:pt x="967" y="92"/>
                    </a:lnTo>
                    <a:lnTo>
                      <a:pt x="965" y="91"/>
                    </a:lnTo>
                    <a:lnTo>
                      <a:pt x="962" y="90"/>
                    </a:lnTo>
                    <a:lnTo>
                      <a:pt x="961" y="88"/>
                    </a:lnTo>
                    <a:lnTo>
                      <a:pt x="958" y="87"/>
                    </a:lnTo>
                    <a:lnTo>
                      <a:pt x="955" y="86"/>
                    </a:lnTo>
                    <a:lnTo>
                      <a:pt x="954" y="86"/>
                    </a:lnTo>
                    <a:lnTo>
                      <a:pt x="951" y="84"/>
                    </a:lnTo>
                    <a:lnTo>
                      <a:pt x="948" y="84"/>
                    </a:lnTo>
                    <a:lnTo>
                      <a:pt x="946" y="84"/>
                    </a:lnTo>
                    <a:lnTo>
                      <a:pt x="944" y="84"/>
                    </a:lnTo>
                    <a:lnTo>
                      <a:pt x="943" y="86"/>
                    </a:lnTo>
                    <a:lnTo>
                      <a:pt x="942" y="86"/>
                    </a:lnTo>
                    <a:lnTo>
                      <a:pt x="940" y="87"/>
                    </a:lnTo>
                    <a:lnTo>
                      <a:pt x="939" y="88"/>
                    </a:lnTo>
                    <a:lnTo>
                      <a:pt x="938" y="90"/>
                    </a:lnTo>
                    <a:lnTo>
                      <a:pt x="936" y="91"/>
                    </a:lnTo>
                    <a:lnTo>
                      <a:pt x="936" y="92"/>
                    </a:lnTo>
                    <a:lnTo>
                      <a:pt x="935" y="94"/>
                    </a:lnTo>
                    <a:lnTo>
                      <a:pt x="935" y="95"/>
                    </a:lnTo>
                    <a:lnTo>
                      <a:pt x="934" y="97"/>
                    </a:lnTo>
                    <a:lnTo>
                      <a:pt x="934" y="98"/>
                    </a:lnTo>
                    <a:lnTo>
                      <a:pt x="934" y="99"/>
                    </a:lnTo>
                    <a:lnTo>
                      <a:pt x="934" y="101"/>
                    </a:lnTo>
                    <a:lnTo>
                      <a:pt x="934" y="102"/>
                    </a:lnTo>
                    <a:lnTo>
                      <a:pt x="934" y="105"/>
                    </a:lnTo>
                    <a:lnTo>
                      <a:pt x="934" y="106"/>
                    </a:lnTo>
                    <a:lnTo>
                      <a:pt x="934" y="107"/>
                    </a:lnTo>
                    <a:lnTo>
                      <a:pt x="934" y="109"/>
                    </a:lnTo>
                    <a:lnTo>
                      <a:pt x="935" y="110"/>
                    </a:lnTo>
                    <a:lnTo>
                      <a:pt x="935" y="113"/>
                    </a:lnTo>
                    <a:lnTo>
                      <a:pt x="935" y="114"/>
                    </a:lnTo>
                    <a:lnTo>
                      <a:pt x="935" y="115"/>
                    </a:lnTo>
                    <a:lnTo>
                      <a:pt x="935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1" y="111"/>
                    </a:lnTo>
                    <a:lnTo>
                      <a:pt x="931" y="111"/>
                    </a:lnTo>
                    <a:lnTo>
                      <a:pt x="931" y="110"/>
                    </a:lnTo>
                    <a:lnTo>
                      <a:pt x="931" y="109"/>
                    </a:lnTo>
                    <a:lnTo>
                      <a:pt x="931" y="107"/>
                    </a:lnTo>
                    <a:lnTo>
                      <a:pt x="930" y="106"/>
                    </a:lnTo>
                    <a:lnTo>
                      <a:pt x="930" y="105"/>
                    </a:lnTo>
                    <a:lnTo>
                      <a:pt x="930" y="103"/>
                    </a:lnTo>
                    <a:lnTo>
                      <a:pt x="930" y="103"/>
                    </a:lnTo>
                    <a:lnTo>
                      <a:pt x="928" y="98"/>
                    </a:lnTo>
                    <a:lnTo>
                      <a:pt x="927" y="92"/>
                    </a:lnTo>
                    <a:lnTo>
                      <a:pt x="927" y="88"/>
                    </a:lnTo>
                    <a:lnTo>
                      <a:pt x="926" y="83"/>
                    </a:lnTo>
                    <a:lnTo>
                      <a:pt x="924" y="79"/>
                    </a:lnTo>
                    <a:lnTo>
                      <a:pt x="923" y="75"/>
                    </a:lnTo>
                    <a:lnTo>
                      <a:pt x="920" y="71"/>
                    </a:lnTo>
                    <a:lnTo>
                      <a:pt x="915" y="70"/>
                    </a:lnTo>
                    <a:lnTo>
                      <a:pt x="914" y="68"/>
                    </a:lnTo>
                    <a:lnTo>
                      <a:pt x="911" y="67"/>
                    </a:lnTo>
                    <a:lnTo>
                      <a:pt x="909" y="66"/>
                    </a:lnTo>
                    <a:lnTo>
                      <a:pt x="907" y="64"/>
                    </a:lnTo>
                    <a:lnTo>
                      <a:pt x="905" y="64"/>
                    </a:lnTo>
                    <a:lnTo>
                      <a:pt x="903" y="63"/>
                    </a:lnTo>
                    <a:lnTo>
                      <a:pt x="901" y="62"/>
                    </a:lnTo>
                    <a:lnTo>
                      <a:pt x="899" y="60"/>
                    </a:lnTo>
                    <a:lnTo>
                      <a:pt x="896" y="59"/>
                    </a:lnTo>
                    <a:lnTo>
                      <a:pt x="893" y="59"/>
                    </a:lnTo>
                    <a:lnTo>
                      <a:pt x="891" y="58"/>
                    </a:lnTo>
                    <a:lnTo>
                      <a:pt x="888" y="56"/>
                    </a:lnTo>
                    <a:lnTo>
                      <a:pt x="885" y="55"/>
                    </a:lnTo>
                    <a:lnTo>
                      <a:pt x="883" y="54"/>
                    </a:lnTo>
                    <a:lnTo>
                      <a:pt x="880" y="54"/>
                    </a:lnTo>
                    <a:lnTo>
                      <a:pt x="877" y="52"/>
                    </a:lnTo>
                    <a:lnTo>
                      <a:pt x="865" y="48"/>
                    </a:lnTo>
                    <a:lnTo>
                      <a:pt x="854" y="43"/>
                    </a:lnTo>
                    <a:lnTo>
                      <a:pt x="844" y="39"/>
                    </a:lnTo>
                    <a:lnTo>
                      <a:pt x="832" y="33"/>
                    </a:lnTo>
                    <a:lnTo>
                      <a:pt x="821" y="28"/>
                    </a:lnTo>
                    <a:lnTo>
                      <a:pt x="809" y="24"/>
                    </a:lnTo>
                    <a:lnTo>
                      <a:pt x="798" y="19"/>
                    </a:lnTo>
                    <a:lnTo>
                      <a:pt x="786" y="13"/>
                    </a:lnTo>
                    <a:lnTo>
                      <a:pt x="780" y="12"/>
                    </a:lnTo>
                    <a:lnTo>
                      <a:pt x="774" y="11"/>
                    </a:lnTo>
                    <a:lnTo>
                      <a:pt x="768" y="9"/>
                    </a:lnTo>
                    <a:lnTo>
                      <a:pt x="762" y="9"/>
                    </a:lnTo>
                    <a:lnTo>
                      <a:pt x="755" y="9"/>
                    </a:lnTo>
                    <a:lnTo>
                      <a:pt x="750" y="9"/>
                    </a:lnTo>
                    <a:lnTo>
                      <a:pt x="743" y="11"/>
                    </a:lnTo>
                    <a:lnTo>
                      <a:pt x="736" y="11"/>
                    </a:lnTo>
                    <a:lnTo>
                      <a:pt x="732" y="12"/>
                    </a:lnTo>
                    <a:lnTo>
                      <a:pt x="729" y="13"/>
                    </a:lnTo>
                    <a:lnTo>
                      <a:pt x="725" y="15"/>
                    </a:lnTo>
                    <a:lnTo>
                      <a:pt x="723" y="17"/>
                    </a:lnTo>
                    <a:lnTo>
                      <a:pt x="719" y="19"/>
                    </a:lnTo>
                    <a:lnTo>
                      <a:pt x="716" y="20"/>
                    </a:lnTo>
                    <a:lnTo>
                      <a:pt x="713" y="23"/>
                    </a:lnTo>
                    <a:lnTo>
                      <a:pt x="712" y="25"/>
                    </a:lnTo>
                    <a:lnTo>
                      <a:pt x="711" y="28"/>
                    </a:lnTo>
                    <a:lnTo>
                      <a:pt x="709" y="31"/>
                    </a:lnTo>
                    <a:lnTo>
                      <a:pt x="709" y="33"/>
                    </a:lnTo>
                    <a:lnTo>
                      <a:pt x="708" y="35"/>
                    </a:lnTo>
                    <a:lnTo>
                      <a:pt x="708" y="37"/>
                    </a:lnTo>
                    <a:lnTo>
                      <a:pt x="708" y="40"/>
                    </a:lnTo>
                    <a:lnTo>
                      <a:pt x="708" y="43"/>
                    </a:lnTo>
                    <a:lnTo>
                      <a:pt x="709" y="45"/>
                    </a:lnTo>
                    <a:lnTo>
                      <a:pt x="711" y="49"/>
                    </a:lnTo>
                    <a:lnTo>
                      <a:pt x="712" y="54"/>
                    </a:lnTo>
                    <a:lnTo>
                      <a:pt x="713" y="58"/>
                    </a:lnTo>
                    <a:lnTo>
                      <a:pt x="716" y="62"/>
                    </a:lnTo>
                    <a:lnTo>
                      <a:pt x="717" y="66"/>
                    </a:lnTo>
                    <a:lnTo>
                      <a:pt x="719" y="68"/>
                    </a:lnTo>
                    <a:lnTo>
                      <a:pt x="721" y="72"/>
                    </a:lnTo>
                    <a:lnTo>
                      <a:pt x="723" y="76"/>
                    </a:lnTo>
                    <a:lnTo>
                      <a:pt x="725" y="82"/>
                    </a:lnTo>
                    <a:lnTo>
                      <a:pt x="727" y="86"/>
                    </a:lnTo>
                    <a:lnTo>
                      <a:pt x="728" y="91"/>
                    </a:lnTo>
                    <a:lnTo>
                      <a:pt x="729" y="97"/>
                    </a:lnTo>
                    <a:lnTo>
                      <a:pt x="731" y="102"/>
                    </a:lnTo>
                    <a:lnTo>
                      <a:pt x="731" y="107"/>
                    </a:lnTo>
                    <a:lnTo>
                      <a:pt x="732" y="113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1" y="118"/>
                    </a:lnTo>
                    <a:lnTo>
                      <a:pt x="731" y="115"/>
                    </a:lnTo>
                    <a:lnTo>
                      <a:pt x="729" y="113"/>
                    </a:lnTo>
                    <a:lnTo>
                      <a:pt x="729" y="110"/>
                    </a:lnTo>
                    <a:lnTo>
                      <a:pt x="728" y="107"/>
                    </a:lnTo>
                    <a:lnTo>
                      <a:pt x="728" y="105"/>
                    </a:lnTo>
                    <a:lnTo>
                      <a:pt x="727" y="102"/>
                    </a:lnTo>
                    <a:lnTo>
                      <a:pt x="727" y="99"/>
                    </a:lnTo>
                    <a:lnTo>
                      <a:pt x="725" y="97"/>
                    </a:lnTo>
                    <a:lnTo>
                      <a:pt x="723" y="87"/>
                    </a:lnTo>
                    <a:lnTo>
                      <a:pt x="719" y="78"/>
                    </a:lnTo>
                    <a:lnTo>
                      <a:pt x="715" y="68"/>
                    </a:lnTo>
                    <a:lnTo>
                      <a:pt x="709" y="60"/>
                    </a:lnTo>
                    <a:lnTo>
                      <a:pt x="707" y="51"/>
                    </a:lnTo>
                    <a:lnTo>
                      <a:pt x="704" y="41"/>
                    </a:lnTo>
                    <a:lnTo>
                      <a:pt x="704" y="37"/>
                    </a:lnTo>
                    <a:lnTo>
                      <a:pt x="704" y="33"/>
                    </a:lnTo>
                    <a:lnTo>
                      <a:pt x="705" y="28"/>
                    </a:lnTo>
                    <a:lnTo>
                      <a:pt x="708" y="24"/>
                    </a:lnTo>
                    <a:lnTo>
                      <a:pt x="708" y="24"/>
                    </a:lnTo>
                    <a:lnTo>
                      <a:pt x="709" y="23"/>
                    </a:lnTo>
                    <a:lnTo>
                      <a:pt x="709" y="23"/>
                    </a:lnTo>
                    <a:lnTo>
                      <a:pt x="709" y="21"/>
                    </a:lnTo>
                    <a:lnTo>
                      <a:pt x="709" y="21"/>
                    </a:lnTo>
                    <a:lnTo>
                      <a:pt x="711" y="21"/>
                    </a:lnTo>
                    <a:lnTo>
                      <a:pt x="711" y="20"/>
                    </a:lnTo>
                    <a:lnTo>
                      <a:pt x="711" y="20"/>
                    </a:lnTo>
                    <a:lnTo>
                      <a:pt x="711" y="19"/>
                    </a:lnTo>
                    <a:lnTo>
                      <a:pt x="711" y="16"/>
                    </a:lnTo>
                    <a:lnTo>
                      <a:pt x="711" y="15"/>
                    </a:lnTo>
                    <a:lnTo>
                      <a:pt x="709" y="13"/>
                    </a:lnTo>
                    <a:lnTo>
                      <a:pt x="708" y="11"/>
                    </a:lnTo>
                    <a:lnTo>
                      <a:pt x="708" y="9"/>
                    </a:lnTo>
                    <a:lnTo>
                      <a:pt x="707" y="8"/>
                    </a:lnTo>
                    <a:lnTo>
                      <a:pt x="705" y="6"/>
                    </a:lnTo>
                    <a:lnTo>
                      <a:pt x="700" y="4"/>
                    </a:lnTo>
                    <a:lnTo>
                      <a:pt x="696" y="2"/>
                    </a:lnTo>
                    <a:lnTo>
                      <a:pt x="690" y="1"/>
                    </a:lnTo>
                    <a:lnTo>
                      <a:pt x="685" y="0"/>
                    </a:lnTo>
                    <a:lnTo>
                      <a:pt x="681" y="0"/>
                    </a:lnTo>
                    <a:lnTo>
                      <a:pt x="676" y="0"/>
                    </a:lnTo>
                    <a:lnTo>
                      <a:pt x="670" y="0"/>
                    </a:lnTo>
                    <a:lnTo>
                      <a:pt x="665" y="1"/>
                    </a:lnTo>
                    <a:lnTo>
                      <a:pt x="661" y="2"/>
                    </a:lnTo>
                    <a:lnTo>
                      <a:pt x="656" y="2"/>
                    </a:lnTo>
                    <a:lnTo>
                      <a:pt x="650" y="4"/>
                    </a:lnTo>
                    <a:lnTo>
                      <a:pt x="645" y="5"/>
                    </a:lnTo>
                    <a:lnTo>
                      <a:pt x="641" y="5"/>
                    </a:lnTo>
                    <a:lnTo>
                      <a:pt x="635" y="6"/>
                    </a:lnTo>
                    <a:lnTo>
                      <a:pt x="631" y="9"/>
                    </a:lnTo>
                    <a:lnTo>
                      <a:pt x="627" y="11"/>
                    </a:lnTo>
                    <a:lnTo>
                      <a:pt x="626" y="12"/>
                    </a:lnTo>
                    <a:lnTo>
                      <a:pt x="626" y="12"/>
                    </a:lnTo>
                    <a:lnTo>
                      <a:pt x="625" y="12"/>
                    </a:lnTo>
                    <a:lnTo>
                      <a:pt x="625" y="13"/>
                    </a:lnTo>
                    <a:lnTo>
                      <a:pt x="623" y="13"/>
                    </a:lnTo>
                    <a:lnTo>
                      <a:pt x="623" y="15"/>
                    </a:lnTo>
                    <a:lnTo>
                      <a:pt x="623" y="15"/>
                    </a:lnTo>
                    <a:lnTo>
                      <a:pt x="622" y="16"/>
                    </a:lnTo>
                    <a:lnTo>
                      <a:pt x="622" y="20"/>
                    </a:lnTo>
                    <a:lnTo>
                      <a:pt x="623" y="24"/>
                    </a:lnTo>
                    <a:lnTo>
                      <a:pt x="623" y="28"/>
                    </a:lnTo>
                    <a:lnTo>
                      <a:pt x="623" y="32"/>
                    </a:lnTo>
                    <a:lnTo>
                      <a:pt x="625" y="36"/>
                    </a:lnTo>
                    <a:lnTo>
                      <a:pt x="625" y="40"/>
                    </a:lnTo>
                    <a:lnTo>
                      <a:pt x="626" y="44"/>
                    </a:lnTo>
                    <a:lnTo>
                      <a:pt x="627" y="48"/>
                    </a:lnTo>
                    <a:lnTo>
                      <a:pt x="629" y="52"/>
                    </a:lnTo>
                    <a:lnTo>
                      <a:pt x="629" y="55"/>
                    </a:lnTo>
                    <a:lnTo>
                      <a:pt x="630" y="59"/>
                    </a:lnTo>
                    <a:lnTo>
                      <a:pt x="631" y="62"/>
                    </a:lnTo>
                    <a:lnTo>
                      <a:pt x="633" y="64"/>
                    </a:lnTo>
                    <a:lnTo>
                      <a:pt x="634" y="68"/>
                    </a:lnTo>
                    <a:lnTo>
                      <a:pt x="635" y="71"/>
                    </a:lnTo>
                    <a:lnTo>
                      <a:pt x="637" y="74"/>
                    </a:lnTo>
                    <a:lnTo>
                      <a:pt x="639" y="83"/>
                    </a:lnTo>
                    <a:lnTo>
                      <a:pt x="643" y="94"/>
                    </a:lnTo>
                    <a:lnTo>
                      <a:pt x="647" y="103"/>
                    </a:lnTo>
                    <a:lnTo>
                      <a:pt x="650" y="113"/>
                    </a:lnTo>
                    <a:lnTo>
                      <a:pt x="654" y="122"/>
                    </a:lnTo>
                    <a:lnTo>
                      <a:pt x="658" y="133"/>
                    </a:lnTo>
                    <a:lnTo>
                      <a:pt x="662" y="142"/>
                    </a:lnTo>
                    <a:lnTo>
                      <a:pt x="666" y="152"/>
                    </a:lnTo>
                    <a:lnTo>
                      <a:pt x="669" y="160"/>
                    </a:lnTo>
                    <a:lnTo>
                      <a:pt x="672" y="169"/>
                    </a:lnTo>
                    <a:lnTo>
                      <a:pt x="674" y="177"/>
                    </a:lnTo>
                    <a:lnTo>
                      <a:pt x="677" y="187"/>
                    </a:lnTo>
                    <a:lnTo>
                      <a:pt x="680" y="195"/>
                    </a:lnTo>
                    <a:lnTo>
                      <a:pt x="684" y="203"/>
                    </a:lnTo>
                    <a:lnTo>
                      <a:pt x="686" y="212"/>
                    </a:lnTo>
                    <a:lnTo>
                      <a:pt x="689" y="220"/>
                    </a:lnTo>
                    <a:lnTo>
                      <a:pt x="692" y="232"/>
                    </a:lnTo>
                    <a:lnTo>
                      <a:pt x="696" y="244"/>
                    </a:lnTo>
                    <a:lnTo>
                      <a:pt x="699" y="256"/>
                    </a:lnTo>
                    <a:lnTo>
                      <a:pt x="703" y="269"/>
                    </a:lnTo>
                    <a:lnTo>
                      <a:pt x="705" y="281"/>
                    </a:lnTo>
                    <a:lnTo>
                      <a:pt x="708" y="293"/>
                    </a:lnTo>
                    <a:lnTo>
                      <a:pt x="711" y="305"/>
                    </a:lnTo>
                    <a:lnTo>
                      <a:pt x="713" y="317"/>
                    </a:lnTo>
                    <a:lnTo>
                      <a:pt x="715" y="320"/>
                    </a:lnTo>
                    <a:lnTo>
                      <a:pt x="715" y="322"/>
                    </a:lnTo>
                    <a:lnTo>
                      <a:pt x="715" y="325"/>
                    </a:lnTo>
                    <a:lnTo>
                      <a:pt x="715" y="329"/>
                    </a:lnTo>
                    <a:lnTo>
                      <a:pt x="716" y="332"/>
                    </a:lnTo>
                    <a:lnTo>
                      <a:pt x="716" y="334"/>
                    </a:lnTo>
                    <a:lnTo>
                      <a:pt x="716" y="337"/>
                    </a:lnTo>
                    <a:lnTo>
                      <a:pt x="715" y="340"/>
                    </a:lnTo>
                    <a:lnTo>
                      <a:pt x="715" y="340"/>
                    </a:lnTo>
                    <a:lnTo>
                      <a:pt x="713" y="338"/>
                    </a:lnTo>
                    <a:lnTo>
                      <a:pt x="713" y="338"/>
                    </a:lnTo>
                    <a:lnTo>
                      <a:pt x="712" y="337"/>
                    </a:lnTo>
                    <a:lnTo>
                      <a:pt x="712" y="336"/>
                    </a:lnTo>
                    <a:lnTo>
                      <a:pt x="712" y="334"/>
                    </a:lnTo>
                    <a:lnTo>
                      <a:pt x="712" y="333"/>
                    </a:lnTo>
                    <a:lnTo>
                      <a:pt x="711" y="333"/>
                    </a:lnTo>
                    <a:lnTo>
                      <a:pt x="709" y="326"/>
                    </a:lnTo>
                    <a:lnTo>
                      <a:pt x="709" y="321"/>
                    </a:lnTo>
                    <a:lnTo>
                      <a:pt x="708" y="316"/>
                    </a:lnTo>
                    <a:lnTo>
                      <a:pt x="707" y="309"/>
                    </a:lnTo>
                    <a:lnTo>
                      <a:pt x="705" y="304"/>
                    </a:lnTo>
                    <a:lnTo>
                      <a:pt x="704" y="297"/>
                    </a:lnTo>
                    <a:lnTo>
                      <a:pt x="703" y="291"/>
                    </a:lnTo>
                    <a:lnTo>
                      <a:pt x="701" y="286"/>
                    </a:lnTo>
                    <a:lnTo>
                      <a:pt x="699" y="278"/>
                    </a:lnTo>
                    <a:lnTo>
                      <a:pt x="697" y="269"/>
                    </a:lnTo>
                    <a:lnTo>
                      <a:pt x="694" y="261"/>
                    </a:lnTo>
                    <a:lnTo>
                      <a:pt x="693" y="252"/>
                    </a:lnTo>
                    <a:lnTo>
                      <a:pt x="690" y="244"/>
                    </a:lnTo>
                    <a:lnTo>
                      <a:pt x="688" y="236"/>
                    </a:lnTo>
                    <a:lnTo>
                      <a:pt x="685" y="228"/>
                    </a:lnTo>
                    <a:lnTo>
                      <a:pt x="682" y="220"/>
                    </a:lnTo>
                    <a:lnTo>
                      <a:pt x="680" y="213"/>
                    </a:lnTo>
                    <a:lnTo>
                      <a:pt x="677" y="207"/>
                    </a:lnTo>
                    <a:lnTo>
                      <a:pt x="676" y="200"/>
                    </a:lnTo>
                    <a:lnTo>
                      <a:pt x="673" y="192"/>
                    </a:lnTo>
                    <a:lnTo>
                      <a:pt x="670" y="185"/>
                    </a:lnTo>
                    <a:lnTo>
                      <a:pt x="669" y="179"/>
                    </a:lnTo>
                    <a:lnTo>
                      <a:pt x="666" y="172"/>
                    </a:lnTo>
                    <a:lnTo>
                      <a:pt x="664" y="165"/>
                    </a:lnTo>
                    <a:lnTo>
                      <a:pt x="661" y="161"/>
                    </a:lnTo>
                    <a:lnTo>
                      <a:pt x="660" y="156"/>
                    </a:lnTo>
                    <a:lnTo>
                      <a:pt x="657" y="152"/>
                    </a:lnTo>
                    <a:lnTo>
                      <a:pt x="656" y="146"/>
                    </a:lnTo>
                    <a:lnTo>
                      <a:pt x="654" y="142"/>
                    </a:lnTo>
                    <a:lnTo>
                      <a:pt x="653" y="137"/>
                    </a:lnTo>
                    <a:lnTo>
                      <a:pt x="651" y="133"/>
                    </a:lnTo>
                    <a:lnTo>
                      <a:pt x="649" y="127"/>
                    </a:lnTo>
                    <a:lnTo>
                      <a:pt x="649" y="126"/>
                    </a:lnTo>
                    <a:lnTo>
                      <a:pt x="647" y="125"/>
                    </a:lnTo>
                    <a:lnTo>
                      <a:pt x="646" y="122"/>
                    </a:lnTo>
                    <a:lnTo>
                      <a:pt x="646" y="121"/>
                    </a:lnTo>
                    <a:lnTo>
                      <a:pt x="645" y="119"/>
                    </a:lnTo>
                    <a:lnTo>
                      <a:pt x="645" y="117"/>
                    </a:lnTo>
                    <a:lnTo>
                      <a:pt x="643" y="115"/>
                    </a:lnTo>
                    <a:lnTo>
                      <a:pt x="642" y="114"/>
                    </a:lnTo>
                    <a:lnTo>
                      <a:pt x="639" y="105"/>
                    </a:lnTo>
                    <a:lnTo>
                      <a:pt x="637" y="95"/>
                    </a:lnTo>
                    <a:lnTo>
                      <a:pt x="633" y="86"/>
                    </a:lnTo>
                    <a:lnTo>
                      <a:pt x="630" y="76"/>
                    </a:lnTo>
                    <a:lnTo>
                      <a:pt x="626" y="68"/>
                    </a:lnTo>
                    <a:lnTo>
                      <a:pt x="623" y="59"/>
                    </a:lnTo>
                    <a:lnTo>
                      <a:pt x="621" y="49"/>
                    </a:lnTo>
                    <a:lnTo>
                      <a:pt x="618" y="40"/>
                    </a:lnTo>
                    <a:lnTo>
                      <a:pt x="618" y="39"/>
                    </a:lnTo>
                    <a:lnTo>
                      <a:pt x="618" y="37"/>
                    </a:lnTo>
                    <a:lnTo>
                      <a:pt x="618" y="36"/>
                    </a:lnTo>
                    <a:lnTo>
                      <a:pt x="617" y="36"/>
                    </a:lnTo>
                    <a:lnTo>
                      <a:pt x="617" y="35"/>
                    </a:lnTo>
                    <a:lnTo>
                      <a:pt x="617" y="33"/>
                    </a:lnTo>
                    <a:lnTo>
                      <a:pt x="617" y="32"/>
                    </a:lnTo>
                    <a:lnTo>
                      <a:pt x="617" y="31"/>
                    </a:lnTo>
                    <a:lnTo>
                      <a:pt x="617" y="29"/>
                    </a:lnTo>
                    <a:lnTo>
                      <a:pt x="615" y="28"/>
                    </a:lnTo>
                    <a:lnTo>
                      <a:pt x="615" y="25"/>
                    </a:lnTo>
                    <a:lnTo>
                      <a:pt x="615" y="24"/>
                    </a:lnTo>
                    <a:lnTo>
                      <a:pt x="614" y="21"/>
                    </a:lnTo>
                    <a:lnTo>
                      <a:pt x="614" y="20"/>
                    </a:lnTo>
                    <a:lnTo>
                      <a:pt x="614" y="19"/>
                    </a:lnTo>
                    <a:lnTo>
                      <a:pt x="614" y="16"/>
                    </a:lnTo>
                    <a:lnTo>
                      <a:pt x="614" y="15"/>
                    </a:lnTo>
                    <a:lnTo>
                      <a:pt x="614" y="13"/>
                    </a:lnTo>
                    <a:lnTo>
                      <a:pt x="614" y="12"/>
                    </a:lnTo>
                    <a:lnTo>
                      <a:pt x="613" y="12"/>
                    </a:lnTo>
                    <a:lnTo>
                      <a:pt x="613" y="11"/>
                    </a:lnTo>
                    <a:lnTo>
                      <a:pt x="611" y="9"/>
                    </a:lnTo>
                    <a:lnTo>
                      <a:pt x="611" y="8"/>
                    </a:lnTo>
                    <a:lnTo>
                      <a:pt x="610" y="6"/>
                    </a:lnTo>
                    <a:lnTo>
                      <a:pt x="608" y="6"/>
                    </a:lnTo>
                    <a:lnTo>
                      <a:pt x="606" y="5"/>
                    </a:lnTo>
                    <a:lnTo>
                      <a:pt x="603" y="5"/>
                    </a:lnTo>
                    <a:lnTo>
                      <a:pt x="600" y="6"/>
                    </a:lnTo>
                    <a:lnTo>
                      <a:pt x="598" y="6"/>
                    </a:lnTo>
                    <a:lnTo>
                      <a:pt x="595" y="6"/>
                    </a:lnTo>
                    <a:lnTo>
                      <a:pt x="592" y="6"/>
                    </a:lnTo>
                    <a:lnTo>
                      <a:pt x="591" y="6"/>
                    </a:lnTo>
                    <a:lnTo>
                      <a:pt x="590" y="6"/>
                    </a:lnTo>
                    <a:lnTo>
                      <a:pt x="588" y="6"/>
                    </a:lnTo>
                    <a:lnTo>
                      <a:pt x="588" y="8"/>
                    </a:lnTo>
                    <a:lnTo>
                      <a:pt x="587" y="8"/>
                    </a:lnTo>
                    <a:lnTo>
                      <a:pt x="587" y="8"/>
                    </a:lnTo>
                    <a:lnTo>
                      <a:pt x="586" y="8"/>
                    </a:lnTo>
                    <a:lnTo>
                      <a:pt x="584" y="8"/>
                    </a:lnTo>
                    <a:lnTo>
                      <a:pt x="584" y="8"/>
                    </a:lnTo>
                    <a:lnTo>
                      <a:pt x="576" y="9"/>
                    </a:lnTo>
                    <a:lnTo>
                      <a:pt x="568" y="12"/>
                    </a:lnTo>
                    <a:lnTo>
                      <a:pt x="560" y="15"/>
                    </a:lnTo>
                    <a:lnTo>
                      <a:pt x="552" y="16"/>
                    </a:lnTo>
                    <a:lnTo>
                      <a:pt x="545" y="19"/>
                    </a:lnTo>
                    <a:lnTo>
                      <a:pt x="537" y="21"/>
                    </a:lnTo>
                    <a:lnTo>
                      <a:pt x="529" y="23"/>
                    </a:lnTo>
                    <a:lnTo>
                      <a:pt x="521" y="24"/>
                    </a:lnTo>
                    <a:lnTo>
                      <a:pt x="516" y="25"/>
                    </a:lnTo>
                    <a:lnTo>
                      <a:pt x="509" y="27"/>
                    </a:lnTo>
                    <a:lnTo>
                      <a:pt x="504" y="28"/>
                    </a:lnTo>
                    <a:lnTo>
                      <a:pt x="498" y="29"/>
                    </a:lnTo>
                    <a:lnTo>
                      <a:pt x="493" y="29"/>
                    </a:lnTo>
                    <a:lnTo>
                      <a:pt x="486" y="31"/>
                    </a:lnTo>
                    <a:lnTo>
                      <a:pt x="481" y="32"/>
                    </a:lnTo>
                    <a:lnTo>
                      <a:pt x="475" y="33"/>
                    </a:lnTo>
                    <a:lnTo>
                      <a:pt x="469" y="36"/>
                    </a:lnTo>
                    <a:lnTo>
                      <a:pt x="461" y="37"/>
                    </a:lnTo>
                    <a:lnTo>
                      <a:pt x="453" y="39"/>
                    </a:lnTo>
                    <a:lnTo>
                      <a:pt x="446" y="41"/>
                    </a:lnTo>
                    <a:lnTo>
                      <a:pt x="438" y="44"/>
                    </a:lnTo>
                    <a:lnTo>
                      <a:pt x="431" y="47"/>
                    </a:lnTo>
                    <a:lnTo>
                      <a:pt x="426" y="51"/>
                    </a:lnTo>
                    <a:lnTo>
                      <a:pt x="419" y="55"/>
                    </a:lnTo>
                    <a:lnTo>
                      <a:pt x="424" y="56"/>
                    </a:lnTo>
                    <a:lnTo>
                      <a:pt x="430" y="56"/>
                    </a:lnTo>
                    <a:lnTo>
                      <a:pt x="435" y="59"/>
                    </a:lnTo>
                    <a:lnTo>
                      <a:pt x="441" y="60"/>
                    </a:lnTo>
                    <a:lnTo>
                      <a:pt x="446" y="63"/>
                    </a:lnTo>
                    <a:lnTo>
                      <a:pt x="450" y="66"/>
                    </a:lnTo>
                    <a:lnTo>
                      <a:pt x="455" y="70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5"/>
                    </a:lnTo>
                    <a:lnTo>
                      <a:pt x="458" y="75"/>
                    </a:lnTo>
                    <a:lnTo>
                      <a:pt x="457" y="74"/>
                    </a:lnTo>
                    <a:lnTo>
                      <a:pt x="455" y="74"/>
                    </a:lnTo>
                    <a:lnTo>
                      <a:pt x="455" y="72"/>
                    </a:lnTo>
                    <a:lnTo>
                      <a:pt x="454" y="72"/>
                    </a:lnTo>
                    <a:lnTo>
                      <a:pt x="453" y="71"/>
                    </a:lnTo>
                    <a:lnTo>
                      <a:pt x="451" y="70"/>
                    </a:lnTo>
                    <a:lnTo>
                      <a:pt x="450" y="70"/>
                    </a:lnTo>
                    <a:lnTo>
                      <a:pt x="449" y="68"/>
                    </a:lnTo>
                    <a:lnTo>
                      <a:pt x="446" y="67"/>
                    </a:lnTo>
                    <a:lnTo>
                      <a:pt x="443" y="66"/>
                    </a:lnTo>
                    <a:lnTo>
                      <a:pt x="442" y="66"/>
                    </a:lnTo>
                    <a:lnTo>
                      <a:pt x="439" y="64"/>
                    </a:lnTo>
                    <a:lnTo>
                      <a:pt x="436" y="63"/>
                    </a:lnTo>
                    <a:lnTo>
                      <a:pt x="435" y="63"/>
                    </a:lnTo>
                    <a:lnTo>
                      <a:pt x="432" y="62"/>
                    </a:lnTo>
                    <a:lnTo>
                      <a:pt x="430" y="60"/>
                    </a:lnTo>
                    <a:lnTo>
                      <a:pt x="427" y="60"/>
                    </a:lnTo>
                    <a:lnTo>
                      <a:pt x="426" y="60"/>
                    </a:lnTo>
                    <a:lnTo>
                      <a:pt x="423" y="60"/>
                    </a:lnTo>
                    <a:lnTo>
                      <a:pt x="422" y="60"/>
                    </a:lnTo>
                    <a:lnTo>
                      <a:pt x="419" y="60"/>
                    </a:lnTo>
                    <a:lnTo>
                      <a:pt x="418" y="60"/>
                    </a:lnTo>
                    <a:lnTo>
                      <a:pt x="415" y="62"/>
                    </a:lnTo>
                    <a:lnTo>
                      <a:pt x="412" y="62"/>
                    </a:lnTo>
                    <a:lnTo>
                      <a:pt x="404" y="63"/>
                    </a:lnTo>
                    <a:lnTo>
                      <a:pt x="396" y="66"/>
                    </a:lnTo>
                    <a:lnTo>
                      <a:pt x="387" y="68"/>
                    </a:lnTo>
                    <a:lnTo>
                      <a:pt x="379" y="71"/>
                    </a:lnTo>
                    <a:lnTo>
                      <a:pt x="372" y="75"/>
                    </a:lnTo>
                    <a:lnTo>
                      <a:pt x="364" y="79"/>
                    </a:lnTo>
                    <a:lnTo>
                      <a:pt x="356" y="82"/>
                    </a:lnTo>
                    <a:lnTo>
                      <a:pt x="348" y="86"/>
                    </a:lnTo>
                    <a:lnTo>
                      <a:pt x="340" y="91"/>
                    </a:lnTo>
                    <a:lnTo>
                      <a:pt x="333" y="94"/>
                    </a:lnTo>
                    <a:lnTo>
                      <a:pt x="325" y="98"/>
                    </a:lnTo>
                    <a:lnTo>
                      <a:pt x="317" y="101"/>
                    </a:lnTo>
                    <a:lnTo>
                      <a:pt x="309" y="105"/>
                    </a:lnTo>
                    <a:lnTo>
                      <a:pt x="301" y="107"/>
                    </a:lnTo>
                    <a:lnTo>
                      <a:pt x="293" y="111"/>
                    </a:lnTo>
                    <a:lnTo>
                      <a:pt x="286" y="115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8"/>
                    </a:lnTo>
                    <a:lnTo>
                      <a:pt x="285" y="118"/>
                    </a:lnTo>
                    <a:lnTo>
                      <a:pt x="286" y="119"/>
                    </a:lnTo>
                    <a:lnTo>
                      <a:pt x="286" y="119"/>
                    </a:lnTo>
                    <a:lnTo>
                      <a:pt x="287" y="121"/>
                    </a:lnTo>
                    <a:lnTo>
                      <a:pt x="289" y="121"/>
                    </a:lnTo>
                    <a:lnTo>
                      <a:pt x="289" y="121"/>
                    </a:lnTo>
                    <a:lnTo>
                      <a:pt x="290" y="122"/>
                    </a:lnTo>
                    <a:lnTo>
                      <a:pt x="291" y="122"/>
                    </a:lnTo>
                    <a:lnTo>
                      <a:pt x="293" y="122"/>
                    </a:lnTo>
                    <a:lnTo>
                      <a:pt x="294" y="122"/>
                    </a:lnTo>
                    <a:lnTo>
                      <a:pt x="295" y="123"/>
                    </a:lnTo>
                    <a:lnTo>
                      <a:pt x="297" y="123"/>
                    </a:lnTo>
                    <a:lnTo>
                      <a:pt x="298" y="123"/>
                    </a:lnTo>
                    <a:lnTo>
                      <a:pt x="299" y="123"/>
                    </a:lnTo>
                    <a:lnTo>
                      <a:pt x="301" y="123"/>
                    </a:lnTo>
                    <a:lnTo>
                      <a:pt x="302" y="123"/>
                    </a:lnTo>
                    <a:lnTo>
                      <a:pt x="302" y="123"/>
                    </a:lnTo>
                    <a:lnTo>
                      <a:pt x="303" y="123"/>
                    </a:lnTo>
                    <a:lnTo>
                      <a:pt x="305" y="125"/>
                    </a:lnTo>
                    <a:lnTo>
                      <a:pt x="305" y="125"/>
                    </a:lnTo>
                    <a:lnTo>
                      <a:pt x="306" y="125"/>
                    </a:lnTo>
                    <a:lnTo>
                      <a:pt x="307" y="125"/>
                    </a:lnTo>
                    <a:lnTo>
                      <a:pt x="307" y="125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6" y="127"/>
                    </a:lnTo>
                    <a:lnTo>
                      <a:pt x="303" y="127"/>
                    </a:lnTo>
                    <a:lnTo>
                      <a:pt x="302" y="127"/>
                    </a:lnTo>
                    <a:lnTo>
                      <a:pt x="299" y="127"/>
                    </a:lnTo>
                    <a:lnTo>
                      <a:pt x="297" y="127"/>
                    </a:lnTo>
                    <a:lnTo>
                      <a:pt x="294" y="127"/>
                    </a:lnTo>
                    <a:lnTo>
                      <a:pt x="291" y="126"/>
                    </a:lnTo>
                    <a:lnTo>
                      <a:pt x="290" y="126"/>
                    </a:lnTo>
                    <a:lnTo>
                      <a:pt x="286" y="126"/>
                    </a:lnTo>
                    <a:lnTo>
                      <a:pt x="282" y="126"/>
                    </a:lnTo>
                    <a:lnTo>
                      <a:pt x="279" y="126"/>
                    </a:lnTo>
                    <a:lnTo>
                      <a:pt x="275" y="126"/>
                    </a:lnTo>
                    <a:lnTo>
                      <a:pt x="271" y="127"/>
                    </a:lnTo>
                    <a:lnTo>
                      <a:pt x="269" y="129"/>
                    </a:lnTo>
                    <a:lnTo>
                      <a:pt x="264" y="130"/>
                    </a:lnTo>
                    <a:lnTo>
                      <a:pt x="262" y="131"/>
                    </a:lnTo>
                    <a:lnTo>
                      <a:pt x="259" y="133"/>
                    </a:lnTo>
                    <a:lnTo>
                      <a:pt x="256" y="134"/>
                    </a:lnTo>
                    <a:lnTo>
                      <a:pt x="254" y="136"/>
                    </a:lnTo>
                    <a:lnTo>
                      <a:pt x="252" y="137"/>
                    </a:lnTo>
                    <a:lnTo>
                      <a:pt x="250" y="137"/>
                    </a:lnTo>
                    <a:lnTo>
                      <a:pt x="247" y="138"/>
                    </a:lnTo>
                    <a:lnTo>
                      <a:pt x="244" y="140"/>
                    </a:lnTo>
                    <a:lnTo>
                      <a:pt x="243" y="141"/>
                    </a:lnTo>
                    <a:lnTo>
                      <a:pt x="232" y="148"/>
                    </a:lnTo>
                    <a:lnTo>
                      <a:pt x="221" y="154"/>
                    </a:lnTo>
                    <a:lnTo>
                      <a:pt x="211" y="161"/>
                    </a:lnTo>
                    <a:lnTo>
                      <a:pt x="201" y="168"/>
                    </a:lnTo>
                    <a:lnTo>
                      <a:pt x="191" y="174"/>
                    </a:lnTo>
                    <a:lnTo>
                      <a:pt x="183" y="183"/>
                    </a:lnTo>
                    <a:lnTo>
                      <a:pt x="174" y="191"/>
                    </a:lnTo>
                    <a:lnTo>
                      <a:pt x="168" y="200"/>
                    </a:lnTo>
                    <a:lnTo>
                      <a:pt x="170" y="201"/>
                    </a:lnTo>
                    <a:lnTo>
                      <a:pt x="172" y="201"/>
                    </a:lnTo>
                    <a:lnTo>
                      <a:pt x="174" y="201"/>
                    </a:lnTo>
                    <a:lnTo>
                      <a:pt x="177" y="200"/>
                    </a:lnTo>
                    <a:lnTo>
                      <a:pt x="180" y="200"/>
                    </a:lnTo>
                    <a:lnTo>
                      <a:pt x="181" y="199"/>
                    </a:lnTo>
                    <a:lnTo>
                      <a:pt x="184" y="197"/>
                    </a:lnTo>
                    <a:lnTo>
                      <a:pt x="187" y="197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9" y="196"/>
                    </a:lnTo>
                    <a:lnTo>
                      <a:pt x="189" y="197"/>
                    </a:lnTo>
                    <a:lnTo>
                      <a:pt x="188" y="197"/>
                    </a:lnTo>
                    <a:lnTo>
                      <a:pt x="188" y="199"/>
                    </a:lnTo>
                    <a:lnTo>
                      <a:pt x="187" y="200"/>
                    </a:lnTo>
                    <a:lnTo>
                      <a:pt x="187" y="200"/>
                    </a:lnTo>
                    <a:lnTo>
                      <a:pt x="185" y="201"/>
                    </a:lnTo>
                    <a:lnTo>
                      <a:pt x="184" y="203"/>
                    </a:lnTo>
                    <a:lnTo>
                      <a:pt x="184" y="203"/>
                    </a:lnTo>
                    <a:lnTo>
                      <a:pt x="183" y="204"/>
                    </a:lnTo>
                    <a:lnTo>
                      <a:pt x="181" y="204"/>
                    </a:lnTo>
                    <a:lnTo>
                      <a:pt x="180" y="204"/>
                    </a:lnTo>
                    <a:lnTo>
                      <a:pt x="178" y="205"/>
                    </a:lnTo>
                    <a:lnTo>
                      <a:pt x="178" y="205"/>
                    </a:lnTo>
                    <a:lnTo>
                      <a:pt x="177" y="205"/>
                    </a:lnTo>
                    <a:lnTo>
                      <a:pt x="176" y="207"/>
                    </a:lnTo>
                    <a:lnTo>
                      <a:pt x="176" y="207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6" y="217"/>
                    </a:lnTo>
                    <a:lnTo>
                      <a:pt x="176" y="222"/>
                    </a:lnTo>
                    <a:lnTo>
                      <a:pt x="177" y="224"/>
                    </a:lnTo>
                    <a:lnTo>
                      <a:pt x="178" y="228"/>
                    </a:lnTo>
                    <a:lnTo>
                      <a:pt x="178" y="231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78" y="235"/>
                    </a:lnTo>
                    <a:lnTo>
                      <a:pt x="178" y="235"/>
                    </a:lnTo>
                    <a:lnTo>
                      <a:pt x="177" y="232"/>
                    </a:lnTo>
                    <a:lnTo>
                      <a:pt x="176" y="228"/>
                    </a:lnTo>
                    <a:lnTo>
                      <a:pt x="174" y="224"/>
                    </a:lnTo>
                    <a:lnTo>
                      <a:pt x="173" y="222"/>
                    </a:lnTo>
                    <a:lnTo>
                      <a:pt x="173" y="217"/>
                    </a:lnTo>
                    <a:lnTo>
                      <a:pt x="172" y="213"/>
                    </a:lnTo>
                    <a:lnTo>
                      <a:pt x="170" y="209"/>
                    </a:lnTo>
                    <a:lnTo>
                      <a:pt x="170" y="207"/>
                    </a:lnTo>
                    <a:lnTo>
                      <a:pt x="164" y="204"/>
                    </a:lnTo>
                    <a:lnTo>
                      <a:pt x="152" y="208"/>
                    </a:lnTo>
                    <a:lnTo>
                      <a:pt x="141" y="213"/>
                    </a:lnTo>
                    <a:lnTo>
                      <a:pt x="131" y="220"/>
                    </a:lnTo>
                    <a:lnTo>
                      <a:pt x="122" y="228"/>
                    </a:lnTo>
                    <a:lnTo>
                      <a:pt x="114" y="238"/>
                    </a:lnTo>
                    <a:lnTo>
                      <a:pt x="107" y="247"/>
                    </a:lnTo>
                    <a:lnTo>
                      <a:pt x="102" y="256"/>
                    </a:lnTo>
                    <a:lnTo>
                      <a:pt x="98" y="267"/>
                    </a:lnTo>
                    <a:lnTo>
                      <a:pt x="95" y="271"/>
                    </a:lnTo>
                    <a:lnTo>
                      <a:pt x="94" y="275"/>
                    </a:lnTo>
                    <a:lnTo>
                      <a:pt x="92" y="279"/>
                    </a:lnTo>
                    <a:lnTo>
                      <a:pt x="91" y="283"/>
                    </a:lnTo>
                    <a:lnTo>
                      <a:pt x="90" y="287"/>
                    </a:lnTo>
                    <a:lnTo>
                      <a:pt x="88" y="291"/>
                    </a:lnTo>
                    <a:lnTo>
                      <a:pt x="87" y="295"/>
                    </a:lnTo>
                    <a:lnTo>
                      <a:pt x="86" y="299"/>
                    </a:lnTo>
                    <a:lnTo>
                      <a:pt x="86" y="301"/>
                    </a:lnTo>
                    <a:lnTo>
                      <a:pt x="86" y="301"/>
                    </a:lnTo>
                    <a:lnTo>
                      <a:pt x="86" y="302"/>
                    </a:lnTo>
                    <a:lnTo>
                      <a:pt x="86" y="304"/>
                    </a:lnTo>
                    <a:lnTo>
                      <a:pt x="84" y="304"/>
                    </a:lnTo>
                    <a:lnTo>
                      <a:pt x="84" y="305"/>
                    </a:lnTo>
                    <a:lnTo>
                      <a:pt x="84" y="305"/>
                    </a:lnTo>
                    <a:lnTo>
                      <a:pt x="84" y="305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8" y="326"/>
                    </a:lnTo>
                    <a:lnTo>
                      <a:pt x="78" y="324"/>
                    </a:lnTo>
                    <a:lnTo>
                      <a:pt x="78" y="322"/>
                    </a:lnTo>
                    <a:lnTo>
                      <a:pt x="79" y="321"/>
                    </a:lnTo>
                    <a:lnTo>
                      <a:pt x="79" y="318"/>
                    </a:lnTo>
                    <a:lnTo>
                      <a:pt x="79" y="317"/>
                    </a:lnTo>
                    <a:lnTo>
                      <a:pt x="79" y="314"/>
                    </a:lnTo>
                    <a:lnTo>
                      <a:pt x="79" y="313"/>
                    </a:lnTo>
                    <a:lnTo>
                      <a:pt x="80" y="310"/>
                    </a:lnTo>
                    <a:lnTo>
                      <a:pt x="80" y="309"/>
                    </a:lnTo>
                    <a:lnTo>
                      <a:pt x="80" y="306"/>
                    </a:lnTo>
                    <a:lnTo>
                      <a:pt x="82" y="305"/>
                    </a:lnTo>
                    <a:lnTo>
                      <a:pt x="82" y="302"/>
                    </a:lnTo>
                    <a:lnTo>
                      <a:pt x="82" y="301"/>
                    </a:lnTo>
                    <a:lnTo>
                      <a:pt x="83" y="299"/>
                    </a:lnTo>
                    <a:lnTo>
                      <a:pt x="83" y="297"/>
                    </a:lnTo>
                    <a:lnTo>
                      <a:pt x="82" y="297"/>
                    </a:lnTo>
                    <a:lnTo>
                      <a:pt x="80" y="298"/>
                    </a:lnTo>
                    <a:lnTo>
                      <a:pt x="79" y="299"/>
                    </a:lnTo>
                    <a:lnTo>
                      <a:pt x="78" y="299"/>
                    </a:lnTo>
                    <a:lnTo>
                      <a:pt x="76" y="301"/>
                    </a:lnTo>
                    <a:lnTo>
                      <a:pt x="75" y="302"/>
                    </a:lnTo>
                    <a:lnTo>
                      <a:pt x="74" y="304"/>
                    </a:lnTo>
                    <a:lnTo>
                      <a:pt x="72" y="305"/>
                    </a:lnTo>
                    <a:lnTo>
                      <a:pt x="68" y="308"/>
                    </a:lnTo>
                    <a:lnTo>
                      <a:pt x="64" y="310"/>
                    </a:lnTo>
                    <a:lnTo>
                      <a:pt x="60" y="314"/>
                    </a:lnTo>
                    <a:lnTo>
                      <a:pt x="58" y="317"/>
                    </a:lnTo>
                    <a:lnTo>
                      <a:pt x="55" y="321"/>
                    </a:lnTo>
                    <a:lnTo>
                      <a:pt x="51" y="325"/>
                    </a:lnTo>
                    <a:lnTo>
                      <a:pt x="48" y="328"/>
                    </a:lnTo>
                    <a:lnTo>
                      <a:pt x="45" y="332"/>
                    </a:lnTo>
                    <a:lnTo>
                      <a:pt x="43" y="336"/>
                    </a:lnTo>
                    <a:lnTo>
                      <a:pt x="40" y="340"/>
                    </a:lnTo>
                    <a:lnTo>
                      <a:pt x="39" y="342"/>
                    </a:lnTo>
                    <a:lnTo>
                      <a:pt x="36" y="347"/>
                    </a:lnTo>
                    <a:lnTo>
                      <a:pt x="33" y="351"/>
                    </a:lnTo>
                    <a:lnTo>
                      <a:pt x="31" y="355"/>
                    </a:lnTo>
                    <a:lnTo>
                      <a:pt x="29" y="359"/>
                    </a:lnTo>
                    <a:lnTo>
                      <a:pt x="27" y="363"/>
                    </a:lnTo>
                    <a:lnTo>
                      <a:pt x="24" y="368"/>
                    </a:lnTo>
                    <a:lnTo>
                      <a:pt x="21" y="372"/>
                    </a:lnTo>
                    <a:lnTo>
                      <a:pt x="20" y="377"/>
                    </a:lnTo>
                    <a:lnTo>
                      <a:pt x="17" y="383"/>
                    </a:lnTo>
                    <a:lnTo>
                      <a:pt x="15" y="388"/>
                    </a:lnTo>
                    <a:lnTo>
                      <a:pt x="13" y="394"/>
                    </a:lnTo>
                    <a:lnTo>
                      <a:pt x="11" y="399"/>
                    </a:lnTo>
                    <a:lnTo>
                      <a:pt x="9" y="406"/>
                    </a:lnTo>
                    <a:lnTo>
                      <a:pt x="6" y="412"/>
                    </a:lnTo>
                    <a:lnTo>
                      <a:pt x="5" y="419"/>
                    </a:lnTo>
                    <a:lnTo>
                      <a:pt x="4" y="426"/>
                    </a:lnTo>
                    <a:lnTo>
                      <a:pt x="2" y="433"/>
                    </a:lnTo>
                    <a:lnTo>
                      <a:pt x="1" y="441"/>
                    </a:lnTo>
                    <a:lnTo>
                      <a:pt x="1" y="447"/>
                    </a:lnTo>
                    <a:lnTo>
                      <a:pt x="1" y="454"/>
                    </a:lnTo>
                    <a:lnTo>
                      <a:pt x="1" y="462"/>
                    </a:lnTo>
                    <a:lnTo>
                      <a:pt x="1" y="462"/>
                    </a:lnTo>
                    <a:lnTo>
                      <a:pt x="2" y="462"/>
                    </a:lnTo>
                    <a:lnTo>
                      <a:pt x="2" y="463"/>
                    </a:lnTo>
                    <a:lnTo>
                      <a:pt x="2" y="463"/>
                    </a:lnTo>
                    <a:lnTo>
                      <a:pt x="2" y="463"/>
                    </a:lnTo>
                    <a:lnTo>
                      <a:pt x="2" y="463"/>
                    </a:lnTo>
                    <a:lnTo>
                      <a:pt x="2" y="465"/>
                    </a:lnTo>
                    <a:lnTo>
                      <a:pt x="2" y="465"/>
                    </a:lnTo>
                    <a:lnTo>
                      <a:pt x="2" y="465"/>
                    </a:lnTo>
                    <a:lnTo>
                      <a:pt x="2" y="465"/>
                    </a:lnTo>
                    <a:lnTo>
                      <a:pt x="2" y="465"/>
                    </a:lnTo>
                    <a:lnTo>
                      <a:pt x="2" y="465"/>
                    </a:lnTo>
                    <a:lnTo>
                      <a:pt x="2" y="465"/>
                    </a:lnTo>
                    <a:lnTo>
                      <a:pt x="2" y="465"/>
                    </a:lnTo>
                    <a:lnTo>
                      <a:pt x="4" y="465"/>
                    </a:lnTo>
                    <a:lnTo>
                      <a:pt x="4" y="465"/>
                    </a:lnTo>
                    <a:lnTo>
                      <a:pt x="5" y="463"/>
                    </a:lnTo>
                    <a:lnTo>
                      <a:pt x="8" y="462"/>
                    </a:lnTo>
                    <a:lnTo>
                      <a:pt x="11" y="461"/>
                    </a:lnTo>
                    <a:lnTo>
                      <a:pt x="13" y="459"/>
                    </a:lnTo>
                    <a:lnTo>
                      <a:pt x="16" y="458"/>
                    </a:lnTo>
                    <a:lnTo>
                      <a:pt x="19" y="458"/>
                    </a:lnTo>
                    <a:lnTo>
                      <a:pt x="21" y="457"/>
                    </a:lnTo>
                    <a:lnTo>
                      <a:pt x="24" y="457"/>
                    </a:lnTo>
                    <a:lnTo>
                      <a:pt x="25" y="457"/>
                    </a:lnTo>
                    <a:lnTo>
                      <a:pt x="27" y="457"/>
                    </a:lnTo>
                    <a:lnTo>
                      <a:pt x="28" y="457"/>
                    </a:lnTo>
                    <a:lnTo>
                      <a:pt x="29" y="457"/>
                    </a:lnTo>
                    <a:lnTo>
                      <a:pt x="31" y="457"/>
                    </a:lnTo>
                    <a:lnTo>
                      <a:pt x="32" y="455"/>
                    </a:lnTo>
                    <a:lnTo>
                      <a:pt x="33" y="455"/>
                    </a:lnTo>
                    <a:lnTo>
                      <a:pt x="33" y="455"/>
                    </a:lnTo>
                    <a:lnTo>
                      <a:pt x="37" y="455"/>
                    </a:lnTo>
                    <a:lnTo>
                      <a:pt x="40" y="457"/>
                    </a:lnTo>
                    <a:lnTo>
                      <a:pt x="43" y="457"/>
                    </a:lnTo>
                    <a:lnTo>
                      <a:pt x="45" y="457"/>
                    </a:lnTo>
                    <a:lnTo>
                      <a:pt x="48" y="457"/>
                    </a:lnTo>
                    <a:lnTo>
                      <a:pt x="51" y="458"/>
                    </a:lnTo>
                    <a:lnTo>
                      <a:pt x="54" y="458"/>
                    </a:lnTo>
                    <a:lnTo>
                      <a:pt x="56" y="459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59" y="463"/>
                    </a:lnTo>
                    <a:lnTo>
                      <a:pt x="54" y="461"/>
                    </a:lnTo>
                    <a:lnTo>
                      <a:pt x="47" y="459"/>
                    </a:lnTo>
                    <a:lnTo>
                      <a:pt x="41" y="459"/>
                    </a:lnTo>
                    <a:lnTo>
                      <a:pt x="35" y="459"/>
                    </a:lnTo>
                    <a:lnTo>
                      <a:pt x="28" y="461"/>
                    </a:lnTo>
                    <a:lnTo>
                      <a:pt x="23" y="462"/>
                    </a:lnTo>
                    <a:lnTo>
                      <a:pt x="16" y="465"/>
                    </a:lnTo>
                    <a:lnTo>
                      <a:pt x="11" y="469"/>
                    </a:lnTo>
                    <a:lnTo>
                      <a:pt x="8" y="470"/>
                    </a:lnTo>
                    <a:lnTo>
                      <a:pt x="6" y="472"/>
                    </a:lnTo>
                    <a:lnTo>
                      <a:pt x="5" y="474"/>
                    </a:lnTo>
                    <a:lnTo>
                      <a:pt x="2" y="476"/>
                    </a:lnTo>
                    <a:lnTo>
                      <a:pt x="2" y="478"/>
                    </a:lnTo>
                    <a:lnTo>
                      <a:pt x="1" y="481"/>
                    </a:lnTo>
                    <a:lnTo>
                      <a:pt x="1" y="484"/>
                    </a:lnTo>
                    <a:lnTo>
                      <a:pt x="0" y="486"/>
                    </a:lnTo>
                    <a:lnTo>
                      <a:pt x="0" y="492"/>
                    </a:lnTo>
                    <a:lnTo>
                      <a:pt x="0" y="497"/>
                    </a:lnTo>
                    <a:lnTo>
                      <a:pt x="0" y="502"/>
                    </a:lnTo>
                    <a:lnTo>
                      <a:pt x="0" y="508"/>
                    </a:lnTo>
                    <a:lnTo>
                      <a:pt x="0" y="513"/>
                    </a:lnTo>
                    <a:lnTo>
                      <a:pt x="1" y="520"/>
                    </a:lnTo>
                    <a:lnTo>
                      <a:pt x="2" y="525"/>
                    </a:lnTo>
                    <a:lnTo>
                      <a:pt x="4" y="531"/>
                    </a:lnTo>
                    <a:lnTo>
                      <a:pt x="4" y="533"/>
                    </a:lnTo>
                    <a:lnTo>
                      <a:pt x="5" y="536"/>
                    </a:lnTo>
                    <a:lnTo>
                      <a:pt x="5" y="539"/>
                    </a:lnTo>
                    <a:lnTo>
                      <a:pt x="6" y="541"/>
                    </a:lnTo>
                    <a:lnTo>
                      <a:pt x="6" y="545"/>
                    </a:lnTo>
                    <a:lnTo>
                      <a:pt x="8" y="548"/>
                    </a:lnTo>
                    <a:lnTo>
                      <a:pt x="9" y="551"/>
                    </a:lnTo>
                    <a:lnTo>
                      <a:pt x="11" y="5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0" name="Freeform 228"/>
              <p:cNvSpPr>
                <a:spLocks/>
              </p:cNvSpPr>
              <p:nvPr/>
            </p:nvSpPr>
            <p:spPr bwMode="auto">
              <a:xfrm>
                <a:off x="779" y="910"/>
                <a:ext cx="1223" cy="704"/>
              </a:xfrm>
              <a:custGeom>
                <a:avLst/>
                <a:gdLst>
                  <a:gd name="T0" fmla="*/ 79 w 1223"/>
                  <a:gd name="T1" fmla="*/ 610 h 704"/>
                  <a:gd name="T2" fmla="*/ 207 w 1223"/>
                  <a:gd name="T3" fmla="*/ 626 h 704"/>
                  <a:gd name="T4" fmla="*/ 353 w 1223"/>
                  <a:gd name="T5" fmla="*/ 645 h 704"/>
                  <a:gd name="T6" fmla="*/ 387 w 1223"/>
                  <a:gd name="T7" fmla="*/ 625 h 704"/>
                  <a:gd name="T8" fmla="*/ 506 w 1223"/>
                  <a:gd name="T9" fmla="*/ 650 h 704"/>
                  <a:gd name="T10" fmla="*/ 665 w 1223"/>
                  <a:gd name="T11" fmla="*/ 689 h 704"/>
                  <a:gd name="T12" fmla="*/ 866 w 1223"/>
                  <a:gd name="T13" fmla="*/ 634 h 704"/>
                  <a:gd name="T14" fmla="*/ 861 w 1223"/>
                  <a:gd name="T15" fmla="*/ 617 h 704"/>
                  <a:gd name="T16" fmla="*/ 884 w 1223"/>
                  <a:gd name="T17" fmla="*/ 661 h 704"/>
                  <a:gd name="T18" fmla="*/ 924 w 1223"/>
                  <a:gd name="T19" fmla="*/ 590 h 704"/>
                  <a:gd name="T20" fmla="*/ 880 w 1223"/>
                  <a:gd name="T21" fmla="*/ 524 h 704"/>
                  <a:gd name="T22" fmla="*/ 793 w 1223"/>
                  <a:gd name="T23" fmla="*/ 449 h 704"/>
                  <a:gd name="T24" fmla="*/ 594 w 1223"/>
                  <a:gd name="T25" fmla="*/ 360 h 704"/>
                  <a:gd name="T26" fmla="*/ 508 w 1223"/>
                  <a:gd name="T27" fmla="*/ 344 h 704"/>
                  <a:gd name="T28" fmla="*/ 559 w 1223"/>
                  <a:gd name="T29" fmla="*/ 347 h 704"/>
                  <a:gd name="T30" fmla="*/ 657 w 1223"/>
                  <a:gd name="T31" fmla="*/ 372 h 704"/>
                  <a:gd name="T32" fmla="*/ 778 w 1223"/>
                  <a:gd name="T33" fmla="*/ 431 h 704"/>
                  <a:gd name="T34" fmla="*/ 856 w 1223"/>
                  <a:gd name="T35" fmla="*/ 477 h 704"/>
                  <a:gd name="T36" fmla="*/ 883 w 1223"/>
                  <a:gd name="T37" fmla="*/ 423 h 704"/>
                  <a:gd name="T38" fmla="*/ 928 w 1223"/>
                  <a:gd name="T39" fmla="*/ 465 h 704"/>
                  <a:gd name="T40" fmla="*/ 876 w 1223"/>
                  <a:gd name="T41" fmla="*/ 509 h 704"/>
                  <a:gd name="T42" fmla="*/ 959 w 1223"/>
                  <a:gd name="T43" fmla="*/ 568 h 704"/>
                  <a:gd name="T44" fmla="*/ 1056 w 1223"/>
                  <a:gd name="T45" fmla="*/ 559 h 704"/>
                  <a:gd name="T46" fmla="*/ 935 w 1223"/>
                  <a:gd name="T47" fmla="*/ 574 h 704"/>
                  <a:gd name="T48" fmla="*/ 942 w 1223"/>
                  <a:gd name="T49" fmla="*/ 615 h 704"/>
                  <a:gd name="T50" fmla="*/ 1194 w 1223"/>
                  <a:gd name="T51" fmla="*/ 540 h 704"/>
                  <a:gd name="T52" fmla="*/ 1219 w 1223"/>
                  <a:gd name="T53" fmla="*/ 469 h 704"/>
                  <a:gd name="T54" fmla="*/ 1212 w 1223"/>
                  <a:gd name="T55" fmla="*/ 406 h 704"/>
                  <a:gd name="T56" fmla="*/ 1182 w 1223"/>
                  <a:gd name="T57" fmla="*/ 290 h 704"/>
                  <a:gd name="T58" fmla="*/ 1149 w 1223"/>
                  <a:gd name="T59" fmla="*/ 266 h 704"/>
                  <a:gd name="T60" fmla="*/ 1119 w 1223"/>
                  <a:gd name="T61" fmla="*/ 217 h 704"/>
                  <a:gd name="T62" fmla="*/ 1112 w 1223"/>
                  <a:gd name="T63" fmla="*/ 208 h 704"/>
                  <a:gd name="T64" fmla="*/ 1047 w 1223"/>
                  <a:gd name="T65" fmla="*/ 152 h 704"/>
                  <a:gd name="T66" fmla="*/ 1028 w 1223"/>
                  <a:gd name="T67" fmla="*/ 133 h 704"/>
                  <a:gd name="T68" fmla="*/ 1013 w 1223"/>
                  <a:gd name="T69" fmla="*/ 136 h 704"/>
                  <a:gd name="T70" fmla="*/ 981 w 1223"/>
                  <a:gd name="T71" fmla="*/ 102 h 704"/>
                  <a:gd name="T72" fmla="*/ 934 w 1223"/>
                  <a:gd name="T73" fmla="*/ 101 h 704"/>
                  <a:gd name="T74" fmla="*/ 928 w 1223"/>
                  <a:gd name="T75" fmla="*/ 98 h 704"/>
                  <a:gd name="T76" fmla="*/ 821 w 1223"/>
                  <a:gd name="T77" fmla="*/ 28 h 704"/>
                  <a:gd name="T78" fmla="*/ 711 w 1223"/>
                  <a:gd name="T79" fmla="*/ 49 h 704"/>
                  <a:gd name="T80" fmla="*/ 728 w 1223"/>
                  <a:gd name="T81" fmla="*/ 105 h 704"/>
                  <a:gd name="T82" fmla="*/ 707 w 1223"/>
                  <a:gd name="T83" fmla="*/ 8 h 704"/>
                  <a:gd name="T84" fmla="*/ 623 w 1223"/>
                  <a:gd name="T85" fmla="*/ 28 h 704"/>
                  <a:gd name="T86" fmla="*/ 686 w 1223"/>
                  <a:gd name="T87" fmla="*/ 212 h 704"/>
                  <a:gd name="T88" fmla="*/ 708 w 1223"/>
                  <a:gd name="T89" fmla="*/ 316 h 704"/>
                  <a:gd name="T90" fmla="*/ 651 w 1223"/>
                  <a:gd name="T91" fmla="*/ 133 h 704"/>
                  <a:gd name="T92" fmla="*/ 615 w 1223"/>
                  <a:gd name="T93" fmla="*/ 25 h 704"/>
                  <a:gd name="T94" fmla="*/ 584 w 1223"/>
                  <a:gd name="T95" fmla="*/ 8 h 704"/>
                  <a:gd name="T96" fmla="*/ 435 w 1223"/>
                  <a:gd name="T97" fmla="*/ 59 h 704"/>
                  <a:gd name="T98" fmla="*/ 432 w 1223"/>
                  <a:gd name="T99" fmla="*/ 62 h 704"/>
                  <a:gd name="T100" fmla="*/ 285 w 1223"/>
                  <a:gd name="T101" fmla="*/ 115 h 704"/>
                  <a:gd name="T102" fmla="*/ 307 w 1223"/>
                  <a:gd name="T103" fmla="*/ 125 h 704"/>
                  <a:gd name="T104" fmla="*/ 254 w 1223"/>
                  <a:gd name="T105" fmla="*/ 136 h 704"/>
                  <a:gd name="T106" fmla="*/ 188 w 1223"/>
                  <a:gd name="T107" fmla="*/ 196 h 704"/>
                  <a:gd name="T108" fmla="*/ 176 w 1223"/>
                  <a:gd name="T109" fmla="*/ 217 h 704"/>
                  <a:gd name="T110" fmla="*/ 107 w 1223"/>
                  <a:gd name="T111" fmla="*/ 247 h 704"/>
                  <a:gd name="T112" fmla="*/ 78 w 1223"/>
                  <a:gd name="T113" fmla="*/ 326 h 704"/>
                  <a:gd name="T114" fmla="*/ 55 w 1223"/>
                  <a:gd name="T115" fmla="*/ 321 h 704"/>
                  <a:gd name="T116" fmla="*/ 1 w 1223"/>
                  <a:gd name="T117" fmla="*/ 462 h 704"/>
                  <a:gd name="T118" fmla="*/ 31 w 1223"/>
                  <a:gd name="T119" fmla="*/ 457 h 704"/>
                  <a:gd name="T120" fmla="*/ 16 w 1223"/>
                  <a:gd name="T121" fmla="*/ 465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23" h="704">
                    <a:moveTo>
                      <a:pt x="11" y="554"/>
                    </a:moveTo>
                    <a:lnTo>
                      <a:pt x="12" y="556"/>
                    </a:lnTo>
                    <a:lnTo>
                      <a:pt x="13" y="559"/>
                    </a:lnTo>
                    <a:lnTo>
                      <a:pt x="15" y="563"/>
                    </a:lnTo>
                    <a:lnTo>
                      <a:pt x="16" y="566"/>
                    </a:lnTo>
                    <a:lnTo>
                      <a:pt x="19" y="570"/>
                    </a:lnTo>
                    <a:lnTo>
                      <a:pt x="20" y="572"/>
                    </a:lnTo>
                    <a:lnTo>
                      <a:pt x="23" y="575"/>
                    </a:lnTo>
                    <a:lnTo>
                      <a:pt x="24" y="578"/>
                    </a:lnTo>
                    <a:lnTo>
                      <a:pt x="27" y="580"/>
                    </a:lnTo>
                    <a:lnTo>
                      <a:pt x="28" y="583"/>
                    </a:lnTo>
                    <a:lnTo>
                      <a:pt x="31" y="584"/>
                    </a:lnTo>
                    <a:lnTo>
                      <a:pt x="32" y="587"/>
                    </a:lnTo>
                    <a:lnTo>
                      <a:pt x="35" y="588"/>
                    </a:lnTo>
                    <a:lnTo>
                      <a:pt x="37" y="591"/>
                    </a:lnTo>
                    <a:lnTo>
                      <a:pt x="39" y="592"/>
                    </a:lnTo>
                    <a:lnTo>
                      <a:pt x="41" y="594"/>
                    </a:lnTo>
                    <a:lnTo>
                      <a:pt x="45" y="597"/>
                    </a:lnTo>
                    <a:lnTo>
                      <a:pt x="49" y="598"/>
                    </a:lnTo>
                    <a:lnTo>
                      <a:pt x="54" y="601"/>
                    </a:lnTo>
                    <a:lnTo>
                      <a:pt x="58" y="602"/>
                    </a:lnTo>
                    <a:lnTo>
                      <a:pt x="62" y="605"/>
                    </a:lnTo>
                    <a:lnTo>
                      <a:pt x="66" y="606"/>
                    </a:lnTo>
                    <a:lnTo>
                      <a:pt x="70" y="607"/>
                    </a:lnTo>
                    <a:lnTo>
                      <a:pt x="74" y="609"/>
                    </a:lnTo>
                    <a:lnTo>
                      <a:pt x="75" y="609"/>
                    </a:lnTo>
                    <a:lnTo>
                      <a:pt x="78" y="610"/>
                    </a:lnTo>
                    <a:lnTo>
                      <a:pt x="79" y="610"/>
                    </a:lnTo>
                    <a:lnTo>
                      <a:pt x="82" y="611"/>
                    </a:lnTo>
                    <a:lnTo>
                      <a:pt x="83" y="611"/>
                    </a:lnTo>
                    <a:lnTo>
                      <a:pt x="86" y="613"/>
                    </a:lnTo>
                    <a:lnTo>
                      <a:pt x="87" y="613"/>
                    </a:lnTo>
                    <a:lnTo>
                      <a:pt x="90" y="614"/>
                    </a:lnTo>
                    <a:lnTo>
                      <a:pt x="92" y="614"/>
                    </a:lnTo>
                    <a:lnTo>
                      <a:pt x="95" y="614"/>
                    </a:lnTo>
                    <a:lnTo>
                      <a:pt x="98" y="615"/>
                    </a:lnTo>
                    <a:lnTo>
                      <a:pt x="101" y="615"/>
                    </a:lnTo>
                    <a:lnTo>
                      <a:pt x="105" y="615"/>
                    </a:lnTo>
                    <a:lnTo>
                      <a:pt x="107" y="617"/>
                    </a:lnTo>
                    <a:lnTo>
                      <a:pt x="110" y="617"/>
                    </a:lnTo>
                    <a:lnTo>
                      <a:pt x="113" y="617"/>
                    </a:lnTo>
                    <a:lnTo>
                      <a:pt x="115" y="618"/>
                    </a:lnTo>
                    <a:lnTo>
                      <a:pt x="118" y="618"/>
                    </a:lnTo>
                    <a:lnTo>
                      <a:pt x="121" y="618"/>
                    </a:lnTo>
                    <a:lnTo>
                      <a:pt x="122" y="618"/>
                    </a:lnTo>
                    <a:lnTo>
                      <a:pt x="125" y="619"/>
                    </a:lnTo>
                    <a:lnTo>
                      <a:pt x="127" y="619"/>
                    </a:lnTo>
                    <a:lnTo>
                      <a:pt x="130" y="619"/>
                    </a:lnTo>
                    <a:lnTo>
                      <a:pt x="133" y="619"/>
                    </a:lnTo>
                    <a:lnTo>
                      <a:pt x="144" y="621"/>
                    </a:lnTo>
                    <a:lnTo>
                      <a:pt x="154" y="622"/>
                    </a:lnTo>
                    <a:lnTo>
                      <a:pt x="165" y="622"/>
                    </a:lnTo>
                    <a:lnTo>
                      <a:pt x="174" y="623"/>
                    </a:lnTo>
                    <a:lnTo>
                      <a:pt x="185" y="625"/>
                    </a:lnTo>
                    <a:lnTo>
                      <a:pt x="196" y="625"/>
                    </a:lnTo>
                    <a:lnTo>
                      <a:pt x="207" y="626"/>
                    </a:lnTo>
                    <a:lnTo>
                      <a:pt x="217" y="627"/>
                    </a:lnTo>
                    <a:lnTo>
                      <a:pt x="223" y="627"/>
                    </a:lnTo>
                    <a:lnTo>
                      <a:pt x="227" y="629"/>
                    </a:lnTo>
                    <a:lnTo>
                      <a:pt x="232" y="629"/>
                    </a:lnTo>
                    <a:lnTo>
                      <a:pt x="236" y="629"/>
                    </a:lnTo>
                    <a:lnTo>
                      <a:pt x="242" y="630"/>
                    </a:lnTo>
                    <a:lnTo>
                      <a:pt x="246" y="630"/>
                    </a:lnTo>
                    <a:lnTo>
                      <a:pt x="251" y="631"/>
                    </a:lnTo>
                    <a:lnTo>
                      <a:pt x="255" y="631"/>
                    </a:lnTo>
                    <a:lnTo>
                      <a:pt x="256" y="631"/>
                    </a:lnTo>
                    <a:lnTo>
                      <a:pt x="258" y="631"/>
                    </a:lnTo>
                    <a:lnTo>
                      <a:pt x="259" y="631"/>
                    </a:lnTo>
                    <a:lnTo>
                      <a:pt x="260" y="631"/>
                    </a:lnTo>
                    <a:lnTo>
                      <a:pt x="262" y="633"/>
                    </a:lnTo>
                    <a:lnTo>
                      <a:pt x="264" y="633"/>
                    </a:lnTo>
                    <a:lnTo>
                      <a:pt x="266" y="633"/>
                    </a:lnTo>
                    <a:lnTo>
                      <a:pt x="267" y="633"/>
                    </a:lnTo>
                    <a:lnTo>
                      <a:pt x="274" y="634"/>
                    </a:lnTo>
                    <a:lnTo>
                      <a:pt x="281" y="636"/>
                    </a:lnTo>
                    <a:lnTo>
                      <a:pt x="289" y="636"/>
                    </a:lnTo>
                    <a:lnTo>
                      <a:pt x="295" y="637"/>
                    </a:lnTo>
                    <a:lnTo>
                      <a:pt x="303" y="637"/>
                    </a:lnTo>
                    <a:lnTo>
                      <a:pt x="310" y="638"/>
                    </a:lnTo>
                    <a:lnTo>
                      <a:pt x="318" y="640"/>
                    </a:lnTo>
                    <a:lnTo>
                      <a:pt x="325" y="641"/>
                    </a:lnTo>
                    <a:lnTo>
                      <a:pt x="334" y="642"/>
                    </a:lnTo>
                    <a:lnTo>
                      <a:pt x="344" y="644"/>
                    </a:lnTo>
                    <a:lnTo>
                      <a:pt x="353" y="645"/>
                    </a:lnTo>
                    <a:lnTo>
                      <a:pt x="363" y="646"/>
                    </a:lnTo>
                    <a:lnTo>
                      <a:pt x="372" y="646"/>
                    </a:lnTo>
                    <a:lnTo>
                      <a:pt x="381" y="648"/>
                    </a:lnTo>
                    <a:lnTo>
                      <a:pt x="391" y="648"/>
                    </a:lnTo>
                    <a:lnTo>
                      <a:pt x="400" y="648"/>
                    </a:lnTo>
                    <a:lnTo>
                      <a:pt x="400" y="646"/>
                    </a:lnTo>
                    <a:lnTo>
                      <a:pt x="400" y="646"/>
                    </a:lnTo>
                    <a:lnTo>
                      <a:pt x="400" y="646"/>
                    </a:lnTo>
                    <a:lnTo>
                      <a:pt x="400" y="646"/>
                    </a:lnTo>
                    <a:lnTo>
                      <a:pt x="400" y="645"/>
                    </a:lnTo>
                    <a:lnTo>
                      <a:pt x="400" y="645"/>
                    </a:lnTo>
                    <a:lnTo>
                      <a:pt x="400" y="645"/>
                    </a:lnTo>
                    <a:lnTo>
                      <a:pt x="400" y="645"/>
                    </a:lnTo>
                    <a:lnTo>
                      <a:pt x="399" y="642"/>
                    </a:lnTo>
                    <a:lnTo>
                      <a:pt x="398" y="640"/>
                    </a:lnTo>
                    <a:lnTo>
                      <a:pt x="396" y="637"/>
                    </a:lnTo>
                    <a:lnTo>
                      <a:pt x="393" y="634"/>
                    </a:lnTo>
                    <a:lnTo>
                      <a:pt x="392" y="633"/>
                    </a:lnTo>
                    <a:lnTo>
                      <a:pt x="389" y="630"/>
                    </a:lnTo>
                    <a:lnTo>
                      <a:pt x="388" y="627"/>
                    </a:lnTo>
                    <a:lnTo>
                      <a:pt x="385" y="626"/>
                    </a:lnTo>
                    <a:lnTo>
                      <a:pt x="385" y="626"/>
                    </a:lnTo>
                    <a:lnTo>
                      <a:pt x="385" y="626"/>
                    </a:lnTo>
                    <a:lnTo>
                      <a:pt x="385" y="626"/>
                    </a:lnTo>
                    <a:lnTo>
                      <a:pt x="385" y="626"/>
                    </a:lnTo>
                    <a:lnTo>
                      <a:pt x="385" y="625"/>
                    </a:lnTo>
                    <a:lnTo>
                      <a:pt x="385" y="625"/>
                    </a:lnTo>
                    <a:lnTo>
                      <a:pt x="387" y="625"/>
                    </a:lnTo>
                    <a:lnTo>
                      <a:pt x="387" y="625"/>
                    </a:lnTo>
                    <a:lnTo>
                      <a:pt x="389" y="627"/>
                    </a:lnTo>
                    <a:lnTo>
                      <a:pt x="393" y="629"/>
                    </a:lnTo>
                    <a:lnTo>
                      <a:pt x="396" y="631"/>
                    </a:lnTo>
                    <a:lnTo>
                      <a:pt x="399" y="634"/>
                    </a:lnTo>
                    <a:lnTo>
                      <a:pt x="402" y="637"/>
                    </a:lnTo>
                    <a:lnTo>
                      <a:pt x="406" y="640"/>
                    </a:lnTo>
                    <a:lnTo>
                      <a:pt x="408" y="642"/>
                    </a:lnTo>
                    <a:lnTo>
                      <a:pt x="412" y="644"/>
                    </a:lnTo>
                    <a:lnTo>
                      <a:pt x="418" y="644"/>
                    </a:lnTo>
                    <a:lnTo>
                      <a:pt x="422" y="644"/>
                    </a:lnTo>
                    <a:lnTo>
                      <a:pt x="426" y="644"/>
                    </a:lnTo>
                    <a:lnTo>
                      <a:pt x="431" y="644"/>
                    </a:lnTo>
                    <a:lnTo>
                      <a:pt x="435" y="644"/>
                    </a:lnTo>
                    <a:lnTo>
                      <a:pt x="439" y="644"/>
                    </a:lnTo>
                    <a:lnTo>
                      <a:pt x="445" y="644"/>
                    </a:lnTo>
                    <a:lnTo>
                      <a:pt x="449" y="645"/>
                    </a:lnTo>
                    <a:lnTo>
                      <a:pt x="451" y="645"/>
                    </a:lnTo>
                    <a:lnTo>
                      <a:pt x="454" y="645"/>
                    </a:lnTo>
                    <a:lnTo>
                      <a:pt x="455" y="645"/>
                    </a:lnTo>
                    <a:lnTo>
                      <a:pt x="458" y="645"/>
                    </a:lnTo>
                    <a:lnTo>
                      <a:pt x="461" y="645"/>
                    </a:lnTo>
                    <a:lnTo>
                      <a:pt x="463" y="645"/>
                    </a:lnTo>
                    <a:lnTo>
                      <a:pt x="465" y="645"/>
                    </a:lnTo>
                    <a:lnTo>
                      <a:pt x="467" y="645"/>
                    </a:lnTo>
                    <a:lnTo>
                      <a:pt x="481" y="646"/>
                    </a:lnTo>
                    <a:lnTo>
                      <a:pt x="493" y="648"/>
                    </a:lnTo>
                    <a:lnTo>
                      <a:pt x="506" y="650"/>
                    </a:lnTo>
                    <a:lnTo>
                      <a:pt x="518" y="652"/>
                    </a:lnTo>
                    <a:lnTo>
                      <a:pt x="532" y="654"/>
                    </a:lnTo>
                    <a:lnTo>
                      <a:pt x="544" y="657"/>
                    </a:lnTo>
                    <a:lnTo>
                      <a:pt x="557" y="660"/>
                    </a:lnTo>
                    <a:lnTo>
                      <a:pt x="570" y="662"/>
                    </a:lnTo>
                    <a:lnTo>
                      <a:pt x="574" y="664"/>
                    </a:lnTo>
                    <a:lnTo>
                      <a:pt x="576" y="665"/>
                    </a:lnTo>
                    <a:lnTo>
                      <a:pt x="584" y="666"/>
                    </a:lnTo>
                    <a:lnTo>
                      <a:pt x="591" y="669"/>
                    </a:lnTo>
                    <a:lnTo>
                      <a:pt x="599" y="670"/>
                    </a:lnTo>
                    <a:lnTo>
                      <a:pt x="607" y="673"/>
                    </a:lnTo>
                    <a:lnTo>
                      <a:pt x="615" y="674"/>
                    </a:lnTo>
                    <a:lnTo>
                      <a:pt x="623" y="677"/>
                    </a:lnTo>
                    <a:lnTo>
                      <a:pt x="630" y="679"/>
                    </a:lnTo>
                    <a:lnTo>
                      <a:pt x="638" y="681"/>
                    </a:lnTo>
                    <a:lnTo>
                      <a:pt x="639" y="681"/>
                    </a:lnTo>
                    <a:lnTo>
                      <a:pt x="641" y="683"/>
                    </a:lnTo>
                    <a:lnTo>
                      <a:pt x="642" y="683"/>
                    </a:lnTo>
                    <a:lnTo>
                      <a:pt x="643" y="683"/>
                    </a:lnTo>
                    <a:lnTo>
                      <a:pt x="645" y="684"/>
                    </a:lnTo>
                    <a:lnTo>
                      <a:pt x="646" y="684"/>
                    </a:lnTo>
                    <a:lnTo>
                      <a:pt x="647" y="684"/>
                    </a:lnTo>
                    <a:lnTo>
                      <a:pt x="649" y="685"/>
                    </a:lnTo>
                    <a:lnTo>
                      <a:pt x="651" y="685"/>
                    </a:lnTo>
                    <a:lnTo>
                      <a:pt x="656" y="687"/>
                    </a:lnTo>
                    <a:lnTo>
                      <a:pt x="658" y="688"/>
                    </a:lnTo>
                    <a:lnTo>
                      <a:pt x="662" y="689"/>
                    </a:lnTo>
                    <a:lnTo>
                      <a:pt x="665" y="689"/>
                    </a:lnTo>
                    <a:lnTo>
                      <a:pt x="668" y="691"/>
                    </a:lnTo>
                    <a:lnTo>
                      <a:pt x="672" y="692"/>
                    </a:lnTo>
                    <a:lnTo>
                      <a:pt x="674" y="693"/>
                    </a:lnTo>
                    <a:lnTo>
                      <a:pt x="682" y="696"/>
                    </a:lnTo>
                    <a:lnTo>
                      <a:pt x="690" y="697"/>
                    </a:lnTo>
                    <a:lnTo>
                      <a:pt x="699" y="700"/>
                    </a:lnTo>
                    <a:lnTo>
                      <a:pt x="707" y="703"/>
                    </a:lnTo>
                    <a:lnTo>
                      <a:pt x="715" y="704"/>
                    </a:lnTo>
                    <a:lnTo>
                      <a:pt x="723" y="704"/>
                    </a:lnTo>
                    <a:lnTo>
                      <a:pt x="732" y="704"/>
                    </a:lnTo>
                    <a:lnTo>
                      <a:pt x="740" y="704"/>
                    </a:lnTo>
                    <a:lnTo>
                      <a:pt x="756" y="699"/>
                    </a:lnTo>
                    <a:lnTo>
                      <a:pt x="772" y="695"/>
                    </a:lnTo>
                    <a:lnTo>
                      <a:pt x="789" y="691"/>
                    </a:lnTo>
                    <a:lnTo>
                      <a:pt x="805" y="687"/>
                    </a:lnTo>
                    <a:lnTo>
                      <a:pt x="821" y="681"/>
                    </a:lnTo>
                    <a:lnTo>
                      <a:pt x="837" y="676"/>
                    </a:lnTo>
                    <a:lnTo>
                      <a:pt x="852" y="670"/>
                    </a:lnTo>
                    <a:lnTo>
                      <a:pt x="866" y="662"/>
                    </a:lnTo>
                    <a:lnTo>
                      <a:pt x="868" y="660"/>
                    </a:lnTo>
                    <a:lnTo>
                      <a:pt x="868" y="657"/>
                    </a:lnTo>
                    <a:lnTo>
                      <a:pt x="869" y="654"/>
                    </a:lnTo>
                    <a:lnTo>
                      <a:pt x="869" y="652"/>
                    </a:lnTo>
                    <a:lnTo>
                      <a:pt x="869" y="649"/>
                    </a:lnTo>
                    <a:lnTo>
                      <a:pt x="869" y="646"/>
                    </a:lnTo>
                    <a:lnTo>
                      <a:pt x="868" y="644"/>
                    </a:lnTo>
                    <a:lnTo>
                      <a:pt x="868" y="640"/>
                    </a:lnTo>
                    <a:lnTo>
                      <a:pt x="866" y="634"/>
                    </a:lnTo>
                    <a:lnTo>
                      <a:pt x="864" y="629"/>
                    </a:lnTo>
                    <a:lnTo>
                      <a:pt x="861" y="623"/>
                    </a:lnTo>
                    <a:lnTo>
                      <a:pt x="858" y="618"/>
                    </a:lnTo>
                    <a:lnTo>
                      <a:pt x="856" y="613"/>
                    </a:lnTo>
                    <a:lnTo>
                      <a:pt x="853" y="607"/>
                    </a:lnTo>
                    <a:lnTo>
                      <a:pt x="849" y="603"/>
                    </a:lnTo>
                    <a:lnTo>
                      <a:pt x="845" y="598"/>
                    </a:lnTo>
                    <a:lnTo>
                      <a:pt x="845" y="598"/>
                    </a:lnTo>
                    <a:lnTo>
                      <a:pt x="845" y="598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7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5" y="595"/>
                    </a:lnTo>
                    <a:lnTo>
                      <a:pt x="849" y="599"/>
                    </a:lnTo>
                    <a:lnTo>
                      <a:pt x="853" y="603"/>
                    </a:lnTo>
                    <a:lnTo>
                      <a:pt x="856" y="607"/>
                    </a:lnTo>
                    <a:lnTo>
                      <a:pt x="858" y="611"/>
                    </a:lnTo>
                    <a:lnTo>
                      <a:pt x="861" y="617"/>
                    </a:lnTo>
                    <a:lnTo>
                      <a:pt x="864" y="621"/>
                    </a:lnTo>
                    <a:lnTo>
                      <a:pt x="866" y="626"/>
                    </a:lnTo>
                    <a:lnTo>
                      <a:pt x="869" y="631"/>
                    </a:lnTo>
                    <a:lnTo>
                      <a:pt x="869" y="631"/>
                    </a:lnTo>
                    <a:lnTo>
                      <a:pt x="869" y="633"/>
                    </a:lnTo>
                    <a:lnTo>
                      <a:pt x="869" y="633"/>
                    </a:lnTo>
                    <a:lnTo>
                      <a:pt x="869" y="633"/>
                    </a:lnTo>
                    <a:lnTo>
                      <a:pt x="869" y="634"/>
                    </a:lnTo>
                    <a:lnTo>
                      <a:pt x="871" y="634"/>
                    </a:lnTo>
                    <a:lnTo>
                      <a:pt x="871" y="634"/>
                    </a:lnTo>
                    <a:lnTo>
                      <a:pt x="871" y="636"/>
                    </a:lnTo>
                    <a:lnTo>
                      <a:pt x="871" y="638"/>
                    </a:lnTo>
                    <a:lnTo>
                      <a:pt x="872" y="642"/>
                    </a:lnTo>
                    <a:lnTo>
                      <a:pt x="872" y="645"/>
                    </a:lnTo>
                    <a:lnTo>
                      <a:pt x="873" y="648"/>
                    </a:lnTo>
                    <a:lnTo>
                      <a:pt x="873" y="652"/>
                    </a:lnTo>
                    <a:lnTo>
                      <a:pt x="873" y="654"/>
                    </a:lnTo>
                    <a:lnTo>
                      <a:pt x="873" y="657"/>
                    </a:lnTo>
                    <a:lnTo>
                      <a:pt x="872" y="661"/>
                    </a:lnTo>
                    <a:lnTo>
                      <a:pt x="873" y="661"/>
                    </a:lnTo>
                    <a:lnTo>
                      <a:pt x="875" y="661"/>
                    </a:lnTo>
                    <a:lnTo>
                      <a:pt x="875" y="661"/>
                    </a:lnTo>
                    <a:lnTo>
                      <a:pt x="876" y="662"/>
                    </a:lnTo>
                    <a:lnTo>
                      <a:pt x="877" y="662"/>
                    </a:lnTo>
                    <a:lnTo>
                      <a:pt x="879" y="661"/>
                    </a:lnTo>
                    <a:lnTo>
                      <a:pt x="880" y="662"/>
                    </a:lnTo>
                    <a:lnTo>
                      <a:pt x="881" y="662"/>
                    </a:lnTo>
                    <a:lnTo>
                      <a:pt x="884" y="661"/>
                    </a:lnTo>
                    <a:lnTo>
                      <a:pt x="887" y="661"/>
                    </a:lnTo>
                    <a:lnTo>
                      <a:pt x="889" y="661"/>
                    </a:lnTo>
                    <a:lnTo>
                      <a:pt x="892" y="661"/>
                    </a:lnTo>
                    <a:lnTo>
                      <a:pt x="893" y="661"/>
                    </a:lnTo>
                    <a:lnTo>
                      <a:pt x="896" y="660"/>
                    </a:lnTo>
                    <a:lnTo>
                      <a:pt x="899" y="660"/>
                    </a:lnTo>
                    <a:lnTo>
                      <a:pt x="901" y="658"/>
                    </a:lnTo>
                    <a:lnTo>
                      <a:pt x="905" y="657"/>
                    </a:lnTo>
                    <a:lnTo>
                      <a:pt x="909" y="656"/>
                    </a:lnTo>
                    <a:lnTo>
                      <a:pt x="914" y="654"/>
                    </a:lnTo>
                    <a:lnTo>
                      <a:pt x="916" y="653"/>
                    </a:lnTo>
                    <a:lnTo>
                      <a:pt x="920" y="650"/>
                    </a:lnTo>
                    <a:lnTo>
                      <a:pt x="924" y="648"/>
                    </a:lnTo>
                    <a:lnTo>
                      <a:pt x="927" y="645"/>
                    </a:lnTo>
                    <a:lnTo>
                      <a:pt x="931" y="642"/>
                    </a:lnTo>
                    <a:lnTo>
                      <a:pt x="932" y="640"/>
                    </a:lnTo>
                    <a:lnTo>
                      <a:pt x="934" y="637"/>
                    </a:lnTo>
                    <a:lnTo>
                      <a:pt x="935" y="634"/>
                    </a:lnTo>
                    <a:lnTo>
                      <a:pt x="936" y="631"/>
                    </a:lnTo>
                    <a:lnTo>
                      <a:pt x="936" y="627"/>
                    </a:lnTo>
                    <a:lnTo>
                      <a:pt x="936" y="625"/>
                    </a:lnTo>
                    <a:lnTo>
                      <a:pt x="936" y="621"/>
                    </a:lnTo>
                    <a:lnTo>
                      <a:pt x="935" y="617"/>
                    </a:lnTo>
                    <a:lnTo>
                      <a:pt x="934" y="611"/>
                    </a:lnTo>
                    <a:lnTo>
                      <a:pt x="931" y="606"/>
                    </a:lnTo>
                    <a:lnTo>
                      <a:pt x="930" y="601"/>
                    </a:lnTo>
                    <a:lnTo>
                      <a:pt x="927" y="595"/>
                    </a:lnTo>
                    <a:lnTo>
                      <a:pt x="924" y="590"/>
                    </a:lnTo>
                    <a:lnTo>
                      <a:pt x="922" y="584"/>
                    </a:lnTo>
                    <a:lnTo>
                      <a:pt x="919" y="579"/>
                    </a:lnTo>
                    <a:lnTo>
                      <a:pt x="916" y="575"/>
                    </a:lnTo>
                    <a:lnTo>
                      <a:pt x="915" y="571"/>
                    </a:lnTo>
                    <a:lnTo>
                      <a:pt x="914" y="567"/>
                    </a:lnTo>
                    <a:lnTo>
                      <a:pt x="911" y="563"/>
                    </a:lnTo>
                    <a:lnTo>
                      <a:pt x="909" y="560"/>
                    </a:lnTo>
                    <a:lnTo>
                      <a:pt x="907" y="556"/>
                    </a:lnTo>
                    <a:lnTo>
                      <a:pt x="905" y="554"/>
                    </a:lnTo>
                    <a:lnTo>
                      <a:pt x="903" y="549"/>
                    </a:lnTo>
                    <a:lnTo>
                      <a:pt x="900" y="547"/>
                    </a:lnTo>
                    <a:lnTo>
                      <a:pt x="899" y="545"/>
                    </a:lnTo>
                    <a:lnTo>
                      <a:pt x="899" y="544"/>
                    </a:lnTo>
                    <a:lnTo>
                      <a:pt x="897" y="543"/>
                    </a:lnTo>
                    <a:lnTo>
                      <a:pt x="896" y="540"/>
                    </a:lnTo>
                    <a:lnTo>
                      <a:pt x="895" y="539"/>
                    </a:lnTo>
                    <a:lnTo>
                      <a:pt x="893" y="537"/>
                    </a:lnTo>
                    <a:lnTo>
                      <a:pt x="892" y="536"/>
                    </a:lnTo>
                    <a:lnTo>
                      <a:pt x="892" y="535"/>
                    </a:lnTo>
                    <a:lnTo>
                      <a:pt x="891" y="533"/>
                    </a:lnTo>
                    <a:lnTo>
                      <a:pt x="889" y="532"/>
                    </a:lnTo>
                    <a:lnTo>
                      <a:pt x="888" y="531"/>
                    </a:lnTo>
                    <a:lnTo>
                      <a:pt x="887" y="531"/>
                    </a:lnTo>
                    <a:lnTo>
                      <a:pt x="885" y="529"/>
                    </a:lnTo>
                    <a:lnTo>
                      <a:pt x="884" y="528"/>
                    </a:lnTo>
                    <a:lnTo>
                      <a:pt x="884" y="527"/>
                    </a:lnTo>
                    <a:lnTo>
                      <a:pt x="883" y="525"/>
                    </a:lnTo>
                    <a:lnTo>
                      <a:pt x="880" y="524"/>
                    </a:lnTo>
                    <a:lnTo>
                      <a:pt x="879" y="523"/>
                    </a:lnTo>
                    <a:lnTo>
                      <a:pt x="877" y="521"/>
                    </a:lnTo>
                    <a:lnTo>
                      <a:pt x="876" y="520"/>
                    </a:lnTo>
                    <a:lnTo>
                      <a:pt x="875" y="517"/>
                    </a:lnTo>
                    <a:lnTo>
                      <a:pt x="873" y="516"/>
                    </a:lnTo>
                    <a:lnTo>
                      <a:pt x="872" y="515"/>
                    </a:lnTo>
                    <a:lnTo>
                      <a:pt x="871" y="512"/>
                    </a:lnTo>
                    <a:lnTo>
                      <a:pt x="866" y="509"/>
                    </a:lnTo>
                    <a:lnTo>
                      <a:pt x="862" y="505"/>
                    </a:lnTo>
                    <a:lnTo>
                      <a:pt x="858" y="502"/>
                    </a:lnTo>
                    <a:lnTo>
                      <a:pt x="856" y="498"/>
                    </a:lnTo>
                    <a:lnTo>
                      <a:pt x="852" y="494"/>
                    </a:lnTo>
                    <a:lnTo>
                      <a:pt x="848" y="492"/>
                    </a:lnTo>
                    <a:lnTo>
                      <a:pt x="844" y="488"/>
                    </a:lnTo>
                    <a:lnTo>
                      <a:pt x="840" y="485"/>
                    </a:lnTo>
                    <a:lnTo>
                      <a:pt x="838" y="484"/>
                    </a:lnTo>
                    <a:lnTo>
                      <a:pt x="837" y="482"/>
                    </a:lnTo>
                    <a:lnTo>
                      <a:pt x="836" y="481"/>
                    </a:lnTo>
                    <a:lnTo>
                      <a:pt x="834" y="481"/>
                    </a:lnTo>
                    <a:lnTo>
                      <a:pt x="833" y="480"/>
                    </a:lnTo>
                    <a:lnTo>
                      <a:pt x="832" y="478"/>
                    </a:lnTo>
                    <a:lnTo>
                      <a:pt x="830" y="477"/>
                    </a:lnTo>
                    <a:lnTo>
                      <a:pt x="829" y="476"/>
                    </a:lnTo>
                    <a:lnTo>
                      <a:pt x="822" y="470"/>
                    </a:lnTo>
                    <a:lnTo>
                      <a:pt x="814" y="465"/>
                    </a:lnTo>
                    <a:lnTo>
                      <a:pt x="807" y="459"/>
                    </a:lnTo>
                    <a:lnTo>
                      <a:pt x="801" y="454"/>
                    </a:lnTo>
                    <a:lnTo>
                      <a:pt x="793" y="449"/>
                    </a:lnTo>
                    <a:lnTo>
                      <a:pt x="786" y="443"/>
                    </a:lnTo>
                    <a:lnTo>
                      <a:pt x="778" y="438"/>
                    </a:lnTo>
                    <a:lnTo>
                      <a:pt x="771" y="434"/>
                    </a:lnTo>
                    <a:lnTo>
                      <a:pt x="768" y="433"/>
                    </a:lnTo>
                    <a:lnTo>
                      <a:pt x="767" y="433"/>
                    </a:lnTo>
                    <a:lnTo>
                      <a:pt x="766" y="431"/>
                    </a:lnTo>
                    <a:lnTo>
                      <a:pt x="764" y="430"/>
                    </a:lnTo>
                    <a:lnTo>
                      <a:pt x="763" y="430"/>
                    </a:lnTo>
                    <a:lnTo>
                      <a:pt x="762" y="429"/>
                    </a:lnTo>
                    <a:lnTo>
                      <a:pt x="760" y="429"/>
                    </a:lnTo>
                    <a:lnTo>
                      <a:pt x="759" y="427"/>
                    </a:lnTo>
                    <a:lnTo>
                      <a:pt x="752" y="423"/>
                    </a:lnTo>
                    <a:lnTo>
                      <a:pt x="747" y="420"/>
                    </a:lnTo>
                    <a:lnTo>
                      <a:pt x="740" y="416"/>
                    </a:lnTo>
                    <a:lnTo>
                      <a:pt x="735" y="414"/>
                    </a:lnTo>
                    <a:lnTo>
                      <a:pt x="728" y="411"/>
                    </a:lnTo>
                    <a:lnTo>
                      <a:pt x="721" y="407"/>
                    </a:lnTo>
                    <a:lnTo>
                      <a:pt x="716" y="404"/>
                    </a:lnTo>
                    <a:lnTo>
                      <a:pt x="709" y="402"/>
                    </a:lnTo>
                    <a:lnTo>
                      <a:pt x="670" y="384"/>
                    </a:lnTo>
                    <a:lnTo>
                      <a:pt x="669" y="383"/>
                    </a:lnTo>
                    <a:lnTo>
                      <a:pt x="634" y="371"/>
                    </a:lnTo>
                    <a:lnTo>
                      <a:pt x="629" y="368"/>
                    </a:lnTo>
                    <a:lnTo>
                      <a:pt x="621" y="367"/>
                    </a:lnTo>
                    <a:lnTo>
                      <a:pt x="614" y="364"/>
                    </a:lnTo>
                    <a:lnTo>
                      <a:pt x="607" y="363"/>
                    </a:lnTo>
                    <a:lnTo>
                      <a:pt x="600" y="361"/>
                    </a:lnTo>
                    <a:lnTo>
                      <a:pt x="594" y="360"/>
                    </a:lnTo>
                    <a:lnTo>
                      <a:pt x="587" y="357"/>
                    </a:lnTo>
                    <a:lnTo>
                      <a:pt x="582" y="356"/>
                    </a:lnTo>
                    <a:lnTo>
                      <a:pt x="580" y="356"/>
                    </a:lnTo>
                    <a:lnTo>
                      <a:pt x="579" y="356"/>
                    </a:lnTo>
                    <a:lnTo>
                      <a:pt x="578" y="356"/>
                    </a:lnTo>
                    <a:lnTo>
                      <a:pt x="578" y="356"/>
                    </a:lnTo>
                    <a:lnTo>
                      <a:pt x="576" y="356"/>
                    </a:lnTo>
                    <a:lnTo>
                      <a:pt x="575" y="356"/>
                    </a:lnTo>
                    <a:lnTo>
                      <a:pt x="575" y="355"/>
                    </a:lnTo>
                    <a:lnTo>
                      <a:pt x="574" y="355"/>
                    </a:lnTo>
                    <a:lnTo>
                      <a:pt x="571" y="355"/>
                    </a:lnTo>
                    <a:lnTo>
                      <a:pt x="567" y="353"/>
                    </a:lnTo>
                    <a:lnTo>
                      <a:pt x="564" y="353"/>
                    </a:lnTo>
                    <a:lnTo>
                      <a:pt x="561" y="353"/>
                    </a:lnTo>
                    <a:lnTo>
                      <a:pt x="557" y="352"/>
                    </a:lnTo>
                    <a:lnTo>
                      <a:pt x="555" y="352"/>
                    </a:lnTo>
                    <a:lnTo>
                      <a:pt x="552" y="352"/>
                    </a:lnTo>
                    <a:lnTo>
                      <a:pt x="548" y="351"/>
                    </a:lnTo>
                    <a:lnTo>
                      <a:pt x="544" y="349"/>
                    </a:lnTo>
                    <a:lnTo>
                      <a:pt x="540" y="349"/>
                    </a:lnTo>
                    <a:lnTo>
                      <a:pt x="535" y="348"/>
                    </a:lnTo>
                    <a:lnTo>
                      <a:pt x="531" y="347"/>
                    </a:lnTo>
                    <a:lnTo>
                      <a:pt x="525" y="347"/>
                    </a:lnTo>
                    <a:lnTo>
                      <a:pt x="521" y="345"/>
                    </a:lnTo>
                    <a:lnTo>
                      <a:pt x="517" y="345"/>
                    </a:lnTo>
                    <a:lnTo>
                      <a:pt x="512" y="344"/>
                    </a:lnTo>
                    <a:lnTo>
                      <a:pt x="509" y="344"/>
                    </a:lnTo>
                    <a:lnTo>
                      <a:pt x="508" y="344"/>
                    </a:lnTo>
                    <a:lnTo>
                      <a:pt x="505" y="344"/>
                    </a:lnTo>
                    <a:lnTo>
                      <a:pt x="502" y="344"/>
                    </a:lnTo>
                    <a:lnTo>
                      <a:pt x="501" y="344"/>
                    </a:lnTo>
                    <a:lnTo>
                      <a:pt x="498" y="344"/>
                    </a:lnTo>
                    <a:lnTo>
                      <a:pt x="497" y="344"/>
                    </a:lnTo>
                    <a:lnTo>
                      <a:pt x="494" y="344"/>
                    </a:lnTo>
                    <a:lnTo>
                      <a:pt x="494" y="342"/>
                    </a:lnTo>
                    <a:lnTo>
                      <a:pt x="493" y="342"/>
                    </a:lnTo>
                    <a:lnTo>
                      <a:pt x="493" y="342"/>
                    </a:lnTo>
                    <a:lnTo>
                      <a:pt x="493" y="342"/>
                    </a:lnTo>
                    <a:lnTo>
                      <a:pt x="492" y="342"/>
                    </a:lnTo>
                    <a:lnTo>
                      <a:pt x="492" y="342"/>
                    </a:lnTo>
                    <a:lnTo>
                      <a:pt x="492" y="342"/>
                    </a:lnTo>
                    <a:lnTo>
                      <a:pt x="490" y="341"/>
                    </a:lnTo>
                    <a:lnTo>
                      <a:pt x="497" y="340"/>
                    </a:lnTo>
                    <a:lnTo>
                      <a:pt x="504" y="340"/>
                    </a:lnTo>
                    <a:lnTo>
                      <a:pt x="510" y="340"/>
                    </a:lnTo>
                    <a:lnTo>
                      <a:pt x="517" y="340"/>
                    </a:lnTo>
                    <a:lnTo>
                      <a:pt x="524" y="341"/>
                    </a:lnTo>
                    <a:lnTo>
                      <a:pt x="531" y="341"/>
                    </a:lnTo>
                    <a:lnTo>
                      <a:pt x="536" y="342"/>
                    </a:lnTo>
                    <a:lnTo>
                      <a:pt x="543" y="344"/>
                    </a:lnTo>
                    <a:lnTo>
                      <a:pt x="545" y="344"/>
                    </a:lnTo>
                    <a:lnTo>
                      <a:pt x="548" y="344"/>
                    </a:lnTo>
                    <a:lnTo>
                      <a:pt x="551" y="345"/>
                    </a:lnTo>
                    <a:lnTo>
                      <a:pt x="553" y="345"/>
                    </a:lnTo>
                    <a:lnTo>
                      <a:pt x="556" y="347"/>
                    </a:lnTo>
                    <a:lnTo>
                      <a:pt x="559" y="347"/>
                    </a:lnTo>
                    <a:lnTo>
                      <a:pt x="561" y="347"/>
                    </a:lnTo>
                    <a:lnTo>
                      <a:pt x="564" y="347"/>
                    </a:lnTo>
                    <a:lnTo>
                      <a:pt x="565" y="348"/>
                    </a:lnTo>
                    <a:lnTo>
                      <a:pt x="568" y="348"/>
                    </a:lnTo>
                    <a:lnTo>
                      <a:pt x="570" y="348"/>
                    </a:lnTo>
                    <a:lnTo>
                      <a:pt x="571" y="348"/>
                    </a:lnTo>
                    <a:lnTo>
                      <a:pt x="572" y="349"/>
                    </a:lnTo>
                    <a:lnTo>
                      <a:pt x="574" y="349"/>
                    </a:lnTo>
                    <a:lnTo>
                      <a:pt x="576" y="349"/>
                    </a:lnTo>
                    <a:lnTo>
                      <a:pt x="578" y="349"/>
                    </a:lnTo>
                    <a:lnTo>
                      <a:pt x="584" y="351"/>
                    </a:lnTo>
                    <a:lnTo>
                      <a:pt x="592" y="353"/>
                    </a:lnTo>
                    <a:lnTo>
                      <a:pt x="599" y="355"/>
                    </a:lnTo>
                    <a:lnTo>
                      <a:pt x="607" y="356"/>
                    </a:lnTo>
                    <a:lnTo>
                      <a:pt x="615" y="359"/>
                    </a:lnTo>
                    <a:lnTo>
                      <a:pt x="622" y="361"/>
                    </a:lnTo>
                    <a:lnTo>
                      <a:pt x="630" y="363"/>
                    </a:lnTo>
                    <a:lnTo>
                      <a:pt x="637" y="365"/>
                    </a:lnTo>
                    <a:lnTo>
                      <a:pt x="639" y="367"/>
                    </a:lnTo>
                    <a:lnTo>
                      <a:pt x="642" y="367"/>
                    </a:lnTo>
                    <a:lnTo>
                      <a:pt x="643" y="368"/>
                    </a:lnTo>
                    <a:lnTo>
                      <a:pt x="646" y="368"/>
                    </a:lnTo>
                    <a:lnTo>
                      <a:pt x="649" y="369"/>
                    </a:lnTo>
                    <a:lnTo>
                      <a:pt x="650" y="369"/>
                    </a:lnTo>
                    <a:lnTo>
                      <a:pt x="653" y="371"/>
                    </a:lnTo>
                    <a:lnTo>
                      <a:pt x="656" y="371"/>
                    </a:lnTo>
                    <a:lnTo>
                      <a:pt x="656" y="372"/>
                    </a:lnTo>
                    <a:lnTo>
                      <a:pt x="657" y="372"/>
                    </a:lnTo>
                    <a:lnTo>
                      <a:pt x="658" y="372"/>
                    </a:lnTo>
                    <a:lnTo>
                      <a:pt x="660" y="373"/>
                    </a:lnTo>
                    <a:lnTo>
                      <a:pt x="660" y="373"/>
                    </a:lnTo>
                    <a:lnTo>
                      <a:pt x="661" y="373"/>
                    </a:lnTo>
                    <a:lnTo>
                      <a:pt x="662" y="375"/>
                    </a:lnTo>
                    <a:lnTo>
                      <a:pt x="662" y="375"/>
                    </a:lnTo>
                    <a:lnTo>
                      <a:pt x="672" y="377"/>
                    </a:lnTo>
                    <a:lnTo>
                      <a:pt x="680" y="381"/>
                    </a:lnTo>
                    <a:lnTo>
                      <a:pt x="688" y="386"/>
                    </a:lnTo>
                    <a:lnTo>
                      <a:pt x="694" y="388"/>
                    </a:lnTo>
                    <a:lnTo>
                      <a:pt x="703" y="392"/>
                    </a:lnTo>
                    <a:lnTo>
                      <a:pt x="711" y="395"/>
                    </a:lnTo>
                    <a:lnTo>
                      <a:pt x="719" y="399"/>
                    </a:lnTo>
                    <a:lnTo>
                      <a:pt x="727" y="402"/>
                    </a:lnTo>
                    <a:lnTo>
                      <a:pt x="728" y="403"/>
                    </a:lnTo>
                    <a:lnTo>
                      <a:pt x="731" y="404"/>
                    </a:lnTo>
                    <a:lnTo>
                      <a:pt x="732" y="406"/>
                    </a:lnTo>
                    <a:lnTo>
                      <a:pt x="735" y="407"/>
                    </a:lnTo>
                    <a:lnTo>
                      <a:pt x="736" y="408"/>
                    </a:lnTo>
                    <a:lnTo>
                      <a:pt x="739" y="410"/>
                    </a:lnTo>
                    <a:lnTo>
                      <a:pt x="740" y="411"/>
                    </a:lnTo>
                    <a:lnTo>
                      <a:pt x="743" y="412"/>
                    </a:lnTo>
                    <a:lnTo>
                      <a:pt x="750" y="415"/>
                    </a:lnTo>
                    <a:lnTo>
                      <a:pt x="755" y="418"/>
                    </a:lnTo>
                    <a:lnTo>
                      <a:pt x="762" y="420"/>
                    </a:lnTo>
                    <a:lnTo>
                      <a:pt x="767" y="424"/>
                    </a:lnTo>
                    <a:lnTo>
                      <a:pt x="772" y="427"/>
                    </a:lnTo>
                    <a:lnTo>
                      <a:pt x="778" y="431"/>
                    </a:lnTo>
                    <a:lnTo>
                      <a:pt x="783" y="434"/>
                    </a:lnTo>
                    <a:lnTo>
                      <a:pt x="789" y="438"/>
                    </a:lnTo>
                    <a:lnTo>
                      <a:pt x="793" y="441"/>
                    </a:lnTo>
                    <a:lnTo>
                      <a:pt x="795" y="443"/>
                    </a:lnTo>
                    <a:lnTo>
                      <a:pt x="799" y="446"/>
                    </a:lnTo>
                    <a:lnTo>
                      <a:pt x="802" y="449"/>
                    </a:lnTo>
                    <a:lnTo>
                      <a:pt x="805" y="451"/>
                    </a:lnTo>
                    <a:lnTo>
                      <a:pt x="809" y="453"/>
                    </a:lnTo>
                    <a:lnTo>
                      <a:pt x="811" y="455"/>
                    </a:lnTo>
                    <a:lnTo>
                      <a:pt x="815" y="457"/>
                    </a:lnTo>
                    <a:lnTo>
                      <a:pt x="818" y="459"/>
                    </a:lnTo>
                    <a:lnTo>
                      <a:pt x="822" y="462"/>
                    </a:lnTo>
                    <a:lnTo>
                      <a:pt x="825" y="465"/>
                    </a:lnTo>
                    <a:lnTo>
                      <a:pt x="829" y="467"/>
                    </a:lnTo>
                    <a:lnTo>
                      <a:pt x="832" y="470"/>
                    </a:lnTo>
                    <a:lnTo>
                      <a:pt x="836" y="473"/>
                    </a:lnTo>
                    <a:lnTo>
                      <a:pt x="840" y="474"/>
                    </a:lnTo>
                    <a:lnTo>
                      <a:pt x="844" y="476"/>
                    </a:lnTo>
                    <a:lnTo>
                      <a:pt x="845" y="476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8" y="476"/>
                    </a:lnTo>
                    <a:lnTo>
                      <a:pt x="849" y="477"/>
                    </a:lnTo>
                    <a:lnTo>
                      <a:pt x="850" y="477"/>
                    </a:lnTo>
                    <a:lnTo>
                      <a:pt x="852" y="477"/>
                    </a:lnTo>
                    <a:lnTo>
                      <a:pt x="853" y="477"/>
                    </a:lnTo>
                    <a:lnTo>
                      <a:pt x="854" y="477"/>
                    </a:lnTo>
                    <a:lnTo>
                      <a:pt x="856" y="477"/>
                    </a:lnTo>
                    <a:lnTo>
                      <a:pt x="858" y="476"/>
                    </a:lnTo>
                    <a:lnTo>
                      <a:pt x="860" y="476"/>
                    </a:lnTo>
                    <a:lnTo>
                      <a:pt x="861" y="476"/>
                    </a:lnTo>
                    <a:lnTo>
                      <a:pt x="862" y="474"/>
                    </a:lnTo>
                    <a:lnTo>
                      <a:pt x="865" y="474"/>
                    </a:lnTo>
                    <a:lnTo>
                      <a:pt x="866" y="474"/>
                    </a:lnTo>
                    <a:lnTo>
                      <a:pt x="869" y="473"/>
                    </a:lnTo>
                    <a:lnTo>
                      <a:pt x="872" y="470"/>
                    </a:lnTo>
                    <a:lnTo>
                      <a:pt x="875" y="469"/>
                    </a:lnTo>
                    <a:lnTo>
                      <a:pt x="876" y="466"/>
                    </a:lnTo>
                    <a:lnTo>
                      <a:pt x="879" y="463"/>
                    </a:lnTo>
                    <a:lnTo>
                      <a:pt x="880" y="462"/>
                    </a:lnTo>
                    <a:lnTo>
                      <a:pt x="881" y="458"/>
                    </a:lnTo>
                    <a:lnTo>
                      <a:pt x="883" y="455"/>
                    </a:lnTo>
                    <a:lnTo>
                      <a:pt x="883" y="451"/>
                    </a:lnTo>
                    <a:lnTo>
                      <a:pt x="883" y="449"/>
                    </a:lnTo>
                    <a:lnTo>
                      <a:pt x="883" y="445"/>
                    </a:lnTo>
                    <a:lnTo>
                      <a:pt x="883" y="441"/>
                    </a:lnTo>
                    <a:lnTo>
                      <a:pt x="883" y="437"/>
                    </a:lnTo>
                    <a:lnTo>
                      <a:pt x="883" y="433"/>
                    </a:lnTo>
                    <a:lnTo>
                      <a:pt x="883" y="429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4"/>
                    </a:lnTo>
                    <a:lnTo>
                      <a:pt x="883" y="423"/>
                    </a:lnTo>
                    <a:lnTo>
                      <a:pt x="883" y="423"/>
                    </a:lnTo>
                    <a:lnTo>
                      <a:pt x="884" y="423"/>
                    </a:lnTo>
                    <a:lnTo>
                      <a:pt x="884" y="423"/>
                    </a:lnTo>
                    <a:lnTo>
                      <a:pt x="884" y="427"/>
                    </a:lnTo>
                    <a:lnTo>
                      <a:pt x="884" y="430"/>
                    </a:lnTo>
                    <a:lnTo>
                      <a:pt x="884" y="433"/>
                    </a:lnTo>
                    <a:lnTo>
                      <a:pt x="884" y="437"/>
                    </a:lnTo>
                    <a:lnTo>
                      <a:pt x="885" y="439"/>
                    </a:lnTo>
                    <a:lnTo>
                      <a:pt x="885" y="443"/>
                    </a:lnTo>
                    <a:lnTo>
                      <a:pt x="885" y="446"/>
                    </a:lnTo>
                    <a:lnTo>
                      <a:pt x="885" y="449"/>
                    </a:lnTo>
                    <a:lnTo>
                      <a:pt x="885" y="451"/>
                    </a:lnTo>
                    <a:lnTo>
                      <a:pt x="885" y="454"/>
                    </a:lnTo>
                    <a:lnTo>
                      <a:pt x="885" y="457"/>
                    </a:lnTo>
                    <a:lnTo>
                      <a:pt x="885" y="458"/>
                    </a:lnTo>
                    <a:lnTo>
                      <a:pt x="885" y="461"/>
                    </a:lnTo>
                    <a:lnTo>
                      <a:pt x="884" y="463"/>
                    </a:lnTo>
                    <a:lnTo>
                      <a:pt x="884" y="465"/>
                    </a:lnTo>
                    <a:lnTo>
                      <a:pt x="883" y="467"/>
                    </a:lnTo>
                    <a:lnTo>
                      <a:pt x="888" y="466"/>
                    </a:lnTo>
                    <a:lnTo>
                      <a:pt x="893" y="465"/>
                    </a:lnTo>
                    <a:lnTo>
                      <a:pt x="900" y="463"/>
                    </a:lnTo>
                    <a:lnTo>
                      <a:pt x="905" y="463"/>
                    </a:lnTo>
                    <a:lnTo>
                      <a:pt x="911" y="463"/>
                    </a:lnTo>
                    <a:lnTo>
                      <a:pt x="918" y="463"/>
                    </a:lnTo>
                    <a:lnTo>
                      <a:pt x="923" y="463"/>
                    </a:lnTo>
                    <a:lnTo>
                      <a:pt x="928" y="465"/>
                    </a:lnTo>
                    <a:lnTo>
                      <a:pt x="928" y="465"/>
                    </a:lnTo>
                    <a:lnTo>
                      <a:pt x="928" y="465"/>
                    </a:lnTo>
                    <a:lnTo>
                      <a:pt x="928" y="465"/>
                    </a:lnTo>
                    <a:lnTo>
                      <a:pt x="928" y="465"/>
                    </a:lnTo>
                    <a:lnTo>
                      <a:pt x="928" y="465"/>
                    </a:lnTo>
                    <a:lnTo>
                      <a:pt x="928" y="465"/>
                    </a:lnTo>
                    <a:lnTo>
                      <a:pt x="928" y="465"/>
                    </a:lnTo>
                    <a:lnTo>
                      <a:pt x="928" y="465"/>
                    </a:lnTo>
                    <a:lnTo>
                      <a:pt x="930" y="466"/>
                    </a:lnTo>
                    <a:lnTo>
                      <a:pt x="922" y="466"/>
                    </a:lnTo>
                    <a:lnTo>
                      <a:pt x="912" y="467"/>
                    </a:lnTo>
                    <a:lnTo>
                      <a:pt x="904" y="467"/>
                    </a:lnTo>
                    <a:lnTo>
                      <a:pt x="895" y="470"/>
                    </a:lnTo>
                    <a:lnTo>
                      <a:pt x="885" y="473"/>
                    </a:lnTo>
                    <a:lnTo>
                      <a:pt x="876" y="476"/>
                    </a:lnTo>
                    <a:lnTo>
                      <a:pt x="868" y="478"/>
                    </a:lnTo>
                    <a:lnTo>
                      <a:pt x="858" y="481"/>
                    </a:lnTo>
                    <a:lnTo>
                      <a:pt x="857" y="482"/>
                    </a:lnTo>
                    <a:lnTo>
                      <a:pt x="856" y="482"/>
                    </a:lnTo>
                    <a:lnTo>
                      <a:pt x="854" y="482"/>
                    </a:lnTo>
                    <a:lnTo>
                      <a:pt x="852" y="482"/>
                    </a:lnTo>
                    <a:lnTo>
                      <a:pt x="850" y="482"/>
                    </a:lnTo>
                    <a:lnTo>
                      <a:pt x="849" y="482"/>
                    </a:lnTo>
                    <a:lnTo>
                      <a:pt x="848" y="482"/>
                    </a:lnTo>
                    <a:lnTo>
                      <a:pt x="846" y="482"/>
                    </a:lnTo>
                    <a:lnTo>
                      <a:pt x="875" y="509"/>
                    </a:lnTo>
                    <a:lnTo>
                      <a:pt x="875" y="509"/>
                    </a:lnTo>
                    <a:lnTo>
                      <a:pt x="875" y="509"/>
                    </a:lnTo>
                    <a:lnTo>
                      <a:pt x="876" y="509"/>
                    </a:lnTo>
                    <a:lnTo>
                      <a:pt x="876" y="509"/>
                    </a:lnTo>
                    <a:lnTo>
                      <a:pt x="876" y="509"/>
                    </a:lnTo>
                    <a:lnTo>
                      <a:pt x="876" y="509"/>
                    </a:lnTo>
                    <a:lnTo>
                      <a:pt x="876" y="509"/>
                    </a:lnTo>
                    <a:lnTo>
                      <a:pt x="877" y="509"/>
                    </a:lnTo>
                    <a:lnTo>
                      <a:pt x="877" y="512"/>
                    </a:lnTo>
                    <a:lnTo>
                      <a:pt x="879" y="513"/>
                    </a:lnTo>
                    <a:lnTo>
                      <a:pt x="880" y="515"/>
                    </a:lnTo>
                    <a:lnTo>
                      <a:pt x="881" y="516"/>
                    </a:lnTo>
                    <a:lnTo>
                      <a:pt x="883" y="517"/>
                    </a:lnTo>
                    <a:lnTo>
                      <a:pt x="884" y="519"/>
                    </a:lnTo>
                    <a:lnTo>
                      <a:pt x="885" y="520"/>
                    </a:lnTo>
                    <a:lnTo>
                      <a:pt x="887" y="521"/>
                    </a:lnTo>
                    <a:lnTo>
                      <a:pt x="891" y="527"/>
                    </a:lnTo>
                    <a:lnTo>
                      <a:pt x="895" y="531"/>
                    </a:lnTo>
                    <a:lnTo>
                      <a:pt x="899" y="536"/>
                    </a:lnTo>
                    <a:lnTo>
                      <a:pt x="903" y="540"/>
                    </a:lnTo>
                    <a:lnTo>
                      <a:pt x="907" y="545"/>
                    </a:lnTo>
                    <a:lnTo>
                      <a:pt x="911" y="551"/>
                    </a:lnTo>
                    <a:lnTo>
                      <a:pt x="914" y="556"/>
                    </a:lnTo>
                    <a:lnTo>
                      <a:pt x="918" y="560"/>
                    </a:lnTo>
                    <a:lnTo>
                      <a:pt x="922" y="564"/>
                    </a:lnTo>
                    <a:lnTo>
                      <a:pt x="927" y="566"/>
                    </a:lnTo>
                    <a:lnTo>
                      <a:pt x="931" y="567"/>
                    </a:lnTo>
                    <a:lnTo>
                      <a:pt x="936" y="568"/>
                    </a:lnTo>
                    <a:lnTo>
                      <a:pt x="942" y="568"/>
                    </a:lnTo>
                    <a:lnTo>
                      <a:pt x="947" y="568"/>
                    </a:lnTo>
                    <a:lnTo>
                      <a:pt x="952" y="568"/>
                    </a:lnTo>
                    <a:lnTo>
                      <a:pt x="959" y="568"/>
                    </a:lnTo>
                    <a:lnTo>
                      <a:pt x="966" y="566"/>
                    </a:lnTo>
                    <a:lnTo>
                      <a:pt x="974" y="564"/>
                    </a:lnTo>
                    <a:lnTo>
                      <a:pt x="982" y="563"/>
                    </a:lnTo>
                    <a:lnTo>
                      <a:pt x="990" y="563"/>
                    </a:lnTo>
                    <a:lnTo>
                      <a:pt x="998" y="562"/>
                    </a:lnTo>
                    <a:lnTo>
                      <a:pt x="1005" y="562"/>
                    </a:lnTo>
                    <a:lnTo>
                      <a:pt x="1013" y="562"/>
                    </a:lnTo>
                    <a:lnTo>
                      <a:pt x="1021" y="560"/>
                    </a:lnTo>
                    <a:lnTo>
                      <a:pt x="1024" y="560"/>
                    </a:lnTo>
                    <a:lnTo>
                      <a:pt x="1026" y="560"/>
                    </a:lnTo>
                    <a:lnTo>
                      <a:pt x="1030" y="560"/>
                    </a:lnTo>
                    <a:lnTo>
                      <a:pt x="1033" y="560"/>
                    </a:lnTo>
                    <a:lnTo>
                      <a:pt x="1036" y="560"/>
                    </a:lnTo>
                    <a:lnTo>
                      <a:pt x="1040" y="560"/>
                    </a:lnTo>
                    <a:lnTo>
                      <a:pt x="1043" y="559"/>
                    </a:lnTo>
                    <a:lnTo>
                      <a:pt x="1045" y="559"/>
                    </a:lnTo>
                    <a:lnTo>
                      <a:pt x="1047" y="559"/>
                    </a:lnTo>
                    <a:lnTo>
                      <a:pt x="1048" y="559"/>
                    </a:lnTo>
                    <a:lnTo>
                      <a:pt x="1049" y="559"/>
                    </a:lnTo>
                    <a:lnTo>
                      <a:pt x="1051" y="559"/>
                    </a:lnTo>
                    <a:lnTo>
                      <a:pt x="1052" y="559"/>
                    </a:lnTo>
                    <a:lnTo>
                      <a:pt x="1053" y="559"/>
                    </a:lnTo>
                    <a:lnTo>
                      <a:pt x="1055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59"/>
                    </a:lnTo>
                    <a:lnTo>
                      <a:pt x="1056" y="560"/>
                    </a:lnTo>
                    <a:lnTo>
                      <a:pt x="1056" y="560"/>
                    </a:lnTo>
                    <a:lnTo>
                      <a:pt x="1056" y="560"/>
                    </a:lnTo>
                    <a:lnTo>
                      <a:pt x="1056" y="560"/>
                    </a:lnTo>
                    <a:lnTo>
                      <a:pt x="1056" y="560"/>
                    </a:lnTo>
                    <a:lnTo>
                      <a:pt x="1056" y="562"/>
                    </a:lnTo>
                    <a:lnTo>
                      <a:pt x="1056" y="562"/>
                    </a:lnTo>
                    <a:lnTo>
                      <a:pt x="1056" y="562"/>
                    </a:lnTo>
                    <a:lnTo>
                      <a:pt x="1043" y="563"/>
                    </a:lnTo>
                    <a:lnTo>
                      <a:pt x="1034" y="564"/>
                    </a:lnTo>
                    <a:lnTo>
                      <a:pt x="1028" y="564"/>
                    </a:lnTo>
                    <a:lnTo>
                      <a:pt x="1020" y="566"/>
                    </a:lnTo>
                    <a:lnTo>
                      <a:pt x="1013" y="566"/>
                    </a:lnTo>
                    <a:lnTo>
                      <a:pt x="1006" y="567"/>
                    </a:lnTo>
                    <a:lnTo>
                      <a:pt x="998" y="567"/>
                    </a:lnTo>
                    <a:lnTo>
                      <a:pt x="991" y="568"/>
                    </a:lnTo>
                    <a:lnTo>
                      <a:pt x="983" y="568"/>
                    </a:lnTo>
                    <a:lnTo>
                      <a:pt x="977" y="570"/>
                    </a:lnTo>
                    <a:lnTo>
                      <a:pt x="970" y="571"/>
                    </a:lnTo>
                    <a:lnTo>
                      <a:pt x="963" y="572"/>
                    </a:lnTo>
                    <a:lnTo>
                      <a:pt x="955" y="572"/>
                    </a:lnTo>
                    <a:lnTo>
                      <a:pt x="948" y="574"/>
                    </a:lnTo>
                    <a:lnTo>
                      <a:pt x="942" y="574"/>
                    </a:lnTo>
                    <a:lnTo>
                      <a:pt x="935" y="574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8" y="572"/>
                    </a:lnTo>
                    <a:lnTo>
                      <a:pt x="927" y="572"/>
                    </a:lnTo>
                    <a:lnTo>
                      <a:pt x="927" y="572"/>
                    </a:lnTo>
                    <a:lnTo>
                      <a:pt x="927" y="572"/>
                    </a:lnTo>
                    <a:lnTo>
                      <a:pt x="926" y="572"/>
                    </a:lnTo>
                    <a:lnTo>
                      <a:pt x="926" y="572"/>
                    </a:lnTo>
                    <a:lnTo>
                      <a:pt x="926" y="572"/>
                    </a:lnTo>
                    <a:lnTo>
                      <a:pt x="924" y="572"/>
                    </a:lnTo>
                    <a:lnTo>
                      <a:pt x="924" y="572"/>
                    </a:lnTo>
                    <a:lnTo>
                      <a:pt x="926" y="578"/>
                    </a:lnTo>
                    <a:lnTo>
                      <a:pt x="928" y="583"/>
                    </a:lnTo>
                    <a:lnTo>
                      <a:pt x="931" y="587"/>
                    </a:lnTo>
                    <a:lnTo>
                      <a:pt x="934" y="592"/>
                    </a:lnTo>
                    <a:lnTo>
                      <a:pt x="935" y="598"/>
                    </a:lnTo>
                    <a:lnTo>
                      <a:pt x="938" y="603"/>
                    </a:lnTo>
                    <a:lnTo>
                      <a:pt x="939" y="609"/>
                    </a:lnTo>
                    <a:lnTo>
                      <a:pt x="942" y="614"/>
                    </a:lnTo>
                    <a:lnTo>
                      <a:pt x="942" y="615"/>
                    </a:lnTo>
                    <a:lnTo>
                      <a:pt x="942" y="615"/>
                    </a:lnTo>
                    <a:lnTo>
                      <a:pt x="942" y="615"/>
                    </a:lnTo>
                    <a:lnTo>
                      <a:pt x="943" y="617"/>
                    </a:lnTo>
                    <a:lnTo>
                      <a:pt x="943" y="617"/>
                    </a:lnTo>
                    <a:lnTo>
                      <a:pt x="944" y="617"/>
                    </a:lnTo>
                    <a:lnTo>
                      <a:pt x="944" y="617"/>
                    </a:lnTo>
                    <a:lnTo>
                      <a:pt x="946" y="617"/>
                    </a:lnTo>
                    <a:lnTo>
                      <a:pt x="950" y="618"/>
                    </a:lnTo>
                    <a:lnTo>
                      <a:pt x="954" y="618"/>
                    </a:lnTo>
                    <a:lnTo>
                      <a:pt x="959" y="617"/>
                    </a:lnTo>
                    <a:lnTo>
                      <a:pt x="965" y="617"/>
                    </a:lnTo>
                    <a:lnTo>
                      <a:pt x="969" y="617"/>
                    </a:lnTo>
                    <a:lnTo>
                      <a:pt x="974" y="615"/>
                    </a:lnTo>
                    <a:lnTo>
                      <a:pt x="979" y="615"/>
                    </a:lnTo>
                    <a:lnTo>
                      <a:pt x="983" y="614"/>
                    </a:lnTo>
                    <a:lnTo>
                      <a:pt x="1010" y="609"/>
                    </a:lnTo>
                    <a:lnTo>
                      <a:pt x="1037" y="603"/>
                    </a:lnTo>
                    <a:lnTo>
                      <a:pt x="1064" y="598"/>
                    </a:lnTo>
                    <a:lnTo>
                      <a:pt x="1091" y="592"/>
                    </a:lnTo>
                    <a:lnTo>
                      <a:pt x="1116" y="584"/>
                    </a:lnTo>
                    <a:lnTo>
                      <a:pt x="1141" y="575"/>
                    </a:lnTo>
                    <a:lnTo>
                      <a:pt x="1153" y="570"/>
                    </a:lnTo>
                    <a:lnTo>
                      <a:pt x="1165" y="563"/>
                    </a:lnTo>
                    <a:lnTo>
                      <a:pt x="1176" y="556"/>
                    </a:lnTo>
                    <a:lnTo>
                      <a:pt x="1186" y="547"/>
                    </a:lnTo>
                    <a:lnTo>
                      <a:pt x="1188" y="545"/>
                    </a:lnTo>
                    <a:lnTo>
                      <a:pt x="1189" y="544"/>
                    </a:lnTo>
                    <a:lnTo>
                      <a:pt x="1192" y="543"/>
                    </a:lnTo>
                    <a:lnTo>
                      <a:pt x="1193" y="541"/>
                    </a:lnTo>
                    <a:lnTo>
                      <a:pt x="1194" y="540"/>
                    </a:lnTo>
                    <a:lnTo>
                      <a:pt x="1196" y="537"/>
                    </a:lnTo>
                    <a:lnTo>
                      <a:pt x="1197" y="536"/>
                    </a:lnTo>
                    <a:lnTo>
                      <a:pt x="1198" y="535"/>
                    </a:lnTo>
                    <a:lnTo>
                      <a:pt x="1201" y="532"/>
                    </a:lnTo>
                    <a:lnTo>
                      <a:pt x="1202" y="529"/>
                    </a:lnTo>
                    <a:lnTo>
                      <a:pt x="1205" y="525"/>
                    </a:lnTo>
                    <a:lnTo>
                      <a:pt x="1206" y="521"/>
                    </a:lnTo>
                    <a:lnTo>
                      <a:pt x="1208" y="519"/>
                    </a:lnTo>
                    <a:lnTo>
                      <a:pt x="1209" y="515"/>
                    </a:lnTo>
                    <a:lnTo>
                      <a:pt x="1210" y="511"/>
                    </a:lnTo>
                    <a:lnTo>
                      <a:pt x="1212" y="506"/>
                    </a:lnTo>
                    <a:lnTo>
                      <a:pt x="1213" y="502"/>
                    </a:lnTo>
                    <a:lnTo>
                      <a:pt x="1213" y="500"/>
                    </a:lnTo>
                    <a:lnTo>
                      <a:pt x="1215" y="497"/>
                    </a:lnTo>
                    <a:lnTo>
                      <a:pt x="1215" y="493"/>
                    </a:lnTo>
                    <a:lnTo>
                      <a:pt x="1216" y="490"/>
                    </a:lnTo>
                    <a:lnTo>
                      <a:pt x="1216" y="488"/>
                    </a:lnTo>
                    <a:lnTo>
                      <a:pt x="1217" y="485"/>
                    </a:lnTo>
                    <a:lnTo>
                      <a:pt x="1217" y="481"/>
                    </a:lnTo>
                    <a:lnTo>
                      <a:pt x="1217" y="481"/>
                    </a:lnTo>
                    <a:lnTo>
                      <a:pt x="1217" y="481"/>
                    </a:lnTo>
                    <a:lnTo>
                      <a:pt x="1217" y="481"/>
                    </a:lnTo>
                    <a:lnTo>
                      <a:pt x="1217" y="481"/>
                    </a:lnTo>
                    <a:lnTo>
                      <a:pt x="1217" y="481"/>
                    </a:lnTo>
                    <a:lnTo>
                      <a:pt x="1217" y="481"/>
                    </a:lnTo>
                    <a:lnTo>
                      <a:pt x="1217" y="481"/>
                    </a:lnTo>
                    <a:lnTo>
                      <a:pt x="1217" y="481"/>
                    </a:lnTo>
                    <a:lnTo>
                      <a:pt x="1219" y="469"/>
                    </a:lnTo>
                    <a:lnTo>
                      <a:pt x="1220" y="457"/>
                    </a:lnTo>
                    <a:lnTo>
                      <a:pt x="1221" y="445"/>
                    </a:lnTo>
                    <a:lnTo>
                      <a:pt x="1221" y="433"/>
                    </a:lnTo>
                    <a:lnTo>
                      <a:pt x="1221" y="420"/>
                    </a:lnTo>
                    <a:lnTo>
                      <a:pt x="1223" y="408"/>
                    </a:lnTo>
                    <a:lnTo>
                      <a:pt x="1221" y="395"/>
                    </a:lnTo>
                    <a:lnTo>
                      <a:pt x="1221" y="383"/>
                    </a:lnTo>
                    <a:lnTo>
                      <a:pt x="1221" y="383"/>
                    </a:lnTo>
                    <a:lnTo>
                      <a:pt x="1221" y="381"/>
                    </a:lnTo>
                    <a:lnTo>
                      <a:pt x="1221" y="381"/>
                    </a:lnTo>
                    <a:lnTo>
                      <a:pt x="1221" y="380"/>
                    </a:lnTo>
                    <a:lnTo>
                      <a:pt x="1221" y="380"/>
                    </a:lnTo>
                    <a:lnTo>
                      <a:pt x="1221" y="379"/>
                    </a:lnTo>
                    <a:lnTo>
                      <a:pt x="1221" y="379"/>
                    </a:lnTo>
                    <a:lnTo>
                      <a:pt x="1221" y="377"/>
                    </a:lnTo>
                    <a:lnTo>
                      <a:pt x="1220" y="381"/>
                    </a:lnTo>
                    <a:lnTo>
                      <a:pt x="1219" y="384"/>
                    </a:lnTo>
                    <a:lnTo>
                      <a:pt x="1217" y="388"/>
                    </a:lnTo>
                    <a:lnTo>
                      <a:pt x="1216" y="392"/>
                    </a:lnTo>
                    <a:lnTo>
                      <a:pt x="1215" y="395"/>
                    </a:lnTo>
                    <a:lnTo>
                      <a:pt x="1215" y="399"/>
                    </a:lnTo>
                    <a:lnTo>
                      <a:pt x="1213" y="403"/>
                    </a:lnTo>
                    <a:lnTo>
                      <a:pt x="1213" y="406"/>
                    </a:lnTo>
                    <a:lnTo>
                      <a:pt x="1213" y="406"/>
                    </a:lnTo>
                    <a:lnTo>
                      <a:pt x="1213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6"/>
                    </a:lnTo>
                    <a:lnTo>
                      <a:pt x="1212" y="402"/>
                    </a:lnTo>
                    <a:lnTo>
                      <a:pt x="1212" y="396"/>
                    </a:lnTo>
                    <a:lnTo>
                      <a:pt x="1212" y="392"/>
                    </a:lnTo>
                    <a:lnTo>
                      <a:pt x="1213" y="387"/>
                    </a:lnTo>
                    <a:lnTo>
                      <a:pt x="1213" y="381"/>
                    </a:lnTo>
                    <a:lnTo>
                      <a:pt x="1215" y="377"/>
                    </a:lnTo>
                    <a:lnTo>
                      <a:pt x="1216" y="372"/>
                    </a:lnTo>
                    <a:lnTo>
                      <a:pt x="1217" y="367"/>
                    </a:lnTo>
                    <a:lnTo>
                      <a:pt x="1219" y="365"/>
                    </a:lnTo>
                    <a:lnTo>
                      <a:pt x="1217" y="364"/>
                    </a:lnTo>
                    <a:lnTo>
                      <a:pt x="1217" y="363"/>
                    </a:lnTo>
                    <a:lnTo>
                      <a:pt x="1217" y="360"/>
                    </a:lnTo>
                    <a:lnTo>
                      <a:pt x="1216" y="359"/>
                    </a:lnTo>
                    <a:lnTo>
                      <a:pt x="1216" y="357"/>
                    </a:lnTo>
                    <a:lnTo>
                      <a:pt x="1215" y="355"/>
                    </a:lnTo>
                    <a:lnTo>
                      <a:pt x="1215" y="353"/>
                    </a:lnTo>
                    <a:lnTo>
                      <a:pt x="1212" y="345"/>
                    </a:lnTo>
                    <a:lnTo>
                      <a:pt x="1208" y="338"/>
                    </a:lnTo>
                    <a:lnTo>
                      <a:pt x="1205" y="330"/>
                    </a:lnTo>
                    <a:lnTo>
                      <a:pt x="1202" y="322"/>
                    </a:lnTo>
                    <a:lnTo>
                      <a:pt x="1198" y="316"/>
                    </a:lnTo>
                    <a:lnTo>
                      <a:pt x="1194" y="308"/>
                    </a:lnTo>
                    <a:lnTo>
                      <a:pt x="1190" y="301"/>
                    </a:lnTo>
                    <a:lnTo>
                      <a:pt x="1186" y="294"/>
                    </a:lnTo>
                    <a:lnTo>
                      <a:pt x="1182" y="290"/>
                    </a:lnTo>
                    <a:lnTo>
                      <a:pt x="1178" y="286"/>
                    </a:lnTo>
                    <a:lnTo>
                      <a:pt x="1174" y="281"/>
                    </a:lnTo>
                    <a:lnTo>
                      <a:pt x="1172" y="277"/>
                    </a:lnTo>
                    <a:lnTo>
                      <a:pt x="1167" y="271"/>
                    </a:lnTo>
                    <a:lnTo>
                      <a:pt x="1163" y="267"/>
                    </a:lnTo>
                    <a:lnTo>
                      <a:pt x="1159" y="263"/>
                    </a:lnTo>
                    <a:lnTo>
                      <a:pt x="1155" y="259"/>
                    </a:lnTo>
                    <a:lnTo>
                      <a:pt x="1155" y="259"/>
                    </a:lnTo>
                    <a:lnTo>
                      <a:pt x="1155" y="259"/>
                    </a:lnTo>
                    <a:lnTo>
                      <a:pt x="1155" y="259"/>
                    </a:lnTo>
                    <a:lnTo>
                      <a:pt x="1154" y="259"/>
                    </a:lnTo>
                    <a:lnTo>
                      <a:pt x="1154" y="261"/>
                    </a:lnTo>
                    <a:lnTo>
                      <a:pt x="1154" y="261"/>
                    </a:lnTo>
                    <a:lnTo>
                      <a:pt x="1154" y="261"/>
                    </a:lnTo>
                    <a:lnTo>
                      <a:pt x="1154" y="261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9" y="286"/>
                    </a:lnTo>
                    <a:lnTo>
                      <a:pt x="1147" y="286"/>
                    </a:lnTo>
                    <a:lnTo>
                      <a:pt x="1147" y="286"/>
                    </a:lnTo>
                    <a:lnTo>
                      <a:pt x="1147" y="286"/>
                    </a:lnTo>
                    <a:lnTo>
                      <a:pt x="1147" y="282"/>
                    </a:lnTo>
                    <a:lnTo>
                      <a:pt x="1147" y="277"/>
                    </a:lnTo>
                    <a:lnTo>
                      <a:pt x="1147" y="271"/>
                    </a:lnTo>
                    <a:lnTo>
                      <a:pt x="1149" y="266"/>
                    </a:lnTo>
                    <a:lnTo>
                      <a:pt x="1149" y="261"/>
                    </a:lnTo>
                    <a:lnTo>
                      <a:pt x="1147" y="255"/>
                    </a:lnTo>
                    <a:lnTo>
                      <a:pt x="1146" y="250"/>
                    </a:lnTo>
                    <a:lnTo>
                      <a:pt x="1143" y="246"/>
                    </a:lnTo>
                    <a:lnTo>
                      <a:pt x="1143" y="243"/>
                    </a:lnTo>
                    <a:lnTo>
                      <a:pt x="1142" y="242"/>
                    </a:lnTo>
                    <a:lnTo>
                      <a:pt x="1141" y="240"/>
                    </a:lnTo>
                    <a:lnTo>
                      <a:pt x="1139" y="238"/>
                    </a:lnTo>
                    <a:lnTo>
                      <a:pt x="1138" y="236"/>
                    </a:lnTo>
                    <a:lnTo>
                      <a:pt x="1137" y="235"/>
                    </a:lnTo>
                    <a:lnTo>
                      <a:pt x="1135" y="234"/>
                    </a:lnTo>
                    <a:lnTo>
                      <a:pt x="1134" y="231"/>
                    </a:lnTo>
                    <a:lnTo>
                      <a:pt x="1133" y="230"/>
                    </a:lnTo>
                    <a:lnTo>
                      <a:pt x="1130" y="228"/>
                    </a:lnTo>
                    <a:lnTo>
                      <a:pt x="1129" y="226"/>
                    </a:lnTo>
                    <a:lnTo>
                      <a:pt x="1127" y="224"/>
                    </a:lnTo>
                    <a:lnTo>
                      <a:pt x="1126" y="223"/>
                    </a:lnTo>
                    <a:lnTo>
                      <a:pt x="1123" y="220"/>
                    </a:lnTo>
                    <a:lnTo>
                      <a:pt x="1122" y="219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20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9" y="217"/>
                    </a:lnTo>
                    <a:lnTo>
                      <a:pt x="1116" y="231"/>
                    </a:lnTo>
                    <a:lnTo>
                      <a:pt x="1116" y="231"/>
                    </a:lnTo>
                    <a:lnTo>
                      <a:pt x="1116" y="231"/>
                    </a:lnTo>
                    <a:lnTo>
                      <a:pt x="1116" y="231"/>
                    </a:lnTo>
                    <a:lnTo>
                      <a:pt x="1116" y="231"/>
                    </a:lnTo>
                    <a:lnTo>
                      <a:pt x="1116" y="231"/>
                    </a:lnTo>
                    <a:lnTo>
                      <a:pt x="1116" y="231"/>
                    </a:lnTo>
                    <a:lnTo>
                      <a:pt x="1116" y="231"/>
                    </a:lnTo>
                    <a:lnTo>
                      <a:pt x="1116" y="231"/>
                    </a:lnTo>
                    <a:lnTo>
                      <a:pt x="1115" y="230"/>
                    </a:lnTo>
                    <a:lnTo>
                      <a:pt x="1115" y="230"/>
                    </a:lnTo>
                    <a:lnTo>
                      <a:pt x="1115" y="230"/>
                    </a:lnTo>
                    <a:lnTo>
                      <a:pt x="1115" y="230"/>
                    </a:lnTo>
                    <a:lnTo>
                      <a:pt x="1115" y="228"/>
                    </a:lnTo>
                    <a:lnTo>
                      <a:pt x="1115" y="228"/>
                    </a:lnTo>
                    <a:lnTo>
                      <a:pt x="1115" y="227"/>
                    </a:lnTo>
                    <a:lnTo>
                      <a:pt x="1115" y="227"/>
                    </a:lnTo>
                    <a:lnTo>
                      <a:pt x="1114" y="224"/>
                    </a:lnTo>
                    <a:lnTo>
                      <a:pt x="1114" y="223"/>
                    </a:lnTo>
                    <a:lnTo>
                      <a:pt x="1114" y="220"/>
                    </a:lnTo>
                    <a:lnTo>
                      <a:pt x="1114" y="219"/>
                    </a:lnTo>
                    <a:lnTo>
                      <a:pt x="1114" y="216"/>
                    </a:lnTo>
                    <a:lnTo>
                      <a:pt x="1114" y="213"/>
                    </a:lnTo>
                    <a:lnTo>
                      <a:pt x="1114" y="212"/>
                    </a:lnTo>
                    <a:lnTo>
                      <a:pt x="1114" y="209"/>
                    </a:lnTo>
                    <a:lnTo>
                      <a:pt x="1114" y="209"/>
                    </a:lnTo>
                    <a:lnTo>
                      <a:pt x="1112" y="208"/>
                    </a:lnTo>
                    <a:lnTo>
                      <a:pt x="1112" y="208"/>
                    </a:lnTo>
                    <a:lnTo>
                      <a:pt x="1111" y="207"/>
                    </a:lnTo>
                    <a:lnTo>
                      <a:pt x="1111" y="207"/>
                    </a:lnTo>
                    <a:lnTo>
                      <a:pt x="1110" y="205"/>
                    </a:lnTo>
                    <a:lnTo>
                      <a:pt x="1110" y="204"/>
                    </a:lnTo>
                    <a:lnTo>
                      <a:pt x="1108" y="204"/>
                    </a:lnTo>
                    <a:lnTo>
                      <a:pt x="1107" y="203"/>
                    </a:lnTo>
                    <a:lnTo>
                      <a:pt x="1106" y="200"/>
                    </a:lnTo>
                    <a:lnTo>
                      <a:pt x="1104" y="199"/>
                    </a:lnTo>
                    <a:lnTo>
                      <a:pt x="1103" y="197"/>
                    </a:lnTo>
                    <a:lnTo>
                      <a:pt x="1100" y="195"/>
                    </a:lnTo>
                    <a:lnTo>
                      <a:pt x="1099" y="193"/>
                    </a:lnTo>
                    <a:lnTo>
                      <a:pt x="1098" y="192"/>
                    </a:lnTo>
                    <a:lnTo>
                      <a:pt x="1096" y="191"/>
                    </a:lnTo>
                    <a:lnTo>
                      <a:pt x="1092" y="187"/>
                    </a:lnTo>
                    <a:lnTo>
                      <a:pt x="1088" y="184"/>
                    </a:lnTo>
                    <a:lnTo>
                      <a:pt x="1084" y="180"/>
                    </a:lnTo>
                    <a:lnTo>
                      <a:pt x="1080" y="177"/>
                    </a:lnTo>
                    <a:lnTo>
                      <a:pt x="1076" y="173"/>
                    </a:lnTo>
                    <a:lnTo>
                      <a:pt x="1072" y="170"/>
                    </a:lnTo>
                    <a:lnTo>
                      <a:pt x="1068" y="168"/>
                    </a:lnTo>
                    <a:lnTo>
                      <a:pt x="1064" y="164"/>
                    </a:lnTo>
                    <a:lnTo>
                      <a:pt x="1061" y="162"/>
                    </a:lnTo>
                    <a:lnTo>
                      <a:pt x="1059" y="160"/>
                    </a:lnTo>
                    <a:lnTo>
                      <a:pt x="1056" y="158"/>
                    </a:lnTo>
                    <a:lnTo>
                      <a:pt x="1055" y="156"/>
                    </a:lnTo>
                    <a:lnTo>
                      <a:pt x="1052" y="154"/>
                    </a:lnTo>
                    <a:lnTo>
                      <a:pt x="1049" y="153"/>
                    </a:lnTo>
                    <a:lnTo>
                      <a:pt x="1047" y="152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0"/>
                    </a:lnTo>
                    <a:lnTo>
                      <a:pt x="1043" y="152"/>
                    </a:lnTo>
                    <a:lnTo>
                      <a:pt x="1043" y="152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40" y="168"/>
                    </a:lnTo>
                    <a:lnTo>
                      <a:pt x="1038" y="168"/>
                    </a:lnTo>
                    <a:lnTo>
                      <a:pt x="1038" y="168"/>
                    </a:lnTo>
                    <a:lnTo>
                      <a:pt x="1038" y="164"/>
                    </a:lnTo>
                    <a:lnTo>
                      <a:pt x="1038" y="158"/>
                    </a:lnTo>
                    <a:lnTo>
                      <a:pt x="1038" y="154"/>
                    </a:lnTo>
                    <a:lnTo>
                      <a:pt x="1037" y="149"/>
                    </a:lnTo>
                    <a:lnTo>
                      <a:pt x="1037" y="145"/>
                    </a:lnTo>
                    <a:lnTo>
                      <a:pt x="1036" y="141"/>
                    </a:lnTo>
                    <a:lnTo>
                      <a:pt x="1033" y="137"/>
                    </a:lnTo>
                    <a:lnTo>
                      <a:pt x="1029" y="134"/>
                    </a:lnTo>
                    <a:lnTo>
                      <a:pt x="1028" y="133"/>
                    </a:lnTo>
                    <a:lnTo>
                      <a:pt x="1028" y="133"/>
                    </a:lnTo>
                    <a:lnTo>
                      <a:pt x="1026" y="133"/>
                    </a:lnTo>
                    <a:lnTo>
                      <a:pt x="1025" y="131"/>
                    </a:lnTo>
                    <a:lnTo>
                      <a:pt x="1025" y="131"/>
                    </a:lnTo>
                    <a:lnTo>
                      <a:pt x="1024" y="131"/>
                    </a:lnTo>
                    <a:lnTo>
                      <a:pt x="1024" y="130"/>
                    </a:lnTo>
                    <a:lnTo>
                      <a:pt x="1022" y="130"/>
                    </a:lnTo>
                    <a:lnTo>
                      <a:pt x="1021" y="130"/>
                    </a:lnTo>
                    <a:lnTo>
                      <a:pt x="1021" y="130"/>
                    </a:lnTo>
                    <a:lnTo>
                      <a:pt x="1020" y="130"/>
                    </a:lnTo>
                    <a:lnTo>
                      <a:pt x="1020" y="129"/>
                    </a:lnTo>
                    <a:lnTo>
                      <a:pt x="1018" y="129"/>
                    </a:lnTo>
                    <a:lnTo>
                      <a:pt x="1018" y="129"/>
                    </a:lnTo>
                    <a:lnTo>
                      <a:pt x="1017" y="129"/>
                    </a:lnTo>
                    <a:lnTo>
                      <a:pt x="1017" y="129"/>
                    </a:lnTo>
                    <a:lnTo>
                      <a:pt x="1017" y="129"/>
                    </a:lnTo>
                    <a:lnTo>
                      <a:pt x="1016" y="129"/>
                    </a:lnTo>
                    <a:lnTo>
                      <a:pt x="1016" y="129"/>
                    </a:lnTo>
                    <a:lnTo>
                      <a:pt x="1016" y="129"/>
                    </a:lnTo>
                    <a:lnTo>
                      <a:pt x="1014" y="129"/>
                    </a:lnTo>
                    <a:lnTo>
                      <a:pt x="1014" y="129"/>
                    </a:lnTo>
                    <a:lnTo>
                      <a:pt x="1014" y="129"/>
                    </a:lnTo>
                    <a:lnTo>
                      <a:pt x="1013" y="130"/>
                    </a:lnTo>
                    <a:lnTo>
                      <a:pt x="1013" y="130"/>
                    </a:lnTo>
                    <a:lnTo>
                      <a:pt x="1013" y="131"/>
                    </a:lnTo>
                    <a:lnTo>
                      <a:pt x="1013" y="133"/>
                    </a:lnTo>
                    <a:lnTo>
                      <a:pt x="1013" y="134"/>
                    </a:lnTo>
                    <a:lnTo>
                      <a:pt x="1013" y="134"/>
                    </a:lnTo>
                    <a:lnTo>
                      <a:pt x="1013" y="136"/>
                    </a:lnTo>
                    <a:lnTo>
                      <a:pt x="1013" y="137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3" y="138"/>
                    </a:lnTo>
                    <a:lnTo>
                      <a:pt x="1012" y="138"/>
                    </a:lnTo>
                    <a:lnTo>
                      <a:pt x="1012" y="138"/>
                    </a:lnTo>
                    <a:lnTo>
                      <a:pt x="1010" y="137"/>
                    </a:lnTo>
                    <a:lnTo>
                      <a:pt x="1010" y="136"/>
                    </a:lnTo>
                    <a:lnTo>
                      <a:pt x="1010" y="136"/>
                    </a:lnTo>
                    <a:lnTo>
                      <a:pt x="1009" y="134"/>
                    </a:lnTo>
                    <a:lnTo>
                      <a:pt x="1009" y="133"/>
                    </a:lnTo>
                    <a:lnTo>
                      <a:pt x="1009" y="131"/>
                    </a:lnTo>
                    <a:lnTo>
                      <a:pt x="1008" y="127"/>
                    </a:lnTo>
                    <a:lnTo>
                      <a:pt x="1006" y="123"/>
                    </a:lnTo>
                    <a:lnTo>
                      <a:pt x="1004" y="119"/>
                    </a:lnTo>
                    <a:lnTo>
                      <a:pt x="1001" y="117"/>
                    </a:lnTo>
                    <a:lnTo>
                      <a:pt x="997" y="113"/>
                    </a:lnTo>
                    <a:lnTo>
                      <a:pt x="994" y="110"/>
                    </a:lnTo>
                    <a:lnTo>
                      <a:pt x="990" y="107"/>
                    </a:lnTo>
                    <a:lnTo>
                      <a:pt x="987" y="106"/>
                    </a:lnTo>
                    <a:lnTo>
                      <a:pt x="985" y="103"/>
                    </a:lnTo>
                    <a:lnTo>
                      <a:pt x="981" y="102"/>
                    </a:lnTo>
                    <a:lnTo>
                      <a:pt x="978" y="101"/>
                    </a:lnTo>
                    <a:lnTo>
                      <a:pt x="975" y="98"/>
                    </a:lnTo>
                    <a:lnTo>
                      <a:pt x="973" y="97"/>
                    </a:lnTo>
                    <a:lnTo>
                      <a:pt x="970" y="95"/>
                    </a:lnTo>
                    <a:lnTo>
                      <a:pt x="967" y="92"/>
                    </a:lnTo>
                    <a:lnTo>
                      <a:pt x="965" y="91"/>
                    </a:lnTo>
                    <a:lnTo>
                      <a:pt x="962" y="90"/>
                    </a:lnTo>
                    <a:lnTo>
                      <a:pt x="961" y="88"/>
                    </a:lnTo>
                    <a:lnTo>
                      <a:pt x="958" y="87"/>
                    </a:lnTo>
                    <a:lnTo>
                      <a:pt x="955" y="86"/>
                    </a:lnTo>
                    <a:lnTo>
                      <a:pt x="954" y="86"/>
                    </a:lnTo>
                    <a:lnTo>
                      <a:pt x="951" y="84"/>
                    </a:lnTo>
                    <a:lnTo>
                      <a:pt x="948" y="84"/>
                    </a:lnTo>
                    <a:lnTo>
                      <a:pt x="946" y="84"/>
                    </a:lnTo>
                    <a:lnTo>
                      <a:pt x="944" y="84"/>
                    </a:lnTo>
                    <a:lnTo>
                      <a:pt x="943" y="86"/>
                    </a:lnTo>
                    <a:lnTo>
                      <a:pt x="942" y="86"/>
                    </a:lnTo>
                    <a:lnTo>
                      <a:pt x="940" y="87"/>
                    </a:lnTo>
                    <a:lnTo>
                      <a:pt x="939" y="88"/>
                    </a:lnTo>
                    <a:lnTo>
                      <a:pt x="938" y="90"/>
                    </a:lnTo>
                    <a:lnTo>
                      <a:pt x="936" y="91"/>
                    </a:lnTo>
                    <a:lnTo>
                      <a:pt x="936" y="92"/>
                    </a:lnTo>
                    <a:lnTo>
                      <a:pt x="935" y="94"/>
                    </a:lnTo>
                    <a:lnTo>
                      <a:pt x="935" y="95"/>
                    </a:lnTo>
                    <a:lnTo>
                      <a:pt x="934" y="97"/>
                    </a:lnTo>
                    <a:lnTo>
                      <a:pt x="934" y="98"/>
                    </a:lnTo>
                    <a:lnTo>
                      <a:pt x="934" y="99"/>
                    </a:lnTo>
                    <a:lnTo>
                      <a:pt x="934" y="101"/>
                    </a:lnTo>
                    <a:lnTo>
                      <a:pt x="934" y="102"/>
                    </a:lnTo>
                    <a:lnTo>
                      <a:pt x="934" y="105"/>
                    </a:lnTo>
                    <a:lnTo>
                      <a:pt x="934" y="106"/>
                    </a:lnTo>
                    <a:lnTo>
                      <a:pt x="934" y="107"/>
                    </a:lnTo>
                    <a:lnTo>
                      <a:pt x="934" y="109"/>
                    </a:lnTo>
                    <a:lnTo>
                      <a:pt x="935" y="110"/>
                    </a:lnTo>
                    <a:lnTo>
                      <a:pt x="935" y="113"/>
                    </a:lnTo>
                    <a:lnTo>
                      <a:pt x="935" y="114"/>
                    </a:lnTo>
                    <a:lnTo>
                      <a:pt x="935" y="115"/>
                    </a:lnTo>
                    <a:lnTo>
                      <a:pt x="935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4" y="117"/>
                    </a:lnTo>
                    <a:lnTo>
                      <a:pt x="931" y="111"/>
                    </a:lnTo>
                    <a:lnTo>
                      <a:pt x="931" y="111"/>
                    </a:lnTo>
                    <a:lnTo>
                      <a:pt x="931" y="110"/>
                    </a:lnTo>
                    <a:lnTo>
                      <a:pt x="931" y="109"/>
                    </a:lnTo>
                    <a:lnTo>
                      <a:pt x="931" y="107"/>
                    </a:lnTo>
                    <a:lnTo>
                      <a:pt x="930" y="106"/>
                    </a:lnTo>
                    <a:lnTo>
                      <a:pt x="930" y="105"/>
                    </a:lnTo>
                    <a:lnTo>
                      <a:pt x="930" y="103"/>
                    </a:lnTo>
                    <a:lnTo>
                      <a:pt x="930" y="103"/>
                    </a:lnTo>
                    <a:lnTo>
                      <a:pt x="928" y="98"/>
                    </a:lnTo>
                    <a:lnTo>
                      <a:pt x="927" y="92"/>
                    </a:lnTo>
                    <a:lnTo>
                      <a:pt x="927" y="88"/>
                    </a:lnTo>
                    <a:lnTo>
                      <a:pt x="926" y="83"/>
                    </a:lnTo>
                    <a:lnTo>
                      <a:pt x="924" y="79"/>
                    </a:lnTo>
                    <a:lnTo>
                      <a:pt x="923" y="75"/>
                    </a:lnTo>
                    <a:lnTo>
                      <a:pt x="920" y="71"/>
                    </a:lnTo>
                    <a:lnTo>
                      <a:pt x="915" y="70"/>
                    </a:lnTo>
                    <a:lnTo>
                      <a:pt x="914" y="68"/>
                    </a:lnTo>
                    <a:lnTo>
                      <a:pt x="911" y="67"/>
                    </a:lnTo>
                    <a:lnTo>
                      <a:pt x="909" y="66"/>
                    </a:lnTo>
                    <a:lnTo>
                      <a:pt x="907" y="64"/>
                    </a:lnTo>
                    <a:lnTo>
                      <a:pt x="905" y="64"/>
                    </a:lnTo>
                    <a:lnTo>
                      <a:pt x="903" y="63"/>
                    </a:lnTo>
                    <a:lnTo>
                      <a:pt x="901" y="62"/>
                    </a:lnTo>
                    <a:lnTo>
                      <a:pt x="899" y="60"/>
                    </a:lnTo>
                    <a:lnTo>
                      <a:pt x="896" y="59"/>
                    </a:lnTo>
                    <a:lnTo>
                      <a:pt x="893" y="59"/>
                    </a:lnTo>
                    <a:lnTo>
                      <a:pt x="891" y="58"/>
                    </a:lnTo>
                    <a:lnTo>
                      <a:pt x="888" y="56"/>
                    </a:lnTo>
                    <a:lnTo>
                      <a:pt x="885" y="55"/>
                    </a:lnTo>
                    <a:lnTo>
                      <a:pt x="883" y="54"/>
                    </a:lnTo>
                    <a:lnTo>
                      <a:pt x="880" y="54"/>
                    </a:lnTo>
                    <a:lnTo>
                      <a:pt x="877" y="52"/>
                    </a:lnTo>
                    <a:lnTo>
                      <a:pt x="865" y="48"/>
                    </a:lnTo>
                    <a:lnTo>
                      <a:pt x="854" y="43"/>
                    </a:lnTo>
                    <a:lnTo>
                      <a:pt x="844" y="39"/>
                    </a:lnTo>
                    <a:lnTo>
                      <a:pt x="832" y="33"/>
                    </a:lnTo>
                    <a:lnTo>
                      <a:pt x="821" y="28"/>
                    </a:lnTo>
                    <a:lnTo>
                      <a:pt x="809" y="24"/>
                    </a:lnTo>
                    <a:lnTo>
                      <a:pt x="798" y="19"/>
                    </a:lnTo>
                    <a:lnTo>
                      <a:pt x="786" y="13"/>
                    </a:lnTo>
                    <a:lnTo>
                      <a:pt x="780" y="12"/>
                    </a:lnTo>
                    <a:lnTo>
                      <a:pt x="774" y="11"/>
                    </a:lnTo>
                    <a:lnTo>
                      <a:pt x="768" y="9"/>
                    </a:lnTo>
                    <a:lnTo>
                      <a:pt x="762" y="9"/>
                    </a:lnTo>
                    <a:lnTo>
                      <a:pt x="755" y="9"/>
                    </a:lnTo>
                    <a:lnTo>
                      <a:pt x="750" y="9"/>
                    </a:lnTo>
                    <a:lnTo>
                      <a:pt x="743" y="11"/>
                    </a:lnTo>
                    <a:lnTo>
                      <a:pt x="736" y="11"/>
                    </a:lnTo>
                    <a:lnTo>
                      <a:pt x="732" y="12"/>
                    </a:lnTo>
                    <a:lnTo>
                      <a:pt x="729" y="13"/>
                    </a:lnTo>
                    <a:lnTo>
                      <a:pt x="725" y="15"/>
                    </a:lnTo>
                    <a:lnTo>
                      <a:pt x="723" y="17"/>
                    </a:lnTo>
                    <a:lnTo>
                      <a:pt x="719" y="19"/>
                    </a:lnTo>
                    <a:lnTo>
                      <a:pt x="716" y="20"/>
                    </a:lnTo>
                    <a:lnTo>
                      <a:pt x="713" y="23"/>
                    </a:lnTo>
                    <a:lnTo>
                      <a:pt x="712" y="25"/>
                    </a:lnTo>
                    <a:lnTo>
                      <a:pt x="711" y="28"/>
                    </a:lnTo>
                    <a:lnTo>
                      <a:pt x="709" y="31"/>
                    </a:lnTo>
                    <a:lnTo>
                      <a:pt x="709" y="33"/>
                    </a:lnTo>
                    <a:lnTo>
                      <a:pt x="708" y="35"/>
                    </a:lnTo>
                    <a:lnTo>
                      <a:pt x="708" y="37"/>
                    </a:lnTo>
                    <a:lnTo>
                      <a:pt x="708" y="40"/>
                    </a:lnTo>
                    <a:lnTo>
                      <a:pt x="708" y="43"/>
                    </a:lnTo>
                    <a:lnTo>
                      <a:pt x="709" y="45"/>
                    </a:lnTo>
                    <a:lnTo>
                      <a:pt x="711" y="49"/>
                    </a:lnTo>
                    <a:lnTo>
                      <a:pt x="712" y="54"/>
                    </a:lnTo>
                    <a:lnTo>
                      <a:pt x="713" y="58"/>
                    </a:lnTo>
                    <a:lnTo>
                      <a:pt x="716" y="62"/>
                    </a:lnTo>
                    <a:lnTo>
                      <a:pt x="717" y="66"/>
                    </a:lnTo>
                    <a:lnTo>
                      <a:pt x="719" y="68"/>
                    </a:lnTo>
                    <a:lnTo>
                      <a:pt x="721" y="72"/>
                    </a:lnTo>
                    <a:lnTo>
                      <a:pt x="723" y="76"/>
                    </a:lnTo>
                    <a:lnTo>
                      <a:pt x="725" y="82"/>
                    </a:lnTo>
                    <a:lnTo>
                      <a:pt x="727" y="86"/>
                    </a:lnTo>
                    <a:lnTo>
                      <a:pt x="728" y="91"/>
                    </a:lnTo>
                    <a:lnTo>
                      <a:pt x="729" y="97"/>
                    </a:lnTo>
                    <a:lnTo>
                      <a:pt x="731" y="102"/>
                    </a:lnTo>
                    <a:lnTo>
                      <a:pt x="731" y="107"/>
                    </a:lnTo>
                    <a:lnTo>
                      <a:pt x="732" y="113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2" y="118"/>
                    </a:lnTo>
                    <a:lnTo>
                      <a:pt x="731" y="118"/>
                    </a:lnTo>
                    <a:lnTo>
                      <a:pt x="731" y="115"/>
                    </a:lnTo>
                    <a:lnTo>
                      <a:pt x="729" y="113"/>
                    </a:lnTo>
                    <a:lnTo>
                      <a:pt x="729" y="110"/>
                    </a:lnTo>
                    <a:lnTo>
                      <a:pt x="728" y="107"/>
                    </a:lnTo>
                    <a:lnTo>
                      <a:pt x="728" y="105"/>
                    </a:lnTo>
                    <a:lnTo>
                      <a:pt x="727" y="102"/>
                    </a:lnTo>
                    <a:lnTo>
                      <a:pt x="727" y="99"/>
                    </a:lnTo>
                    <a:lnTo>
                      <a:pt x="725" y="97"/>
                    </a:lnTo>
                    <a:lnTo>
                      <a:pt x="723" y="87"/>
                    </a:lnTo>
                    <a:lnTo>
                      <a:pt x="719" y="78"/>
                    </a:lnTo>
                    <a:lnTo>
                      <a:pt x="715" y="68"/>
                    </a:lnTo>
                    <a:lnTo>
                      <a:pt x="709" y="60"/>
                    </a:lnTo>
                    <a:lnTo>
                      <a:pt x="707" y="51"/>
                    </a:lnTo>
                    <a:lnTo>
                      <a:pt x="704" y="41"/>
                    </a:lnTo>
                    <a:lnTo>
                      <a:pt x="704" y="37"/>
                    </a:lnTo>
                    <a:lnTo>
                      <a:pt x="704" y="33"/>
                    </a:lnTo>
                    <a:lnTo>
                      <a:pt x="705" y="28"/>
                    </a:lnTo>
                    <a:lnTo>
                      <a:pt x="708" y="24"/>
                    </a:lnTo>
                    <a:lnTo>
                      <a:pt x="708" y="24"/>
                    </a:lnTo>
                    <a:lnTo>
                      <a:pt x="709" y="23"/>
                    </a:lnTo>
                    <a:lnTo>
                      <a:pt x="709" y="23"/>
                    </a:lnTo>
                    <a:lnTo>
                      <a:pt x="709" y="21"/>
                    </a:lnTo>
                    <a:lnTo>
                      <a:pt x="709" y="21"/>
                    </a:lnTo>
                    <a:lnTo>
                      <a:pt x="711" y="21"/>
                    </a:lnTo>
                    <a:lnTo>
                      <a:pt x="711" y="20"/>
                    </a:lnTo>
                    <a:lnTo>
                      <a:pt x="711" y="20"/>
                    </a:lnTo>
                    <a:lnTo>
                      <a:pt x="711" y="19"/>
                    </a:lnTo>
                    <a:lnTo>
                      <a:pt x="711" y="16"/>
                    </a:lnTo>
                    <a:lnTo>
                      <a:pt x="711" y="15"/>
                    </a:lnTo>
                    <a:lnTo>
                      <a:pt x="709" y="13"/>
                    </a:lnTo>
                    <a:lnTo>
                      <a:pt x="708" y="11"/>
                    </a:lnTo>
                    <a:lnTo>
                      <a:pt x="708" y="9"/>
                    </a:lnTo>
                    <a:lnTo>
                      <a:pt x="707" y="8"/>
                    </a:lnTo>
                    <a:lnTo>
                      <a:pt x="705" y="6"/>
                    </a:lnTo>
                    <a:lnTo>
                      <a:pt x="700" y="4"/>
                    </a:lnTo>
                    <a:lnTo>
                      <a:pt x="696" y="2"/>
                    </a:lnTo>
                    <a:lnTo>
                      <a:pt x="690" y="1"/>
                    </a:lnTo>
                    <a:lnTo>
                      <a:pt x="685" y="0"/>
                    </a:lnTo>
                    <a:lnTo>
                      <a:pt x="681" y="0"/>
                    </a:lnTo>
                    <a:lnTo>
                      <a:pt x="676" y="0"/>
                    </a:lnTo>
                    <a:lnTo>
                      <a:pt x="670" y="0"/>
                    </a:lnTo>
                    <a:lnTo>
                      <a:pt x="665" y="1"/>
                    </a:lnTo>
                    <a:lnTo>
                      <a:pt x="661" y="2"/>
                    </a:lnTo>
                    <a:lnTo>
                      <a:pt x="656" y="2"/>
                    </a:lnTo>
                    <a:lnTo>
                      <a:pt x="650" y="4"/>
                    </a:lnTo>
                    <a:lnTo>
                      <a:pt x="645" y="5"/>
                    </a:lnTo>
                    <a:lnTo>
                      <a:pt x="641" y="5"/>
                    </a:lnTo>
                    <a:lnTo>
                      <a:pt x="635" y="6"/>
                    </a:lnTo>
                    <a:lnTo>
                      <a:pt x="631" y="9"/>
                    </a:lnTo>
                    <a:lnTo>
                      <a:pt x="627" y="11"/>
                    </a:lnTo>
                    <a:lnTo>
                      <a:pt x="626" y="12"/>
                    </a:lnTo>
                    <a:lnTo>
                      <a:pt x="626" y="12"/>
                    </a:lnTo>
                    <a:lnTo>
                      <a:pt x="625" y="12"/>
                    </a:lnTo>
                    <a:lnTo>
                      <a:pt x="625" y="13"/>
                    </a:lnTo>
                    <a:lnTo>
                      <a:pt x="623" y="13"/>
                    </a:lnTo>
                    <a:lnTo>
                      <a:pt x="623" y="15"/>
                    </a:lnTo>
                    <a:lnTo>
                      <a:pt x="623" y="15"/>
                    </a:lnTo>
                    <a:lnTo>
                      <a:pt x="622" y="16"/>
                    </a:lnTo>
                    <a:lnTo>
                      <a:pt x="622" y="20"/>
                    </a:lnTo>
                    <a:lnTo>
                      <a:pt x="623" y="24"/>
                    </a:lnTo>
                    <a:lnTo>
                      <a:pt x="623" y="28"/>
                    </a:lnTo>
                    <a:lnTo>
                      <a:pt x="623" y="32"/>
                    </a:lnTo>
                    <a:lnTo>
                      <a:pt x="625" y="36"/>
                    </a:lnTo>
                    <a:lnTo>
                      <a:pt x="625" y="40"/>
                    </a:lnTo>
                    <a:lnTo>
                      <a:pt x="626" y="44"/>
                    </a:lnTo>
                    <a:lnTo>
                      <a:pt x="627" y="48"/>
                    </a:lnTo>
                    <a:lnTo>
                      <a:pt x="629" y="52"/>
                    </a:lnTo>
                    <a:lnTo>
                      <a:pt x="629" y="55"/>
                    </a:lnTo>
                    <a:lnTo>
                      <a:pt x="630" y="59"/>
                    </a:lnTo>
                    <a:lnTo>
                      <a:pt x="631" y="62"/>
                    </a:lnTo>
                    <a:lnTo>
                      <a:pt x="633" y="64"/>
                    </a:lnTo>
                    <a:lnTo>
                      <a:pt x="634" y="68"/>
                    </a:lnTo>
                    <a:lnTo>
                      <a:pt x="635" y="71"/>
                    </a:lnTo>
                    <a:lnTo>
                      <a:pt x="637" y="74"/>
                    </a:lnTo>
                    <a:lnTo>
                      <a:pt x="639" y="83"/>
                    </a:lnTo>
                    <a:lnTo>
                      <a:pt x="643" y="94"/>
                    </a:lnTo>
                    <a:lnTo>
                      <a:pt x="647" y="103"/>
                    </a:lnTo>
                    <a:lnTo>
                      <a:pt x="650" y="113"/>
                    </a:lnTo>
                    <a:lnTo>
                      <a:pt x="654" y="122"/>
                    </a:lnTo>
                    <a:lnTo>
                      <a:pt x="658" y="133"/>
                    </a:lnTo>
                    <a:lnTo>
                      <a:pt x="662" y="142"/>
                    </a:lnTo>
                    <a:lnTo>
                      <a:pt x="666" y="152"/>
                    </a:lnTo>
                    <a:lnTo>
                      <a:pt x="669" y="160"/>
                    </a:lnTo>
                    <a:lnTo>
                      <a:pt x="672" y="169"/>
                    </a:lnTo>
                    <a:lnTo>
                      <a:pt x="674" y="177"/>
                    </a:lnTo>
                    <a:lnTo>
                      <a:pt x="677" y="187"/>
                    </a:lnTo>
                    <a:lnTo>
                      <a:pt x="680" y="195"/>
                    </a:lnTo>
                    <a:lnTo>
                      <a:pt x="684" y="203"/>
                    </a:lnTo>
                    <a:lnTo>
                      <a:pt x="686" y="212"/>
                    </a:lnTo>
                    <a:lnTo>
                      <a:pt x="689" y="220"/>
                    </a:lnTo>
                    <a:lnTo>
                      <a:pt x="692" y="232"/>
                    </a:lnTo>
                    <a:lnTo>
                      <a:pt x="696" y="244"/>
                    </a:lnTo>
                    <a:lnTo>
                      <a:pt x="699" y="256"/>
                    </a:lnTo>
                    <a:lnTo>
                      <a:pt x="703" y="269"/>
                    </a:lnTo>
                    <a:lnTo>
                      <a:pt x="705" y="281"/>
                    </a:lnTo>
                    <a:lnTo>
                      <a:pt x="708" y="293"/>
                    </a:lnTo>
                    <a:lnTo>
                      <a:pt x="711" y="305"/>
                    </a:lnTo>
                    <a:lnTo>
                      <a:pt x="713" y="317"/>
                    </a:lnTo>
                    <a:lnTo>
                      <a:pt x="715" y="320"/>
                    </a:lnTo>
                    <a:lnTo>
                      <a:pt x="715" y="322"/>
                    </a:lnTo>
                    <a:lnTo>
                      <a:pt x="715" y="325"/>
                    </a:lnTo>
                    <a:lnTo>
                      <a:pt x="715" y="329"/>
                    </a:lnTo>
                    <a:lnTo>
                      <a:pt x="716" y="332"/>
                    </a:lnTo>
                    <a:lnTo>
                      <a:pt x="716" y="334"/>
                    </a:lnTo>
                    <a:lnTo>
                      <a:pt x="716" y="337"/>
                    </a:lnTo>
                    <a:lnTo>
                      <a:pt x="715" y="340"/>
                    </a:lnTo>
                    <a:lnTo>
                      <a:pt x="715" y="340"/>
                    </a:lnTo>
                    <a:lnTo>
                      <a:pt x="713" y="338"/>
                    </a:lnTo>
                    <a:lnTo>
                      <a:pt x="713" y="338"/>
                    </a:lnTo>
                    <a:lnTo>
                      <a:pt x="712" y="337"/>
                    </a:lnTo>
                    <a:lnTo>
                      <a:pt x="712" y="336"/>
                    </a:lnTo>
                    <a:lnTo>
                      <a:pt x="712" y="334"/>
                    </a:lnTo>
                    <a:lnTo>
                      <a:pt x="712" y="333"/>
                    </a:lnTo>
                    <a:lnTo>
                      <a:pt x="711" y="333"/>
                    </a:lnTo>
                    <a:lnTo>
                      <a:pt x="709" y="326"/>
                    </a:lnTo>
                    <a:lnTo>
                      <a:pt x="709" y="321"/>
                    </a:lnTo>
                    <a:lnTo>
                      <a:pt x="708" y="316"/>
                    </a:lnTo>
                    <a:lnTo>
                      <a:pt x="707" y="309"/>
                    </a:lnTo>
                    <a:lnTo>
                      <a:pt x="705" y="304"/>
                    </a:lnTo>
                    <a:lnTo>
                      <a:pt x="704" y="297"/>
                    </a:lnTo>
                    <a:lnTo>
                      <a:pt x="703" y="291"/>
                    </a:lnTo>
                    <a:lnTo>
                      <a:pt x="701" y="286"/>
                    </a:lnTo>
                    <a:lnTo>
                      <a:pt x="699" y="278"/>
                    </a:lnTo>
                    <a:lnTo>
                      <a:pt x="697" y="269"/>
                    </a:lnTo>
                    <a:lnTo>
                      <a:pt x="694" y="261"/>
                    </a:lnTo>
                    <a:lnTo>
                      <a:pt x="693" y="252"/>
                    </a:lnTo>
                    <a:lnTo>
                      <a:pt x="690" y="244"/>
                    </a:lnTo>
                    <a:lnTo>
                      <a:pt x="688" y="236"/>
                    </a:lnTo>
                    <a:lnTo>
                      <a:pt x="685" y="228"/>
                    </a:lnTo>
                    <a:lnTo>
                      <a:pt x="682" y="220"/>
                    </a:lnTo>
                    <a:lnTo>
                      <a:pt x="680" y="213"/>
                    </a:lnTo>
                    <a:lnTo>
                      <a:pt x="677" y="207"/>
                    </a:lnTo>
                    <a:lnTo>
                      <a:pt x="676" y="200"/>
                    </a:lnTo>
                    <a:lnTo>
                      <a:pt x="673" y="192"/>
                    </a:lnTo>
                    <a:lnTo>
                      <a:pt x="670" y="185"/>
                    </a:lnTo>
                    <a:lnTo>
                      <a:pt x="669" y="179"/>
                    </a:lnTo>
                    <a:lnTo>
                      <a:pt x="666" y="172"/>
                    </a:lnTo>
                    <a:lnTo>
                      <a:pt x="664" y="165"/>
                    </a:lnTo>
                    <a:lnTo>
                      <a:pt x="661" y="161"/>
                    </a:lnTo>
                    <a:lnTo>
                      <a:pt x="660" y="156"/>
                    </a:lnTo>
                    <a:lnTo>
                      <a:pt x="657" y="152"/>
                    </a:lnTo>
                    <a:lnTo>
                      <a:pt x="656" y="146"/>
                    </a:lnTo>
                    <a:lnTo>
                      <a:pt x="654" y="142"/>
                    </a:lnTo>
                    <a:lnTo>
                      <a:pt x="653" y="137"/>
                    </a:lnTo>
                    <a:lnTo>
                      <a:pt x="651" y="133"/>
                    </a:lnTo>
                    <a:lnTo>
                      <a:pt x="649" y="127"/>
                    </a:lnTo>
                    <a:lnTo>
                      <a:pt x="649" y="126"/>
                    </a:lnTo>
                    <a:lnTo>
                      <a:pt x="647" y="125"/>
                    </a:lnTo>
                    <a:lnTo>
                      <a:pt x="646" y="122"/>
                    </a:lnTo>
                    <a:lnTo>
                      <a:pt x="646" y="121"/>
                    </a:lnTo>
                    <a:lnTo>
                      <a:pt x="645" y="119"/>
                    </a:lnTo>
                    <a:lnTo>
                      <a:pt x="645" y="117"/>
                    </a:lnTo>
                    <a:lnTo>
                      <a:pt x="643" y="115"/>
                    </a:lnTo>
                    <a:lnTo>
                      <a:pt x="642" y="114"/>
                    </a:lnTo>
                    <a:lnTo>
                      <a:pt x="639" y="105"/>
                    </a:lnTo>
                    <a:lnTo>
                      <a:pt x="637" y="95"/>
                    </a:lnTo>
                    <a:lnTo>
                      <a:pt x="633" y="86"/>
                    </a:lnTo>
                    <a:lnTo>
                      <a:pt x="630" y="76"/>
                    </a:lnTo>
                    <a:lnTo>
                      <a:pt x="626" y="68"/>
                    </a:lnTo>
                    <a:lnTo>
                      <a:pt x="623" y="59"/>
                    </a:lnTo>
                    <a:lnTo>
                      <a:pt x="621" y="49"/>
                    </a:lnTo>
                    <a:lnTo>
                      <a:pt x="618" y="40"/>
                    </a:lnTo>
                    <a:lnTo>
                      <a:pt x="618" y="39"/>
                    </a:lnTo>
                    <a:lnTo>
                      <a:pt x="618" y="37"/>
                    </a:lnTo>
                    <a:lnTo>
                      <a:pt x="618" y="36"/>
                    </a:lnTo>
                    <a:lnTo>
                      <a:pt x="617" y="36"/>
                    </a:lnTo>
                    <a:lnTo>
                      <a:pt x="617" y="35"/>
                    </a:lnTo>
                    <a:lnTo>
                      <a:pt x="617" y="33"/>
                    </a:lnTo>
                    <a:lnTo>
                      <a:pt x="617" y="32"/>
                    </a:lnTo>
                    <a:lnTo>
                      <a:pt x="617" y="31"/>
                    </a:lnTo>
                    <a:lnTo>
                      <a:pt x="617" y="29"/>
                    </a:lnTo>
                    <a:lnTo>
                      <a:pt x="615" y="28"/>
                    </a:lnTo>
                    <a:lnTo>
                      <a:pt x="615" y="25"/>
                    </a:lnTo>
                    <a:lnTo>
                      <a:pt x="615" y="24"/>
                    </a:lnTo>
                    <a:lnTo>
                      <a:pt x="614" y="21"/>
                    </a:lnTo>
                    <a:lnTo>
                      <a:pt x="614" y="20"/>
                    </a:lnTo>
                    <a:lnTo>
                      <a:pt x="614" y="19"/>
                    </a:lnTo>
                    <a:lnTo>
                      <a:pt x="614" y="16"/>
                    </a:lnTo>
                    <a:lnTo>
                      <a:pt x="614" y="15"/>
                    </a:lnTo>
                    <a:lnTo>
                      <a:pt x="614" y="13"/>
                    </a:lnTo>
                    <a:lnTo>
                      <a:pt x="614" y="12"/>
                    </a:lnTo>
                    <a:lnTo>
                      <a:pt x="613" y="12"/>
                    </a:lnTo>
                    <a:lnTo>
                      <a:pt x="613" y="11"/>
                    </a:lnTo>
                    <a:lnTo>
                      <a:pt x="611" y="9"/>
                    </a:lnTo>
                    <a:lnTo>
                      <a:pt x="611" y="8"/>
                    </a:lnTo>
                    <a:lnTo>
                      <a:pt x="610" y="6"/>
                    </a:lnTo>
                    <a:lnTo>
                      <a:pt x="608" y="6"/>
                    </a:lnTo>
                    <a:lnTo>
                      <a:pt x="606" y="5"/>
                    </a:lnTo>
                    <a:lnTo>
                      <a:pt x="603" y="5"/>
                    </a:lnTo>
                    <a:lnTo>
                      <a:pt x="600" y="6"/>
                    </a:lnTo>
                    <a:lnTo>
                      <a:pt x="598" y="6"/>
                    </a:lnTo>
                    <a:lnTo>
                      <a:pt x="595" y="6"/>
                    </a:lnTo>
                    <a:lnTo>
                      <a:pt x="592" y="6"/>
                    </a:lnTo>
                    <a:lnTo>
                      <a:pt x="591" y="6"/>
                    </a:lnTo>
                    <a:lnTo>
                      <a:pt x="590" y="6"/>
                    </a:lnTo>
                    <a:lnTo>
                      <a:pt x="588" y="6"/>
                    </a:lnTo>
                    <a:lnTo>
                      <a:pt x="588" y="8"/>
                    </a:lnTo>
                    <a:lnTo>
                      <a:pt x="587" y="8"/>
                    </a:lnTo>
                    <a:lnTo>
                      <a:pt x="587" y="8"/>
                    </a:lnTo>
                    <a:lnTo>
                      <a:pt x="586" y="8"/>
                    </a:lnTo>
                    <a:lnTo>
                      <a:pt x="584" y="8"/>
                    </a:lnTo>
                    <a:lnTo>
                      <a:pt x="584" y="8"/>
                    </a:lnTo>
                    <a:lnTo>
                      <a:pt x="576" y="9"/>
                    </a:lnTo>
                    <a:lnTo>
                      <a:pt x="568" y="12"/>
                    </a:lnTo>
                    <a:lnTo>
                      <a:pt x="560" y="15"/>
                    </a:lnTo>
                    <a:lnTo>
                      <a:pt x="552" y="16"/>
                    </a:lnTo>
                    <a:lnTo>
                      <a:pt x="545" y="19"/>
                    </a:lnTo>
                    <a:lnTo>
                      <a:pt x="537" y="21"/>
                    </a:lnTo>
                    <a:lnTo>
                      <a:pt x="529" y="23"/>
                    </a:lnTo>
                    <a:lnTo>
                      <a:pt x="521" y="24"/>
                    </a:lnTo>
                    <a:lnTo>
                      <a:pt x="516" y="25"/>
                    </a:lnTo>
                    <a:lnTo>
                      <a:pt x="509" y="27"/>
                    </a:lnTo>
                    <a:lnTo>
                      <a:pt x="504" y="28"/>
                    </a:lnTo>
                    <a:lnTo>
                      <a:pt x="498" y="29"/>
                    </a:lnTo>
                    <a:lnTo>
                      <a:pt x="493" y="29"/>
                    </a:lnTo>
                    <a:lnTo>
                      <a:pt x="486" y="31"/>
                    </a:lnTo>
                    <a:lnTo>
                      <a:pt x="481" y="32"/>
                    </a:lnTo>
                    <a:lnTo>
                      <a:pt x="475" y="33"/>
                    </a:lnTo>
                    <a:lnTo>
                      <a:pt x="469" y="36"/>
                    </a:lnTo>
                    <a:lnTo>
                      <a:pt x="461" y="37"/>
                    </a:lnTo>
                    <a:lnTo>
                      <a:pt x="453" y="39"/>
                    </a:lnTo>
                    <a:lnTo>
                      <a:pt x="446" y="41"/>
                    </a:lnTo>
                    <a:lnTo>
                      <a:pt x="438" y="44"/>
                    </a:lnTo>
                    <a:lnTo>
                      <a:pt x="431" y="47"/>
                    </a:lnTo>
                    <a:lnTo>
                      <a:pt x="426" y="51"/>
                    </a:lnTo>
                    <a:lnTo>
                      <a:pt x="419" y="55"/>
                    </a:lnTo>
                    <a:lnTo>
                      <a:pt x="424" y="56"/>
                    </a:lnTo>
                    <a:lnTo>
                      <a:pt x="430" y="56"/>
                    </a:lnTo>
                    <a:lnTo>
                      <a:pt x="435" y="59"/>
                    </a:lnTo>
                    <a:lnTo>
                      <a:pt x="441" y="60"/>
                    </a:lnTo>
                    <a:lnTo>
                      <a:pt x="446" y="63"/>
                    </a:lnTo>
                    <a:lnTo>
                      <a:pt x="450" y="66"/>
                    </a:lnTo>
                    <a:lnTo>
                      <a:pt x="455" y="70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4"/>
                    </a:lnTo>
                    <a:lnTo>
                      <a:pt x="459" y="75"/>
                    </a:lnTo>
                    <a:lnTo>
                      <a:pt x="458" y="75"/>
                    </a:lnTo>
                    <a:lnTo>
                      <a:pt x="457" y="74"/>
                    </a:lnTo>
                    <a:lnTo>
                      <a:pt x="455" y="74"/>
                    </a:lnTo>
                    <a:lnTo>
                      <a:pt x="455" y="72"/>
                    </a:lnTo>
                    <a:lnTo>
                      <a:pt x="454" y="72"/>
                    </a:lnTo>
                    <a:lnTo>
                      <a:pt x="453" y="71"/>
                    </a:lnTo>
                    <a:lnTo>
                      <a:pt x="451" y="70"/>
                    </a:lnTo>
                    <a:lnTo>
                      <a:pt x="450" y="70"/>
                    </a:lnTo>
                    <a:lnTo>
                      <a:pt x="449" y="68"/>
                    </a:lnTo>
                    <a:lnTo>
                      <a:pt x="446" y="67"/>
                    </a:lnTo>
                    <a:lnTo>
                      <a:pt x="443" y="66"/>
                    </a:lnTo>
                    <a:lnTo>
                      <a:pt x="442" y="66"/>
                    </a:lnTo>
                    <a:lnTo>
                      <a:pt x="439" y="64"/>
                    </a:lnTo>
                    <a:lnTo>
                      <a:pt x="436" y="63"/>
                    </a:lnTo>
                    <a:lnTo>
                      <a:pt x="435" y="63"/>
                    </a:lnTo>
                    <a:lnTo>
                      <a:pt x="432" y="62"/>
                    </a:lnTo>
                    <a:lnTo>
                      <a:pt x="430" y="60"/>
                    </a:lnTo>
                    <a:lnTo>
                      <a:pt x="427" y="60"/>
                    </a:lnTo>
                    <a:lnTo>
                      <a:pt x="426" y="60"/>
                    </a:lnTo>
                    <a:lnTo>
                      <a:pt x="423" y="60"/>
                    </a:lnTo>
                    <a:lnTo>
                      <a:pt x="422" y="60"/>
                    </a:lnTo>
                    <a:lnTo>
                      <a:pt x="419" y="60"/>
                    </a:lnTo>
                    <a:lnTo>
                      <a:pt x="418" y="60"/>
                    </a:lnTo>
                    <a:lnTo>
                      <a:pt x="415" y="62"/>
                    </a:lnTo>
                    <a:lnTo>
                      <a:pt x="412" y="62"/>
                    </a:lnTo>
                    <a:lnTo>
                      <a:pt x="404" y="63"/>
                    </a:lnTo>
                    <a:lnTo>
                      <a:pt x="396" y="66"/>
                    </a:lnTo>
                    <a:lnTo>
                      <a:pt x="387" y="68"/>
                    </a:lnTo>
                    <a:lnTo>
                      <a:pt x="379" y="71"/>
                    </a:lnTo>
                    <a:lnTo>
                      <a:pt x="372" y="75"/>
                    </a:lnTo>
                    <a:lnTo>
                      <a:pt x="364" y="79"/>
                    </a:lnTo>
                    <a:lnTo>
                      <a:pt x="356" y="82"/>
                    </a:lnTo>
                    <a:lnTo>
                      <a:pt x="348" y="86"/>
                    </a:lnTo>
                    <a:lnTo>
                      <a:pt x="340" y="91"/>
                    </a:lnTo>
                    <a:lnTo>
                      <a:pt x="333" y="94"/>
                    </a:lnTo>
                    <a:lnTo>
                      <a:pt x="325" y="98"/>
                    </a:lnTo>
                    <a:lnTo>
                      <a:pt x="317" y="101"/>
                    </a:lnTo>
                    <a:lnTo>
                      <a:pt x="309" y="105"/>
                    </a:lnTo>
                    <a:lnTo>
                      <a:pt x="301" y="107"/>
                    </a:lnTo>
                    <a:lnTo>
                      <a:pt x="293" y="111"/>
                    </a:lnTo>
                    <a:lnTo>
                      <a:pt x="286" y="115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5" y="115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7"/>
                    </a:lnTo>
                    <a:lnTo>
                      <a:pt x="285" y="118"/>
                    </a:lnTo>
                    <a:lnTo>
                      <a:pt x="285" y="118"/>
                    </a:lnTo>
                    <a:lnTo>
                      <a:pt x="286" y="119"/>
                    </a:lnTo>
                    <a:lnTo>
                      <a:pt x="286" y="119"/>
                    </a:lnTo>
                    <a:lnTo>
                      <a:pt x="287" y="121"/>
                    </a:lnTo>
                    <a:lnTo>
                      <a:pt x="289" y="121"/>
                    </a:lnTo>
                    <a:lnTo>
                      <a:pt x="289" y="121"/>
                    </a:lnTo>
                    <a:lnTo>
                      <a:pt x="290" y="122"/>
                    </a:lnTo>
                    <a:lnTo>
                      <a:pt x="291" y="122"/>
                    </a:lnTo>
                    <a:lnTo>
                      <a:pt x="293" y="122"/>
                    </a:lnTo>
                    <a:lnTo>
                      <a:pt x="294" y="122"/>
                    </a:lnTo>
                    <a:lnTo>
                      <a:pt x="295" y="123"/>
                    </a:lnTo>
                    <a:lnTo>
                      <a:pt x="297" y="123"/>
                    </a:lnTo>
                    <a:lnTo>
                      <a:pt x="298" y="123"/>
                    </a:lnTo>
                    <a:lnTo>
                      <a:pt x="299" y="123"/>
                    </a:lnTo>
                    <a:lnTo>
                      <a:pt x="301" y="123"/>
                    </a:lnTo>
                    <a:lnTo>
                      <a:pt x="302" y="123"/>
                    </a:lnTo>
                    <a:lnTo>
                      <a:pt x="302" y="123"/>
                    </a:lnTo>
                    <a:lnTo>
                      <a:pt x="303" y="123"/>
                    </a:lnTo>
                    <a:lnTo>
                      <a:pt x="305" y="125"/>
                    </a:lnTo>
                    <a:lnTo>
                      <a:pt x="305" y="125"/>
                    </a:lnTo>
                    <a:lnTo>
                      <a:pt x="306" y="125"/>
                    </a:lnTo>
                    <a:lnTo>
                      <a:pt x="307" y="125"/>
                    </a:lnTo>
                    <a:lnTo>
                      <a:pt x="307" y="125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9" y="126"/>
                    </a:lnTo>
                    <a:lnTo>
                      <a:pt x="306" y="127"/>
                    </a:lnTo>
                    <a:lnTo>
                      <a:pt x="303" y="127"/>
                    </a:lnTo>
                    <a:lnTo>
                      <a:pt x="302" y="127"/>
                    </a:lnTo>
                    <a:lnTo>
                      <a:pt x="299" y="127"/>
                    </a:lnTo>
                    <a:lnTo>
                      <a:pt x="297" y="127"/>
                    </a:lnTo>
                    <a:lnTo>
                      <a:pt x="294" y="127"/>
                    </a:lnTo>
                    <a:lnTo>
                      <a:pt x="291" y="126"/>
                    </a:lnTo>
                    <a:lnTo>
                      <a:pt x="290" y="126"/>
                    </a:lnTo>
                    <a:lnTo>
                      <a:pt x="286" y="126"/>
                    </a:lnTo>
                    <a:lnTo>
                      <a:pt x="282" y="126"/>
                    </a:lnTo>
                    <a:lnTo>
                      <a:pt x="279" y="126"/>
                    </a:lnTo>
                    <a:lnTo>
                      <a:pt x="275" y="126"/>
                    </a:lnTo>
                    <a:lnTo>
                      <a:pt x="271" y="127"/>
                    </a:lnTo>
                    <a:lnTo>
                      <a:pt x="269" y="129"/>
                    </a:lnTo>
                    <a:lnTo>
                      <a:pt x="264" y="130"/>
                    </a:lnTo>
                    <a:lnTo>
                      <a:pt x="262" y="131"/>
                    </a:lnTo>
                    <a:lnTo>
                      <a:pt x="259" y="133"/>
                    </a:lnTo>
                    <a:lnTo>
                      <a:pt x="256" y="134"/>
                    </a:lnTo>
                    <a:lnTo>
                      <a:pt x="254" y="136"/>
                    </a:lnTo>
                    <a:lnTo>
                      <a:pt x="252" y="137"/>
                    </a:lnTo>
                    <a:lnTo>
                      <a:pt x="250" y="137"/>
                    </a:lnTo>
                    <a:lnTo>
                      <a:pt x="247" y="138"/>
                    </a:lnTo>
                    <a:lnTo>
                      <a:pt x="244" y="140"/>
                    </a:lnTo>
                    <a:lnTo>
                      <a:pt x="243" y="141"/>
                    </a:lnTo>
                    <a:lnTo>
                      <a:pt x="232" y="148"/>
                    </a:lnTo>
                    <a:lnTo>
                      <a:pt x="221" y="154"/>
                    </a:lnTo>
                    <a:lnTo>
                      <a:pt x="211" y="161"/>
                    </a:lnTo>
                    <a:lnTo>
                      <a:pt x="201" y="168"/>
                    </a:lnTo>
                    <a:lnTo>
                      <a:pt x="191" y="174"/>
                    </a:lnTo>
                    <a:lnTo>
                      <a:pt x="183" y="183"/>
                    </a:lnTo>
                    <a:lnTo>
                      <a:pt x="174" y="191"/>
                    </a:lnTo>
                    <a:lnTo>
                      <a:pt x="168" y="200"/>
                    </a:lnTo>
                    <a:lnTo>
                      <a:pt x="170" y="201"/>
                    </a:lnTo>
                    <a:lnTo>
                      <a:pt x="172" y="201"/>
                    </a:lnTo>
                    <a:lnTo>
                      <a:pt x="174" y="201"/>
                    </a:lnTo>
                    <a:lnTo>
                      <a:pt x="177" y="200"/>
                    </a:lnTo>
                    <a:lnTo>
                      <a:pt x="180" y="200"/>
                    </a:lnTo>
                    <a:lnTo>
                      <a:pt x="181" y="199"/>
                    </a:lnTo>
                    <a:lnTo>
                      <a:pt x="184" y="197"/>
                    </a:lnTo>
                    <a:lnTo>
                      <a:pt x="187" y="197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7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8" y="196"/>
                    </a:lnTo>
                    <a:lnTo>
                      <a:pt x="189" y="196"/>
                    </a:lnTo>
                    <a:lnTo>
                      <a:pt x="189" y="197"/>
                    </a:lnTo>
                    <a:lnTo>
                      <a:pt x="188" y="197"/>
                    </a:lnTo>
                    <a:lnTo>
                      <a:pt x="188" y="199"/>
                    </a:lnTo>
                    <a:lnTo>
                      <a:pt x="187" y="200"/>
                    </a:lnTo>
                    <a:lnTo>
                      <a:pt x="187" y="200"/>
                    </a:lnTo>
                    <a:lnTo>
                      <a:pt x="185" y="201"/>
                    </a:lnTo>
                    <a:lnTo>
                      <a:pt x="184" y="203"/>
                    </a:lnTo>
                    <a:lnTo>
                      <a:pt x="184" y="203"/>
                    </a:lnTo>
                    <a:lnTo>
                      <a:pt x="183" y="204"/>
                    </a:lnTo>
                    <a:lnTo>
                      <a:pt x="181" y="204"/>
                    </a:lnTo>
                    <a:lnTo>
                      <a:pt x="180" y="204"/>
                    </a:lnTo>
                    <a:lnTo>
                      <a:pt x="178" y="205"/>
                    </a:lnTo>
                    <a:lnTo>
                      <a:pt x="178" y="205"/>
                    </a:lnTo>
                    <a:lnTo>
                      <a:pt x="177" y="205"/>
                    </a:lnTo>
                    <a:lnTo>
                      <a:pt x="176" y="207"/>
                    </a:lnTo>
                    <a:lnTo>
                      <a:pt x="176" y="207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6" y="217"/>
                    </a:lnTo>
                    <a:lnTo>
                      <a:pt x="176" y="222"/>
                    </a:lnTo>
                    <a:lnTo>
                      <a:pt x="177" y="224"/>
                    </a:lnTo>
                    <a:lnTo>
                      <a:pt x="178" y="228"/>
                    </a:lnTo>
                    <a:lnTo>
                      <a:pt x="178" y="231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80" y="235"/>
                    </a:lnTo>
                    <a:lnTo>
                      <a:pt x="178" y="235"/>
                    </a:lnTo>
                    <a:lnTo>
                      <a:pt x="178" y="235"/>
                    </a:lnTo>
                    <a:lnTo>
                      <a:pt x="177" y="232"/>
                    </a:lnTo>
                    <a:lnTo>
                      <a:pt x="176" y="228"/>
                    </a:lnTo>
                    <a:lnTo>
                      <a:pt x="174" y="224"/>
                    </a:lnTo>
                    <a:lnTo>
                      <a:pt x="173" y="222"/>
                    </a:lnTo>
                    <a:lnTo>
                      <a:pt x="173" y="217"/>
                    </a:lnTo>
                    <a:lnTo>
                      <a:pt x="172" y="213"/>
                    </a:lnTo>
                    <a:lnTo>
                      <a:pt x="170" y="209"/>
                    </a:lnTo>
                    <a:lnTo>
                      <a:pt x="170" y="207"/>
                    </a:lnTo>
                    <a:lnTo>
                      <a:pt x="164" y="204"/>
                    </a:lnTo>
                    <a:lnTo>
                      <a:pt x="152" y="208"/>
                    </a:lnTo>
                    <a:lnTo>
                      <a:pt x="141" y="213"/>
                    </a:lnTo>
                    <a:lnTo>
                      <a:pt x="131" y="220"/>
                    </a:lnTo>
                    <a:lnTo>
                      <a:pt x="122" y="228"/>
                    </a:lnTo>
                    <a:lnTo>
                      <a:pt x="114" y="238"/>
                    </a:lnTo>
                    <a:lnTo>
                      <a:pt x="107" y="247"/>
                    </a:lnTo>
                    <a:lnTo>
                      <a:pt x="102" y="256"/>
                    </a:lnTo>
                    <a:lnTo>
                      <a:pt x="98" y="267"/>
                    </a:lnTo>
                    <a:lnTo>
                      <a:pt x="95" y="271"/>
                    </a:lnTo>
                    <a:lnTo>
                      <a:pt x="94" y="275"/>
                    </a:lnTo>
                    <a:lnTo>
                      <a:pt x="92" y="279"/>
                    </a:lnTo>
                    <a:lnTo>
                      <a:pt x="91" y="283"/>
                    </a:lnTo>
                    <a:lnTo>
                      <a:pt x="90" y="287"/>
                    </a:lnTo>
                    <a:lnTo>
                      <a:pt x="88" y="291"/>
                    </a:lnTo>
                    <a:lnTo>
                      <a:pt x="87" y="295"/>
                    </a:lnTo>
                    <a:lnTo>
                      <a:pt x="86" y="299"/>
                    </a:lnTo>
                    <a:lnTo>
                      <a:pt x="86" y="301"/>
                    </a:lnTo>
                    <a:lnTo>
                      <a:pt x="86" y="301"/>
                    </a:lnTo>
                    <a:lnTo>
                      <a:pt x="86" y="302"/>
                    </a:lnTo>
                    <a:lnTo>
                      <a:pt x="86" y="304"/>
                    </a:lnTo>
                    <a:lnTo>
                      <a:pt x="84" y="304"/>
                    </a:lnTo>
                    <a:lnTo>
                      <a:pt x="84" y="305"/>
                    </a:lnTo>
                    <a:lnTo>
                      <a:pt x="84" y="305"/>
                    </a:lnTo>
                    <a:lnTo>
                      <a:pt x="84" y="305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9" y="328"/>
                    </a:lnTo>
                    <a:lnTo>
                      <a:pt x="78" y="326"/>
                    </a:lnTo>
                    <a:lnTo>
                      <a:pt x="78" y="324"/>
                    </a:lnTo>
                    <a:lnTo>
                      <a:pt x="78" y="322"/>
                    </a:lnTo>
                    <a:lnTo>
                      <a:pt x="79" y="321"/>
                    </a:lnTo>
                    <a:lnTo>
                      <a:pt x="79" y="318"/>
                    </a:lnTo>
                    <a:lnTo>
                      <a:pt x="79" y="317"/>
                    </a:lnTo>
                    <a:lnTo>
                      <a:pt x="79" y="314"/>
                    </a:lnTo>
                    <a:lnTo>
                      <a:pt x="79" y="313"/>
                    </a:lnTo>
                    <a:lnTo>
                      <a:pt x="80" y="310"/>
                    </a:lnTo>
                    <a:lnTo>
                      <a:pt x="80" y="309"/>
                    </a:lnTo>
                    <a:lnTo>
                      <a:pt x="80" y="306"/>
                    </a:lnTo>
                    <a:lnTo>
                      <a:pt x="82" y="305"/>
                    </a:lnTo>
                    <a:lnTo>
                      <a:pt x="82" y="302"/>
                    </a:lnTo>
                    <a:lnTo>
                      <a:pt x="82" y="301"/>
                    </a:lnTo>
                    <a:lnTo>
                      <a:pt x="83" y="299"/>
                    </a:lnTo>
                    <a:lnTo>
                      <a:pt x="83" y="297"/>
                    </a:lnTo>
                    <a:lnTo>
                      <a:pt x="82" y="297"/>
                    </a:lnTo>
                    <a:lnTo>
                      <a:pt x="80" y="298"/>
                    </a:lnTo>
                    <a:lnTo>
                      <a:pt x="79" y="299"/>
                    </a:lnTo>
                    <a:lnTo>
                      <a:pt x="78" y="299"/>
                    </a:lnTo>
                    <a:lnTo>
                      <a:pt x="76" y="301"/>
                    </a:lnTo>
                    <a:lnTo>
                      <a:pt x="75" y="302"/>
                    </a:lnTo>
                    <a:lnTo>
                      <a:pt x="74" y="304"/>
                    </a:lnTo>
                    <a:lnTo>
                      <a:pt x="72" y="305"/>
                    </a:lnTo>
                    <a:lnTo>
                      <a:pt x="68" y="308"/>
                    </a:lnTo>
                    <a:lnTo>
                      <a:pt x="64" y="310"/>
                    </a:lnTo>
                    <a:lnTo>
                      <a:pt x="60" y="314"/>
                    </a:lnTo>
                    <a:lnTo>
                      <a:pt x="58" y="317"/>
                    </a:lnTo>
                    <a:lnTo>
                      <a:pt x="55" y="321"/>
                    </a:lnTo>
                    <a:lnTo>
                      <a:pt x="51" y="325"/>
                    </a:lnTo>
                    <a:lnTo>
                      <a:pt x="48" y="328"/>
                    </a:lnTo>
                    <a:lnTo>
                      <a:pt x="45" y="332"/>
                    </a:lnTo>
                    <a:lnTo>
                      <a:pt x="43" y="336"/>
                    </a:lnTo>
                    <a:lnTo>
                      <a:pt x="40" y="340"/>
                    </a:lnTo>
                    <a:lnTo>
                      <a:pt x="39" y="342"/>
                    </a:lnTo>
                    <a:lnTo>
                      <a:pt x="36" y="347"/>
                    </a:lnTo>
                    <a:lnTo>
                      <a:pt x="33" y="351"/>
                    </a:lnTo>
                    <a:lnTo>
                      <a:pt x="31" y="355"/>
                    </a:lnTo>
                    <a:lnTo>
                      <a:pt x="29" y="359"/>
                    </a:lnTo>
                    <a:lnTo>
                      <a:pt x="27" y="363"/>
                    </a:lnTo>
                    <a:lnTo>
                      <a:pt x="24" y="368"/>
                    </a:lnTo>
                    <a:lnTo>
                      <a:pt x="21" y="372"/>
                    </a:lnTo>
                    <a:lnTo>
                      <a:pt x="20" y="377"/>
                    </a:lnTo>
                    <a:lnTo>
                      <a:pt x="17" y="383"/>
                    </a:lnTo>
                    <a:lnTo>
                      <a:pt x="15" y="388"/>
                    </a:lnTo>
                    <a:lnTo>
                      <a:pt x="13" y="394"/>
                    </a:lnTo>
                    <a:lnTo>
                      <a:pt x="11" y="399"/>
                    </a:lnTo>
                    <a:lnTo>
                      <a:pt x="9" y="406"/>
                    </a:lnTo>
                    <a:lnTo>
                      <a:pt x="6" y="412"/>
                    </a:lnTo>
                    <a:lnTo>
                      <a:pt x="5" y="419"/>
                    </a:lnTo>
                    <a:lnTo>
                      <a:pt x="4" y="426"/>
                    </a:lnTo>
                    <a:lnTo>
                      <a:pt x="2" y="433"/>
                    </a:lnTo>
                    <a:lnTo>
                      <a:pt x="1" y="441"/>
                    </a:lnTo>
                    <a:lnTo>
                      <a:pt x="1" y="447"/>
                    </a:lnTo>
                    <a:lnTo>
                      <a:pt x="1" y="454"/>
                    </a:lnTo>
                    <a:lnTo>
                      <a:pt x="1" y="462"/>
                    </a:lnTo>
                    <a:lnTo>
                      <a:pt x="1" y="462"/>
                    </a:lnTo>
                    <a:lnTo>
                      <a:pt x="2" y="462"/>
                    </a:lnTo>
                    <a:lnTo>
                      <a:pt x="2" y="463"/>
                    </a:lnTo>
                    <a:lnTo>
                      <a:pt x="2" y="463"/>
                    </a:lnTo>
                    <a:lnTo>
                      <a:pt x="2" y="463"/>
                    </a:lnTo>
                    <a:lnTo>
                      <a:pt x="2" y="463"/>
                    </a:lnTo>
                    <a:lnTo>
                      <a:pt x="2" y="465"/>
                    </a:lnTo>
                    <a:lnTo>
                      <a:pt x="2" y="465"/>
                    </a:lnTo>
                    <a:lnTo>
                      <a:pt x="2" y="465"/>
                    </a:lnTo>
                    <a:lnTo>
                      <a:pt x="2" y="465"/>
                    </a:lnTo>
                    <a:lnTo>
                      <a:pt x="2" y="465"/>
                    </a:lnTo>
                    <a:lnTo>
                      <a:pt x="2" y="465"/>
                    </a:lnTo>
                    <a:lnTo>
                      <a:pt x="2" y="465"/>
                    </a:lnTo>
                    <a:lnTo>
                      <a:pt x="2" y="465"/>
                    </a:lnTo>
                    <a:lnTo>
                      <a:pt x="4" y="465"/>
                    </a:lnTo>
                    <a:lnTo>
                      <a:pt x="4" y="465"/>
                    </a:lnTo>
                    <a:lnTo>
                      <a:pt x="5" y="463"/>
                    </a:lnTo>
                    <a:lnTo>
                      <a:pt x="8" y="462"/>
                    </a:lnTo>
                    <a:lnTo>
                      <a:pt x="11" y="461"/>
                    </a:lnTo>
                    <a:lnTo>
                      <a:pt x="13" y="459"/>
                    </a:lnTo>
                    <a:lnTo>
                      <a:pt x="16" y="458"/>
                    </a:lnTo>
                    <a:lnTo>
                      <a:pt x="19" y="458"/>
                    </a:lnTo>
                    <a:lnTo>
                      <a:pt x="21" y="457"/>
                    </a:lnTo>
                    <a:lnTo>
                      <a:pt x="24" y="457"/>
                    </a:lnTo>
                    <a:lnTo>
                      <a:pt x="25" y="457"/>
                    </a:lnTo>
                    <a:lnTo>
                      <a:pt x="27" y="457"/>
                    </a:lnTo>
                    <a:lnTo>
                      <a:pt x="28" y="457"/>
                    </a:lnTo>
                    <a:lnTo>
                      <a:pt x="29" y="457"/>
                    </a:lnTo>
                    <a:lnTo>
                      <a:pt x="31" y="457"/>
                    </a:lnTo>
                    <a:lnTo>
                      <a:pt x="32" y="455"/>
                    </a:lnTo>
                    <a:lnTo>
                      <a:pt x="33" y="455"/>
                    </a:lnTo>
                    <a:lnTo>
                      <a:pt x="33" y="455"/>
                    </a:lnTo>
                    <a:lnTo>
                      <a:pt x="37" y="455"/>
                    </a:lnTo>
                    <a:lnTo>
                      <a:pt x="40" y="457"/>
                    </a:lnTo>
                    <a:lnTo>
                      <a:pt x="43" y="457"/>
                    </a:lnTo>
                    <a:lnTo>
                      <a:pt x="45" y="457"/>
                    </a:lnTo>
                    <a:lnTo>
                      <a:pt x="48" y="457"/>
                    </a:lnTo>
                    <a:lnTo>
                      <a:pt x="51" y="458"/>
                    </a:lnTo>
                    <a:lnTo>
                      <a:pt x="54" y="458"/>
                    </a:lnTo>
                    <a:lnTo>
                      <a:pt x="56" y="459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71" y="466"/>
                    </a:lnTo>
                    <a:lnTo>
                      <a:pt x="59" y="463"/>
                    </a:lnTo>
                    <a:lnTo>
                      <a:pt x="54" y="461"/>
                    </a:lnTo>
                    <a:lnTo>
                      <a:pt x="47" y="459"/>
                    </a:lnTo>
                    <a:lnTo>
                      <a:pt x="41" y="459"/>
                    </a:lnTo>
                    <a:lnTo>
                      <a:pt x="35" y="459"/>
                    </a:lnTo>
                    <a:lnTo>
                      <a:pt x="28" y="461"/>
                    </a:lnTo>
                    <a:lnTo>
                      <a:pt x="23" y="462"/>
                    </a:lnTo>
                    <a:lnTo>
                      <a:pt x="16" y="465"/>
                    </a:lnTo>
                    <a:lnTo>
                      <a:pt x="11" y="469"/>
                    </a:lnTo>
                    <a:lnTo>
                      <a:pt x="8" y="470"/>
                    </a:lnTo>
                    <a:lnTo>
                      <a:pt x="6" y="472"/>
                    </a:lnTo>
                    <a:lnTo>
                      <a:pt x="5" y="474"/>
                    </a:lnTo>
                    <a:lnTo>
                      <a:pt x="2" y="476"/>
                    </a:lnTo>
                    <a:lnTo>
                      <a:pt x="2" y="478"/>
                    </a:lnTo>
                    <a:lnTo>
                      <a:pt x="1" y="481"/>
                    </a:lnTo>
                    <a:lnTo>
                      <a:pt x="1" y="484"/>
                    </a:lnTo>
                    <a:lnTo>
                      <a:pt x="0" y="486"/>
                    </a:lnTo>
                    <a:lnTo>
                      <a:pt x="0" y="492"/>
                    </a:lnTo>
                    <a:lnTo>
                      <a:pt x="0" y="497"/>
                    </a:lnTo>
                    <a:lnTo>
                      <a:pt x="0" y="502"/>
                    </a:lnTo>
                    <a:lnTo>
                      <a:pt x="0" y="508"/>
                    </a:lnTo>
                    <a:lnTo>
                      <a:pt x="0" y="513"/>
                    </a:lnTo>
                    <a:lnTo>
                      <a:pt x="1" y="520"/>
                    </a:lnTo>
                    <a:lnTo>
                      <a:pt x="2" y="525"/>
                    </a:lnTo>
                    <a:lnTo>
                      <a:pt x="4" y="531"/>
                    </a:lnTo>
                    <a:lnTo>
                      <a:pt x="4" y="533"/>
                    </a:lnTo>
                    <a:lnTo>
                      <a:pt x="5" y="536"/>
                    </a:lnTo>
                    <a:lnTo>
                      <a:pt x="5" y="539"/>
                    </a:lnTo>
                    <a:lnTo>
                      <a:pt x="6" y="541"/>
                    </a:lnTo>
                    <a:lnTo>
                      <a:pt x="6" y="545"/>
                    </a:lnTo>
                    <a:lnTo>
                      <a:pt x="8" y="548"/>
                    </a:lnTo>
                    <a:lnTo>
                      <a:pt x="9" y="551"/>
                    </a:lnTo>
                    <a:lnTo>
                      <a:pt x="11" y="554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1" name="Freeform 229"/>
              <p:cNvSpPr>
                <a:spLocks/>
              </p:cNvSpPr>
              <p:nvPr/>
            </p:nvSpPr>
            <p:spPr bwMode="auto">
              <a:xfrm>
                <a:off x="876" y="1531"/>
                <a:ext cx="463" cy="199"/>
              </a:xfrm>
              <a:custGeom>
                <a:avLst/>
                <a:gdLst>
                  <a:gd name="T0" fmla="*/ 28 w 463"/>
                  <a:gd name="T1" fmla="*/ 75 h 199"/>
                  <a:gd name="T2" fmla="*/ 38 w 463"/>
                  <a:gd name="T3" fmla="*/ 92 h 199"/>
                  <a:gd name="T4" fmla="*/ 80 w 463"/>
                  <a:gd name="T5" fmla="*/ 142 h 199"/>
                  <a:gd name="T6" fmla="*/ 143 w 463"/>
                  <a:gd name="T7" fmla="*/ 184 h 199"/>
                  <a:gd name="T8" fmla="*/ 174 w 463"/>
                  <a:gd name="T9" fmla="*/ 193 h 199"/>
                  <a:gd name="T10" fmla="*/ 188 w 463"/>
                  <a:gd name="T11" fmla="*/ 196 h 199"/>
                  <a:gd name="T12" fmla="*/ 209 w 463"/>
                  <a:gd name="T13" fmla="*/ 199 h 199"/>
                  <a:gd name="T14" fmla="*/ 231 w 463"/>
                  <a:gd name="T15" fmla="*/ 199 h 199"/>
                  <a:gd name="T16" fmla="*/ 263 w 463"/>
                  <a:gd name="T17" fmla="*/ 196 h 199"/>
                  <a:gd name="T18" fmla="*/ 298 w 463"/>
                  <a:gd name="T19" fmla="*/ 189 h 199"/>
                  <a:gd name="T20" fmla="*/ 348 w 463"/>
                  <a:gd name="T21" fmla="*/ 172 h 199"/>
                  <a:gd name="T22" fmla="*/ 389 w 463"/>
                  <a:gd name="T23" fmla="*/ 144 h 199"/>
                  <a:gd name="T24" fmla="*/ 401 w 463"/>
                  <a:gd name="T25" fmla="*/ 123 h 199"/>
                  <a:gd name="T26" fmla="*/ 408 w 463"/>
                  <a:gd name="T27" fmla="*/ 109 h 199"/>
                  <a:gd name="T28" fmla="*/ 409 w 463"/>
                  <a:gd name="T29" fmla="*/ 94 h 199"/>
                  <a:gd name="T30" fmla="*/ 407 w 463"/>
                  <a:gd name="T31" fmla="*/ 80 h 199"/>
                  <a:gd name="T32" fmla="*/ 389 w 463"/>
                  <a:gd name="T33" fmla="*/ 63 h 199"/>
                  <a:gd name="T34" fmla="*/ 389 w 463"/>
                  <a:gd name="T35" fmla="*/ 63 h 199"/>
                  <a:gd name="T36" fmla="*/ 389 w 463"/>
                  <a:gd name="T37" fmla="*/ 63 h 199"/>
                  <a:gd name="T38" fmla="*/ 389 w 463"/>
                  <a:gd name="T39" fmla="*/ 62 h 199"/>
                  <a:gd name="T40" fmla="*/ 391 w 463"/>
                  <a:gd name="T41" fmla="*/ 62 h 199"/>
                  <a:gd name="T42" fmla="*/ 396 w 463"/>
                  <a:gd name="T43" fmla="*/ 64 h 199"/>
                  <a:gd name="T44" fmla="*/ 400 w 463"/>
                  <a:gd name="T45" fmla="*/ 68 h 199"/>
                  <a:gd name="T46" fmla="*/ 407 w 463"/>
                  <a:gd name="T47" fmla="*/ 74 h 199"/>
                  <a:gd name="T48" fmla="*/ 413 w 463"/>
                  <a:gd name="T49" fmla="*/ 78 h 199"/>
                  <a:gd name="T50" fmla="*/ 432 w 463"/>
                  <a:gd name="T51" fmla="*/ 76 h 199"/>
                  <a:gd name="T52" fmla="*/ 450 w 463"/>
                  <a:gd name="T53" fmla="*/ 67 h 199"/>
                  <a:gd name="T54" fmla="*/ 456 w 463"/>
                  <a:gd name="T55" fmla="*/ 56 h 199"/>
                  <a:gd name="T56" fmla="*/ 463 w 463"/>
                  <a:gd name="T57" fmla="*/ 45 h 199"/>
                  <a:gd name="T58" fmla="*/ 435 w 463"/>
                  <a:gd name="T59" fmla="*/ 39 h 199"/>
                  <a:gd name="T60" fmla="*/ 405 w 463"/>
                  <a:gd name="T61" fmla="*/ 33 h 199"/>
                  <a:gd name="T62" fmla="*/ 374 w 463"/>
                  <a:gd name="T63" fmla="*/ 29 h 199"/>
                  <a:gd name="T64" fmla="*/ 344 w 463"/>
                  <a:gd name="T65" fmla="*/ 28 h 199"/>
                  <a:gd name="T66" fmla="*/ 338 w 463"/>
                  <a:gd name="T67" fmla="*/ 28 h 199"/>
                  <a:gd name="T68" fmla="*/ 334 w 463"/>
                  <a:gd name="T69" fmla="*/ 28 h 199"/>
                  <a:gd name="T70" fmla="*/ 322 w 463"/>
                  <a:gd name="T71" fmla="*/ 27 h 199"/>
                  <a:gd name="T72" fmla="*/ 309 w 463"/>
                  <a:gd name="T73" fmla="*/ 25 h 199"/>
                  <a:gd name="T74" fmla="*/ 299 w 463"/>
                  <a:gd name="T75" fmla="*/ 32 h 199"/>
                  <a:gd name="T76" fmla="*/ 286 w 463"/>
                  <a:gd name="T77" fmla="*/ 32 h 199"/>
                  <a:gd name="T78" fmla="*/ 276 w 463"/>
                  <a:gd name="T79" fmla="*/ 32 h 199"/>
                  <a:gd name="T80" fmla="*/ 268 w 463"/>
                  <a:gd name="T81" fmla="*/ 31 h 199"/>
                  <a:gd name="T82" fmla="*/ 249 w 463"/>
                  <a:gd name="T83" fmla="*/ 28 h 199"/>
                  <a:gd name="T84" fmla="*/ 228 w 463"/>
                  <a:gd name="T85" fmla="*/ 25 h 199"/>
                  <a:gd name="T86" fmla="*/ 209 w 463"/>
                  <a:gd name="T87" fmla="*/ 23 h 199"/>
                  <a:gd name="T88" fmla="*/ 193 w 463"/>
                  <a:gd name="T89" fmla="*/ 20 h 199"/>
                  <a:gd name="T90" fmla="*/ 154 w 463"/>
                  <a:gd name="T91" fmla="*/ 16 h 199"/>
                  <a:gd name="T92" fmla="*/ 108 w 463"/>
                  <a:gd name="T93" fmla="*/ 10 h 199"/>
                  <a:gd name="T94" fmla="*/ 77 w 463"/>
                  <a:gd name="T95" fmla="*/ 8 h 199"/>
                  <a:gd name="T96" fmla="*/ 52 w 463"/>
                  <a:gd name="T97" fmla="*/ 6 h 199"/>
                  <a:gd name="T98" fmla="*/ 4 w 463"/>
                  <a:gd name="T99" fmla="*/ 16 h 199"/>
                  <a:gd name="T100" fmla="*/ 14 w 463"/>
                  <a:gd name="T101" fmla="*/ 4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3" h="199">
                    <a:moveTo>
                      <a:pt x="20" y="63"/>
                    </a:moveTo>
                    <a:lnTo>
                      <a:pt x="22" y="67"/>
                    </a:lnTo>
                    <a:lnTo>
                      <a:pt x="25" y="71"/>
                    </a:lnTo>
                    <a:lnTo>
                      <a:pt x="28" y="75"/>
                    </a:lnTo>
                    <a:lnTo>
                      <a:pt x="30" y="80"/>
                    </a:lnTo>
                    <a:lnTo>
                      <a:pt x="33" y="84"/>
                    </a:lnTo>
                    <a:lnTo>
                      <a:pt x="36" y="88"/>
                    </a:lnTo>
                    <a:lnTo>
                      <a:pt x="38" y="92"/>
                    </a:lnTo>
                    <a:lnTo>
                      <a:pt x="41" y="96"/>
                    </a:lnTo>
                    <a:lnTo>
                      <a:pt x="53" y="113"/>
                    </a:lnTo>
                    <a:lnTo>
                      <a:pt x="65" y="129"/>
                    </a:lnTo>
                    <a:lnTo>
                      <a:pt x="80" y="142"/>
                    </a:lnTo>
                    <a:lnTo>
                      <a:pt x="94" y="156"/>
                    </a:lnTo>
                    <a:lnTo>
                      <a:pt x="110" y="166"/>
                    </a:lnTo>
                    <a:lnTo>
                      <a:pt x="126" y="176"/>
                    </a:lnTo>
                    <a:lnTo>
                      <a:pt x="143" y="184"/>
                    </a:lnTo>
                    <a:lnTo>
                      <a:pt x="162" y="191"/>
                    </a:lnTo>
                    <a:lnTo>
                      <a:pt x="166" y="192"/>
                    </a:lnTo>
                    <a:lnTo>
                      <a:pt x="170" y="193"/>
                    </a:lnTo>
                    <a:lnTo>
                      <a:pt x="174" y="193"/>
                    </a:lnTo>
                    <a:lnTo>
                      <a:pt x="177" y="195"/>
                    </a:lnTo>
                    <a:lnTo>
                      <a:pt x="181" y="195"/>
                    </a:lnTo>
                    <a:lnTo>
                      <a:pt x="185" y="196"/>
                    </a:lnTo>
                    <a:lnTo>
                      <a:pt x="188" y="196"/>
                    </a:lnTo>
                    <a:lnTo>
                      <a:pt x="192" y="197"/>
                    </a:lnTo>
                    <a:lnTo>
                      <a:pt x="197" y="197"/>
                    </a:lnTo>
                    <a:lnTo>
                      <a:pt x="204" y="197"/>
                    </a:lnTo>
                    <a:lnTo>
                      <a:pt x="209" y="199"/>
                    </a:lnTo>
                    <a:lnTo>
                      <a:pt x="215" y="199"/>
                    </a:lnTo>
                    <a:lnTo>
                      <a:pt x="220" y="199"/>
                    </a:lnTo>
                    <a:lnTo>
                      <a:pt x="225" y="199"/>
                    </a:lnTo>
                    <a:lnTo>
                      <a:pt x="231" y="199"/>
                    </a:lnTo>
                    <a:lnTo>
                      <a:pt x="237" y="199"/>
                    </a:lnTo>
                    <a:lnTo>
                      <a:pt x="245" y="197"/>
                    </a:lnTo>
                    <a:lnTo>
                      <a:pt x="255" y="196"/>
                    </a:lnTo>
                    <a:lnTo>
                      <a:pt x="263" y="196"/>
                    </a:lnTo>
                    <a:lnTo>
                      <a:pt x="272" y="195"/>
                    </a:lnTo>
                    <a:lnTo>
                      <a:pt x="280" y="193"/>
                    </a:lnTo>
                    <a:lnTo>
                      <a:pt x="290" y="191"/>
                    </a:lnTo>
                    <a:lnTo>
                      <a:pt x="298" y="189"/>
                    </a:lnTo>
                    <a:lnTo>
                      <a:pt x="306" y="187"/>
                    </a:lnTo>
                    <a:lnTo>
                      <a:pt x="319" y="183"/>
                    </a:lnTo>
                    <a:lnTo>
                      <a:pt x="334" y="177"/>
                    </a:lnTo>
                    <a:lnTo>
                      <a:pt x="348" y="172"/>
                    </a:lnTo>
                    <a:lnTo>
                      <a:pt x="361" y="165"/>
                    </a:lnTo>
                    <a:lnTo>
                      <a:pt x="373" y="157"/>
                    </a:lnTo>
                    <a:lnTo>
                      <a:pt x="384" y="149"/>
                    </a:lnTo>
                    <a:lnTo>
                      <a:pt x="389" y="144"/>
                    </a:lnTo>
                    <a:lnTo>
                      <a:pt x="393" y="138"/>
                    </a:lnTo>
                    <a:lnTo>
                      <a:pt x="397" y="133"/>
                    </a:lnTo>
                    <a:lnTo>
                      <a:pt x="400" y="126"/>
                    </a:lnTo>
                    <a:lnTo>
                      <a:pt x="401" y="123"/>
                    </a:lnTo>
                    <a:lnTo>
                      <a:pt x="404" y="119"/>
                    </a:lnTo>
                    <a:lnTo>
                      <a:pt x="405" y="115"/>
                    </a:lnTo>
                    <a:lnTo>
                      <a:pt x="407" y="111"/>
                    </a:lnTo>
                    <a:lnTo>
                      <a:pt x="408" y="109"/>
                    </a:lnTo>
                    <a:lnTo>
                      <a:pt x="408" y="105"/>
                    </a:lnTo>
                    <a:lnTo>
                      <a:pt x="409" y="101"/>
                    </a:lnTo>
                    <a:lnTo>
                      <a:pt x="409" y="98"/>
                    </a:lnTo>
                    <a:lnTo>
                      <a:pt x="409" y="94"/>
                    </a:lnTo>
                    <a:lnTo>
                      <a:pt x="409" y="90"/>
                    </a:lnTo>
                    <a:lnTo>
                      <a:pt x="408" y="87"/>
                    </a:lnTo>
                    <a:lnTo>
                      <a:pt x="408" y="83"/>
                    </a:lnTo>
                    <a:lnTo>
                      <a:pt x="407" y="80"/>
                    </a:lnTo>
                    <a:lnTo>
                      <a:pt x="404" y="76"/>
                    </a:lnTo>
                    <a:lnTo>
                      <a:pt x="403" y="74"/>
                    </a:lnTo>
                    <a:lnTo>
                      <a:pt x="400" y="71"/>
                    </a:lnTo>
                    <a:lnTo>
                      <a:pt x="389" y="63"/>
                    </a:lnTo>
                    <a:lnTo>
                      <a:pt x="389" y="63"/>
                    </a:lnTo>
                    <a:lnTo>
                      <a:pt x="389" y="63"/>
                    </a:lnTo>
                    <a:lnTo>
                      <a:pt x="389" y="63"/>
                    </a:lnTo>
                    <a:lnTo>
                      <a:pt x="389" y="63"/>
                    </a:lnTo>
                    <a:lnTo>
                      <a:pt x="389" y="63"/>
                    </a:lnTo>
                    <a:lnTo>
                      <a:pt x="389" y="63"/>
                    </a:lnTo>
                    <a:lnTo>
                      <a:pt x="389" y="63"/>
                    </a:lnTo>
                    <a:lnTo>
                      <a:pt x="389" y="63"/>
                    </a:lnTo>
                    <a:lnTo>
                      <a:pt x="389" y="62"/>
                    </a:lnTo>
                    <a:lnTo>
                      <a:pt x="389" y="62"/>
                    </a:lnTo>
                    <a:lnTo>
                      <a:pt x="389" y="62"/>
                    </a:lnTo>
                    <a:lnTo>
                      <a:pt x="389" y="62"/>
                    </a:lnTo>
                    <a:lnTo>
                      <a:pt x="389" y="62"/>
                    </a:lnTo>
                    <a:lnTo>
                      <a:pt x="391" y="62"/>
                    </a:lnTo>
                    <a:lnTo>
                      <a:pt x="391" y="62"/>
                    </a:lnTo>
                    <a:lnTo>
                      <a:pt x="391" y="62"/>
                    </a:lnTo>
                    <a:lnTo>
                      <a:pt x="392" y="62"/>
                    </a:lnTo>
                    <a:lnTo>
                      <a:pt x="393" y="63"/>
                    </a:lnTo>
                    <a:lnTo>
                      <a:pt x="395" y="64"/>
                    </a:lnTo>
                    <a:lnTo>
                      <a:pt x="396" y="64"/>
                    </a:lnTo>
                    <a:lnTo>
                      <a:pt x="397" y="66"/>
                    </a:lnTo>
                    <a:lnTo>
                      <a:pt x="397" y="67"/>
                    </a:lnTo>
                    <a:lnTo>
                      <a:pt x="399" y="67"/>
                    </a:lnTo>
                    <a:lnTo>
                      <a:pt x="400" y="68"/>
                    </a:lnTo>
                    <a:lnTo>
                      <a:pt x="401" y="70"/>
                    </a:lnTo>
                    <a:lnTo>
                      <a:pt x="403" y="72"/>
                    </a:lnTo>
                    <a:lnTo>
                      <a:pt x="405" y="74"/>
                    </a:lnTo>
                    <a:lnTo>
                      <a:pt x="407" y="74"/>
                    </a:lnTo>
                    <a:lnTo>
                      <a:pt x="408" y="75"/>
                    </a:lnTo>
                    <a:lnTo>
                      <a:pt x="409" y="76"/>
                    </a:lnTo>
                    <a:lnTo>
                      <a:pt x="412" y="76"/>
                    </a:lnTo>
                    <a:lnTo>
                      <a:pt x="413" y="78"/>
                    </a:lnTo>
                    <a:lnTo>
                      <a:pt x="419" y="78"/>
                    </a:lnTo>
                    <a:lnTo>
                      <a:pt x="423" y="78"/>
                    </a:lnTo>
                    <a:lnTo>
                      <a:pt x="428" y="78"/>
                    </a:lnTo>
                    <a:lnTo>
                      <a:pt x="432" y="76"/>
                    </a:lnTo>
                    <a:lnTo>
                      <a:pt x="438" y="75"/>
                    </a:lnTo>
                    <a:lnTo>
                      <a:pt x="442" y="72"/>
                    </a:lnTo>
                    <a:lnTo>
                      <a:pt x="446" y="71"/>
                    </a:lnTo>
                    <a:lnTo>
                      <a:pt x="450" y="67"/>
                    </a:lnTo>
                    <a:lnTo>
                      <a:pt x="451" y="64"/>
                    </a:lnTo>
                    <a:lnTo>
                      <a:pt x="454" y="62"/>
                    </a:lnTo>
                    <a:lnTo>
                      <a:pt x="455" y="59"/>
                    </a:lnTo>
                    <a:lnTo>
                      <a:pt x="456" y="56"/>
                    </a:lnTo>
                    <a:lnTo>
                      <a:pt x="459" y="53"/>
                    </a:lnTo>
                    <a:lnTo>
                      <a:pt x="460" y="51"/>
                    </a:lnTo>
                    <a:lnTo>
                      <a:pt x="462" y="48"/>
                    </a:lnTo>
                    <a:lnTo>
                      <a:pt x="463" y="45"/>
                    </a:lnTo>
                    <a:lnTo>
                      <a:pt x="456" y="43"/>
                    </a:lnTo>
                    <a:lnTo>
                      <a:pt x="448" y="41"/>
                    </a:lnTo>
                    <a:lnTo>
                      <a:pt x="442" y="40"/>
                    </a:lnTo>
                    <a:lnTo>
                      <a:pt x="435" y="39"/>
                    </a:lnTo>
                    <a:lnTo>
                      <a:pt x="427" y="37"/>
                    </a:lnTo>
                    <a:lnTo>
                      <a:pt x="420" y="36"/>
                    </a:lnTo>
                    <a:lnTo>
                      <a:pt x="412" y="35"/>
                    </a:lnTo>
                    <a:lnTo>
                      <a:pt x="405" y="33"/>
                    </a:lnTo>
                    <a:lnTo>
                      <a:pt x="397" y="32"/>
                    </a:lnTo>
                    <a:lnTo>
                      <a:pt x="389" y="31"/>
                    </a:lnTo>
                    <a:lnTo>
                      <a:pt x="381" y="31"/>
                    </a:lnTo>
                    <a:lnTo>
                      <a:pt x="374" y="29"/>
                    </a:lnTo>
                    <a:lnTo>
                      <a:pt x="366" y="29"/>
                    </a:lnTo>
                    <a:lnTo>
                      <a:pt x="358" y="29"/>
                    </a:lnTo>
                    <a:lnTo>
                      <a:pt x="350" y="28"/>
                    </a:lnTo>
                    <a:lnTo>
                      <a:pt x="344" y="28"/>
                    </a:lnTo>
                    <a:lnTo>
                      <a:pt x="342" y="28"/>
                    </a:lnTo>
                    <a:lnTo>
                      <a:pt x="341" y="28"/>
                    </a:lnTo>
                    <a:lnTo>
                      <a:pt x="339" y="28"/>
                    </a:lnTo>
                    <a:lnTo>
                      <a:pt x="338" y="28"/>
                    </a:lnTo>
                    <a:lnTo>
                      <a:pt x="337" y="28"/>
                    </a:lnTo>
                    <a:lnTo>
                      <a:pt x="337" y="28"/>
                    </a:lnTo>
                    <a:lnTo>
                      <a:pt x="335" y="28"/>
                    </a:lnTo>
                    <a:lnTo>
                      <a:pt x="334" y="28"/>
                    </a:lnTo>
                    <a:lnTo>
                      <a:pt x="331" y="28"/>
                    </a:lnTo>
                    <a:lnTo>
                      <a:pt x="327" y="28"/>
                    </a:lnTo>
                    <a:lnTo>
                      <a:pt x="325" y="28"/>
                    </a:lnTo>
                    <a:lnTo>
                      <a:pt x="322" y="27"/>
                    </a:lnTo>
                    <a:lnTo>
                      <a:pt x="318" y="27"/>
                    </a:lnTo>
                    <a:lnTo>
                      <a:pt x="315" y="27"/>
                    </a:lnTo>
                    <a:lnTo>
                      <a:pt x="313" y="25"/>
                    </a:lnTo>
                    <a:lnTo>
                      <a:pt x="309" y="25"/>
                    </a:lnTo>
                    <a:lnTo>
                      <a:pt x="307" y="31"/>
                    </a:lnTo>
                    <a:lnTo>
                      <a:pt x="305" y="32"/>
                    </a:lnTo>
                    <a:lnTo>
                      <a:pt x="302" y="32"/>
                    </a:lnTo>
                    <a:lnTo>
                      <a:pt x="299" y="32"/>
                    </a:lnTo>
                    <a:lnTo>
                      <a:pt x="295" y="32"/>
                    </a:lnTo>
                    <a:lnTo>
                      <a:pt x="292" y="32"/>
                    </a:lnTo>
                    <a:lnTo>
                      <a:pt x="290" y="32"/>
                    </a:lnTo>
                    <a:lnTo>
                      <a:pt x="286" y="32"/>
                    </a:lnTo>
                    <a:lnTo>
                      <a:pt x="283" y="32"/>
                    </a:lnTo>
                    <a:lnTo>
                      <a:pt x="282" y="32"/>
                    </a:lnTo>
                    <a:lnTo>
                      <a:pt x="279" y="32"/>
                    </a:lnTo>
                    <a:lnTo>
                      <a:pt x="276" y="32"/>
                    </a:lnTo>
                    <a:lnTo>
                      <a:pt x="275" y="32"/>
                    </a:lnTo>
                    <a:lnTo>
                      <a:pt x="272" y="31"/>
                    </a:lnTo>
                    <a:lnTo>
                      <a:pt x="271" y="31"/>
                    </a:lnTo>
                    <a:lnTo>
                      <a:pt x="268" y="31"/>
                    </a:lnTo>
                    <a:lnTo>
                      <a:pt x="267" y="31"/>
                    </a:lnTo>
                    <a:lnTo>
                      <a:pt x="262" y="29"/>
                    </a:lnTo>
                    <a:lnTo>
                      <a:pt x="255" y="29"/>
                    </a:lnTo>
                    <a:lnTo>
                      <a:pt x="249" y="28"/>
                    </a:lnTo>
                    <a:lnTo>
                      <a:pt x="244" y="27"/>
                    </a:lnTo>
                    <a:lnTo>
                      <a:pt x="239" y="27"/>
                    </a:lnTo>
                    <a:lnTo>
                      <a:pt x="233" y="25"/>
                    </a:lnTo>
                    <a:lnTo>
                      <a:pt x="228" y="25"/>
                    </a:lnTo>
                    <a:lnTo>
                      <a:pt x="223" y="24"/>
                    </a:lnTo>
                    <a:lnTo>
                      <a:pt x="217" y="23"/>
                    </a:lnTo>
                    <a:lnTo>
                      <a:pt x="213" y="23"/>
                    </a:lnTo>
                    <a:lnTo>
                      <a:pt x="209" y="23"/>
                    </a:lnTo>
                    <a:lnTo>
                      <a:pt x="205" y="21"/>
                    </a:lnTo>
                    <a:lnTo>
                      <a:pt x="201" y="21"/>
                    </a:lnTo>
                    <a:lnTo>
                      <a:pt x="197" y="20"/>
                    </a:lnTo>
                    <a:lnTo>
                      <a:pt x="193" y="20"/>
                    </a:lnTo>
                    <a:lnTo>
                      <a:pt x="189" y="20"/>
                    </a:lnTo>
                    <a:lnTo>
                      <a:pt x="177" y="19"/>
                    </a:lnTo>
                    <a:lnTo>
                      <a:pt x="166" y="17"/>
                    </a:lnTo>
                    <a:lnTo>
                      <a:pt x="154" y="16"/>
                    </a:lnTo>
                    <a:lnTo>
                      <a:pt x="143" y="13"/>
                    </a:lnTo>
                    <a:lnTo>
                      <a:pt x="131" y="13"/>
                    </a:lnTo>
                    <a:lnTo>
                      <a:pt x="120" y="12"/>
                    </a:lnTo>
                    <a:lnTo>
                      <a:pt x="108" y="10"/>
                    </a:lnTo>
                    <a:lnTo>
                      <a:pt x="96" y="9"/>
                    </a:lnTo>
                    <a:lnTo>
                      <a:pt x="90" y="9"/>
                    </a:lnTo>
                    <a:lnTo>
                      <a:pt x="84" y="9"/>
                    </a:lnTo>
                    <a:lnTo>
                      <a:pt x="77" y="8"/>
                    </a:lnTo>
                    <a:lnTo>
                      <a:pt x="71" y="8"/>
                    </a:lnTo>
                    <a:lnTo>
                      <a:pt x="65" y="8"/>
                    </a:lnTo>
                    <a:lnTo>
                      <a:pt x="59" y="6"/>
                    </a:lnTo>
                    <a:lnTo>
                      <a:pt x="52" y="6"/>
                    </a:lnTo>
                    <a:lnTo>
                      <a:pt x="47" y="5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4" y="16"/>
                    </a:lnTo>
                    <a:lnTo>
                      <a:pt x="5" y="24"/>
                    </a:lnTo>
                    <a:lnTo>
                      <a:pt x="8" y="32"/>
                    </a:lnTo>
                    <a:lnTo>
                      <a:pt x="10" y="40"/>
                    </a:lnTo>
                    <a:lnTo>
                      <a:pt x="14" y="48"/>
                    </a:lnTo>
                    <a:lnTo>
                      <a:pt x="17" y="56"/>
                    </a:lnTo>
                    <a:lnTo>
                      <a:pt x="20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2" name="Freeform 230"/>
              <p:cNvSpPr>
                <a:spLocks/>
              </p:cNvSpPr>
              <p:nvPr/>
            </p:nvSpPr>
            <p:spPr bwMode="auto">
              <a:xfrm>
                <a:off x="876" y="1531"/>
                <a:ext cx="463" cy="199"/>
              </a:xfrm>
              <a:custGeom>
                <a:avLst/>
                <a:gdLst>
                  <a:gd name="T0" fmla="*/ 28 w 463"/>
                  <a:gd name="T1" fmla="*/ 75 h 199"/>
                  <a:gd name="T2" fmla="*/ 38 w 463"/>
                  <a:gd name="T3" fmla="*/ 92 h 199"/>
                  <a:gd name="T4" fmla="*/ 80 w 463"/>
                  <a:gd name="T5" fmla="*/ 142 h 199"/>
                  <a:gd name="T6" fmla="*/ 143 w 463"/>
                  <a:gd name="T7" fmla="*/ 184 h 199"/>
                  <a:gd name="T8" fmla="*/ 174 w 463"/>
                  <a:gd name="T9" fmla="*/ 193 h 199"/>
                  <a:gd name="T10" fmla="*/ 188 w 463"/>
                  <a:gd name="T11" fmla="*/ 196 h 199"/>
                  <a:gd name="T12" fmla="*/ 209 w 463"/>
                  <a:gd name="T13" fmla="*/ 199 h 199"/>
                  <a:gd name="T14" fmla="*/ 231 w 463"/>
                  <a:gd name="T15" fmla="*/ 199 h 199"/>
                  <a:gd name="T16" fmla="*/ 263 w 463"/>
                  <a:gd name="T17" fmla="*/ 196 h 199"/>
                  <a:gd name="T18" fmla="*/ 298 w 463"/>
                  <a:gd name="T19" fmla="*/ 189 h 199"/>
                  <a:gd name="T20" fmla="*/ 348 w 463"/>
                  <a:gd name="T21" fmla="*/ 172 h 199"/>
                  <a:gd name="T22" fmla="*/ 389 w 463"/>
                  <a:gd name="T23" fmla="*/ 144 h 199"/>
                  <a:gd name="T24" fmla="*/ 401 w 463"/>
                  <a:gd name="T25" fmla="*/ 123 h 199"/>
                  <a:gd name="T26" fmla="*/ 408 w 463"/>
                  <a:gd name="T27" fmla="*/ 109 h 199"/>
                  <a:gd name="T28" fmla="*/ 409 w 463"/>
                  <a:gd name="T29" fmla="*/ 94 h 199"/>
                  <a:gd name="T30" fmla="*/ 407 w 463"/>
                  <a:gd name="T31" fmla="*/ 80 h 199"/>
                  <a:gd name="T32" fmla="*/ 389 w 463"/>
                  <a:gd name="T33" fmla="*/ 63 h 199"/>
                  <a:gd name="T34" fmla="*/ 389 w 463"/>
                  <a:gd name="T35" fmla="*/ 63 h 199"/>
                  <a:gd name="T36" fmla="*/ 389 w 463"/>
                  <a:gd name="T37" fmla="*/ 63 h 199"/>
                  <a:gd name="T38" fmla="*/ 389 w 463"/>
                  <a:gd name="T39" fmla="*/ 62 h 199"/>
                  <a:gd name="T40" fmla="*/ 391 w 463"/>
                  <a:gd name="T41" fmla="*/ 62 h 199"/>
                  <a:gd name="T42" fmla="*/ 396 w 463"/>
                  <a:gd name="T43" fmla="*/ 64 h 199"/>
                  <a:gd name="T44" fmla="*/ 400 w 463"/>
                  <a:gd name="T45" fmla="*/ 68 h 199"/>
                  <a:gd name="T46" fmla="*/ 407 w 463"/>
                  <a:gd name="T47" fmla="*/ 74 h 199"/>
                  <a:gd name="T48" fmla="*/ 413 w 463"/>
                  <a:gd name="T49" fmla="*/ 78 h 199"/>
                  <a:gd name="T50" fmla="*/ 432 w 463"/>
                  <a:gd name="T51" fmla="*/ 76 h 199"/>
                  <a:gd name="T52" fmla="*/ 450 w 463"/>
                  <a:gd name="T53" fmla="*/ 67 h 199"/>
                  <a:gd name="T54" fmla="*/ 456 w 463"/>
                  <a:gd name="T55" fmla="*/ 56 h 199"/>
                  <a:gd name="T56" fmla="*/ 463 w 463"/>
                  <a:gd name="T57" fmla="*/ 45 h 199"/>
                  <a:gd name="T58" fmla="*/ 435 w 463"/>
                  <a:gd name="T59" fmla="*/ 39 h 199"/>
                  <a:gd name="T60" fmla="*/ 405 w 463"/>
                  <a:gd name="T61" fmla="*/ 33 h 199"/>
                  <a:gd name="T62" fmla="*/ 374 w 463"/>
                  <a:gd name="T63" fmla="*/ 29 h 199"/>
                  <a:gd name="T64" fmla="*/ 344 w 463"/>
                  <a:gd name="T65" fmla="*/ 28 h 199"/>
                  <a:gd name="T66" fmla="*/ 338 w 463"/>
                  <a:gd name="T67" fmla="*/ 28 h 199"/>
                  <a:gd name="T68" fmla="*/ 334 w 463"/>
                  <a:gd name="T69" fmla="*/ 28 h 199"/>
                  <a:gd name="T70" fmla="*/ 322 w 463"/>
                  <a:gd name="T71" fmla="*/ 27 h 199"/>
                  <a:gd name="T72" fmla="*/ 309 w 463"/>
                  <a:gd name="T73" fmla="*/ 25 h 199"/>
                  <a:gd name="T74" fmla="*/ 299 w 463"/>
                  <a:gd name="T75" fmla="*/ 32 h 199"/>
                  <a:gd name="T76" fmla="*/ 286 w 463"/>
                  <a:gd name="T77" fmla="*/ 32 h 199"/>
                  <a:gd name="T78" fmla="*/ 276 w 463"/>
                  <a:gd name="T79" fmla="*/ 32 h 199"/>
                  <a:gd name="T80" fmla="*/ 268 w 463"/>
                  <a:gd name="T81" fmla="*/ 31 h 199"/>
                  <a:gd name="T82" fmla="*/ 249 w 463"/>
                  <a:gd name="T83" fmla="*/ 28 h 199"/>
                  <a:gd name="T84" fmla="*/ 228 w 463"/>
                  <a:gd name="T85" fmla="*/ 25 h 199"/>
                  <a:gd name="T86" fmla="*/ 209 w 463"/>
                  <a:gd name="T87" fmla="*/ 23 h 199"/>
                  <a:gd name="T88" fmla="*/ 193 w 463"/>
                  <a:gd name="T89" fmla="*/ 20 h 199"/>
                  <a:gd name="T90" fmla="*/ 154 w 463"/>
                  <a:gd name="T91" fmla="*/ 16 h 199"/>
                  <a:gd name="T92" fmla="*/ 108 w 463"/>
                  <a:gd name="T93" fmla="*/ 10 h 199"/>
                  <a:gd name="T94" fmla="*/ 77 w 463"/>
                  <a:gd name="T95" fmla="*/ 8 h 199"/>
                  <a:gd name="T96" fmla="*/ 52 w 463"/>
                  <a:gd name="T97" fmla="*/ 6 h 199"/>
                  <a:gd name="T98" fmla="*/ 4 w 463"/>
                  <a:gd name="T99" fmla="*/ 16 h 199"/>
                  <a:gd name="T100" fmla="*/ 14 w 463"/>
                  <a:gd name="T101" fmla="*/ 4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63" h="199">
                    <a:moveTo>
                      <a:pt x="20" y="63"/>
                    </a:moveTo>
                    <a:lnTo>
                      <a:pt x="22" y="67"/>
                    </a:lnTo>
                    <a:lnTo>
                      <a:pt x="25" y="71"/>
                    </a:lnTo>
                    <a:lnTo>
                      <a:pt x="28" y="75"/>
                    </a:lnTo>
                    <a:lnTo>
                      <a:pt x="30" y="80"/>
                    </a:lnTo>
                    <a:lnTo>
                      <a:pt x="33" y="84"/>
                    </a:lnTo>
                    <a:lnTo>
                      <a:pt x="36" y="88"/>
                    </a:lnTo>
                    <a:lnTo>
                      <a:pt x="38" y="92"/>
                    </a:lnTo>
                    <a:lnTo>
                      <a:pt x="41" y="96"/>
                    </a:lnTo>
                    <a:lnTo>
                      <a:pt x="53" y="113"/>
                    </a:lnTo>
                    <a:lnTo>
                      <a:pt x="65" y="129"/>
                    </a:lnTo>
                    <a:lnTo>
                      <a:pt x="80" y="142"/>
                    </a:lnTo>
                    <a:lnTo>
                      <a:pt x="94" y="156"/>
                    </a:lnTo>
                    <a:lnTo>
                      <a:pt x="110" y="166"/>
                    </a:lnTo>
                    <a:lnTo>
                      <a:pt x="126" y="176"/>
                    </a:lnTo>
                    <a:lnTo>
                      <a:pt x="143" y="184"/>
                    </a:lnTo>
                    <a:lnTo>
                      <a:pt x="162" y="191"/>
                    </a:lnTo>
                    <a:lnTo>
                      <a:pt x="166" y="192"/>
                    </a:lnTo>
                    <a:lnTo>
                      <a:pt x="170" y="193"/>
                    </a:lnTo>
                    <a:lnTo>
                      <a:pt x="174" y="193"/>
                    </a:lnTo>
                    <a:lnTo>
                      <a:pt x="177" y="195"/>
                    </a:lnTo>
                    <a:lnTo>
                      <a:pt x="181" y="195"/>
                    </a:lnTo>
                    <a:lnTo>
                      <a:pt x="185" y="196"/>
                    </a:lnTo>
                    <a:lnTo>
                      <a:pt x="188" y="196"/>
                    </a:lnTo>
                    <a:lnTo>
                      <a:pt x="192" y="197"/>
                    </a:lnTo>
                    <a:lnTo>
                      <a:pt x="197" y="197"/>
                    </a:lnTo>
                    <a:lnTo>
                      <a:pt x="204" y="197"/>
                    </a:lnTo>
                    <a:lnTo>
                      <a:pt x="209" y="199"/>
                    </a:lnTo>
                    <a:lnTo>
                      <a:pt x="215" y="199"/>
                    </a:lnTo>
                    <a:lnTo>
                      <a:pt x="220" y="199"/>
                    </a:lnTo>
                    <a:lnTo>
                      <a:pt x="225" y="199"/>
                    </a:lnTo>
                    <a:lnTo>
                      <a:pt x="231" y="199"/>
                    </a:lnTo>
                    <a:lnTo>
                      <a:pt x="237" y="199"/>
                    </a:lnTo>
                    <a:lnTo>
                      <a:pt x="245" y="197"/>
                    </a:lnTo>
                    <a:lnTo>
                      <a:pt x="255" y="196"/>
                    </a:lnTo>
                    <a:lnTo>
                      <a:pt x="263" y="196"/>
                    </a:lnTo>
                    <a:lnTo>
                      <a:pt x="272" y="195"/>
                    </a:lnTo>
                    <a:lnTo>
                      <a:pt x="280" y="193"/>
                    </a:lnTo>
                    <a:lnTo>
                      <a:pt x="290" y="191"/>
                    </a:lnTo>
                    <a:lnTo>
                      <a:pt x="298" y="189"/>
                    </a:lnTo>
                    <a:lnTo>
                      <a:pt x="306" y="187"/>
                    </a:lnTo>
                    <a:lnTo>
                      <a:pt x="319" y="183"/>
                    </a:lnTo>
                    <a:lnTo>
                      <a:pt x="334" y="177"/>
                    </a:lnTo>
                    <a:lnTo>
                      <a:pt x="348" y="172"/>
                    </a:lnTo>
                    <a:lnTo>
                      <a:pt x="361" y="165"/>
                    </a:lnTo>
                    <a:lnTo>
                      <a:pt x="373" y="157"/>
                    </a:lnTo>
                    <a:lnTo>
                      <a:pt x="384" y="149"/>
                    </a:lnTo>
                    <a:lnTo>
                      <a:pt x="389" y="144"/>
                    </a:lnTo>
                    <a:lnTo>
                      <a:pt x="393" y="138"/>
                    </a:lnTo>
                    <a:lnTo>
                      <a:pt x="397" y="133"/>
                    </a:lnTo>
                    <a:lnTo>
                      <a:pt x="400" y="126"/>
                    </a:lnTo>
                    <a:lnTo>
                      <a:pt x="401" y="123"/>
                    </a:lnTo>
                    <a:lnTo>
                      <a:pt x="404" y="119"/>
                    </a:lnTo>
                    <a:lnTo>
                      <a:pt x="405" y="115"/>
                    </a:lnTo>
                    <a:lnTo>
                      <a:pt x="407" y="111"/>
                    </a:lnTo>
                    <a:lnTo>
                      <a:pt x="408" y="109"/>
                    </a:lnTo>
                    <a:lnTo>
                      <a:pt x="408" y="105"/>
                    </a:lnTo>
                    <a:lnTo>
                      <a:pt x="409" y="101"/>
                    </a:lnTo>
                    <a:lnTo>
                      <a:pt x="409" y="98"/>
                    </a:lnTo>
                    <a:lnTo>
                      <a:pt x="409" y="94"/>
                    </a:lnTo>
                    <a:lnTo>
                      <a:pt x="409" y="90"/>
                    </a:lnTo>
                    <a:lnTo>
                      <a:pt x="408" y="87"/>
                    </a:lnTo>
                    <a:lnTo>
                      <a:pt x="408" y="83"/>
                    </a:lnTo>
                    <a:lnTo>
                      <a:pt x="407" y="80"/>
                    </a:lnTo>
                    <a:lnTo>
                      <a:pt x="404" y="76"/>
                    </a:lnTo>
                    <a:lnTo>
                      <a:pt x="403" y="74"/>
                    </a:lnTo>
                    <a:lnTo>
                      <a:pt x="400" y="71"/>
                    </a:lnTo>
                    <a:lnTo>
                      <a:pt x="389" y="63"/>
                    </a:lnTo>
                    <a:lnTo>
                      <a:pt x="389" y="63"/>
                    </a:lnTo>
                    <a:lnTo>
                      <a:pt x="389" y="63"/>
                    </a:lnTo>
                    <a:lnTo>
                      <a:pt x="389" y="63"/>
                    </a:lnTo>
                    <a:lnTo>
                      <a:pt x="389" y="63"/>
                    </a:lnTo>
                    <a:lnTo>
                      <a:pt x="389" y="63"/>
                    </a:lnTo>
                    <a:lnTo>
                      <a:pt x="389" y="63"/>
                    </a:lnTo>
                    <a:lnTo>
                      <a:pt x="389" y="63"/>
                    </a:lnTo>
                    <a:lnTo>
                      <a:pt x="389" y="63"/>
                    </a:lnTo>
                    <a:lnTo>
                      <a:pt x="389" y="62"/>
                    </a:lnTo>
                    <a:lnTo>
                      <a:pt x="389" y="62"/>
                    </a:lnTo>
                    <a:lnTo>
                      <a:pt x="389" y="62"/>
                    </a:lnTo>
                    <a:lnTo>
                      <a:pt x="389" y="62"/>
                    </a:lnTo>
                    <a:lnTo>
                      <a:pt x="389" y="62"/>
                    </a:lnTo>
                    <a:lnTo>
                      <a:pt x="391" y="62"/>
                    </a:lnTo>
                    <a:lnTo>
                      <a:pt x="391" y="62"/>
                    </a:lnTo>
                    <a:lnTo>
                      <a:pt x="391" y="62"/>
                    </a:lnTo>
                    <a:lnTo>
                      <a:pt x="392" y="62"/>
                    </a:lnTo>
                    <a:lnTo>
                      <a:pt x="393" y="63"/>
                    </a:lnTo>
                    <a:lnTo>
                      <a:pt x="395" y="64"/>
                    </a:lnTo>
                    <a:lnTo>
                      <a:pt x="396" y="64"/>
                    </a:lnTo>
                    <a:lnTo>
                      <a:pt x="397" y="66"/>
                    </a:lnTo>
                    <a:lnTo>
                      <a:pt x="397" y="67"/>
                    </a:lnTo>
                    <a:lnTo>
                      <a:pt x="399" y="67"/>
                    </a:lnTo>
                    <a:lnTo>
                      <a:pt x="400" y="68"/>
                    </a:lnTo>
                    <a:lnTo>
                      <a:pt x="401" y="70"/>
                    </a:lnTo>
                    <a:lnTo>
                      <a:pt x="403" y="72"/>
                    </a:lnTo>
                    <a:lnTo>
                      <a:pt x="405" y="74"/>
                    </a:lnTo>
                    <a:lnTo>
                      <a:pt x="407" y="74"/>
                    </a:lnTo>
                    <a:lnTo>
                      <a:pt x="408" y="75"/>
                    </a:lnTo>
                    <a:lnTo>
                      <a:pt x="409" y="76"/>
                    </a:lnTo>
                    <a:lnTo>
                      <a:pt x="412" y="76"/>
                    </a:lnTo>
                    <a:lnTo>
                      <a:pt x="413" y="78"/>
                    </a:lnTo>
                    <a:lnTo>
                      <a:pt x="419" y="78"/>
                    </a:lnTo>
                    <a:lnTo>
                      <a:pt x="423" y="78"/>
                    </a:lnTo>
                    <a:lnTo>
                      <a:pt x="428" y="78"/>
                    </a:lnTo>
                    <a:lnTo>
                      <a:pt x="432" y="76"/>
                    </a:lnTo>
                    <a:lnTo>
                      <a:pt x="438" y="75"/>
                    </a:lnTo>
                    <a:lnTo>
                      <a:pt x="442" y="72"/>
                    </a:lnTo>
                    <a:lnTo>
                      <a:pt x="446" y="71"/>
                    </a:lnTo>
                    <a:lnTo>
                      <a:pt x="450" y="67"/>
                    </a:lnTo>
                    <a:lnTo>
                      <a:pt x="451" y="64"/>
                    </a:lnTo>
                    <a:lnTo>
                      <a:pt x="454" y="62"/>
                    </a:lnTo>
                    <a:lnTo>
                      <a:pt x="455" y="59"/>
                    </a:lnTo>
                    <a:lnTo>
                      <a:pt x="456" y="56"/>
                    </a:lnTo>
                    <a:lnTo>
                      <a:pt x="459" y="53"/>
                    </a:lnTo>
                    <a:lnTo>
                      <a:pt x="460" y="51"/>
                    </a:lnTo>
                    <a:lnTo>
                      <a:pt x="462" y="48"/>
                    </a:lnTo>
                    <a:lnTo>
                      <a:pt x="463" y="45"/>
                    </a:lnTo>
                    <a:lnTo>
                      <a:pt x="456" y="43"/>
                    </a:lnTo>
                    <a:lnTo>
                      <a:pt x="448" y="41"/>
                    </a:lnTo>
                    <a:lnTo>
                      <a:pt x="442" y="40"/>
                    </a:lnTo>
                    <a:lnTo>
                      <a:pt x="435" y="39"/>
                    </a:lnTo>
                    <a:lnTo>
                      <a:pt x="427" y="37"/>
                    </a:lnTo>
                    <a:lnTo>
                      <a:pt x="420" y="36"/>
                    </a:lnTo>
                    <a:lnTo>
                      <a:pt x="412" y="35"/>
                    </a:lnTo>
                    <a:lnTo>
                      <a:pt x="405" y="33"/>
                    </a:lnTo>
                    <a:lnTo>
                      <a:pt x="397" y="32"/>
                    </a:lnTo>
                    <a:lnTo>
                      <a:pt x="389" y="31"/>
                    </a:lnTo>
                    <a:lnTo>
                      <a:pt x="381" y="31"/>
                    </a:lnTo>
                    <a:lnTo>
                      <a:pt x="374" y="29"/>
                    </a:lnTo>
                    <a:lnTo>
                      <a:pt x="366" y="29"/>
                    </a:lnTo>
                    <a:lnTo>
                      <a:pt x="358" y="29"/>
                    </a:lnTo>
                    <a:lnTo>
                      <a:pt x="350" y="28"/>
                    </a:lnTo>
                    <a:lnTo>
                      <a:pt x="344" y="28"/>
                    </a:lnTo>
                    <a:lnTo>
                      <a:pt x="342" y="28"/>
                    </a:lnTo>
                    <a:lnTo>
                      <a:pt x="341" y="28"/>
                    </a:lnTo>
                    <a:lnTo>
                      <a:pt x="339" y="28"/>
                    </a:lnTo>
                    <a:lnTo>
                      <a:pt x="338" y="28"/>
                    </a:lnTo>
                    <a:lnTo>
                      <a:pt x="337" y="28"/>
                    </a:lnTo>
                    <a:lnTo>
                      <a:pt x="337" y="28"/>
                    </a:lnTo>
                    <a:lnTo>
                      <a:pt x="335" y="28"/>
                    </a:lnTo>
                    <a:lnTo>
                      <a:pt x="334" y="28"/>
                    </a:lnTo>
                    <a:lnTo>
                      <a:pt x="331" y="28"/>
                    </a:lnTo>
                    <a:lnTo>
                      <a:pt x="327" y="28"/>
                    </a:lnTo>
                    <a:lnTo>
                      <a:pt x="325" y="28"/>
                    </a:lnTo>
                    <a:lnTo>
                      <a:pt x="322" y="27"/>
                    </a:lnTo>
                    <a:lnTo>
                      <a:pt x="318" y="27"/>
                    </a:lnTo>
                    <a:lnTo>
                      <a:pt x="315" y="27"/>
                    </a:lnTo>
                    <a:lnTo>
                      <a:pt x="313" y="25"/>
                    </a:lnTo>
                    <a:lnTo>
                      <a:pt x="309" y="25"/>
                    </a:lnTo>
                    <a:lnTo>
                      <a:pt x="307" y="31"/>
                    </a:lnTo>
                    <a:lnTo>
                      <a:pt x="305" y="32"/>
                    </a:lnTo>
                    <a:lnTo>
                      <a:pt x="302" y="32"/>
                    </a:lnTo>
                    <a:lnTo>
                      <a:pt x="299" y="32"/>
                    </a:lnTo>
                    <a:lnTo>
                      <a:pt x="295" y="32"/>
                    </a:lnTo>
                    <a:lnTo>
                      <a:pt x="292" y="32"/>
                    </a:lnTo>
                    <a:lnTo>
                      <a:pt x="290" y="32"/>
                    </a:lnTo>
                    <a:lnTo>
                      <a:pt x="286" y="32"/>
                    </a:lnTo>
                    <a:lnTo>
                      <a:pt x="283" y="32"/>
                    </a:lnTo>
                    <a:lnTo>
                      <a:pt x="282" y="32"/>
                    </a:lnTo>
                    <a:lnTo>
                      <a:pt x="279" y="32"/>
                    </a:lnTo>
                    <a:lnTo>
                      <a:pt x="276" y="32"/>
                    </a:lnTo>
                    <a:lnTo>
                      <a:pt x="275" y="32"/>
                    </a:lnTo>
                    <a:lnTo>
                      <a:pt x="272" y="31"/>
                    </a:lnTo>
                    <a:lnTo>
                      <a:pt x="271" y="31"/>
                    </a:lnTo>
                    <a:lnTo>
                      <a:pt x="268" y="31"/>
                    </a:lnTo>
                    <a:lnTo>
                      <a:pt x="267" y="31"/>
                    </a:lnTo>
                    <a:lnTo>
                      <a:pt x="262" y="29"/>
                    </a:lnTo>
                    <a:lnTo>
                      <a:pt x="255" y="29"/>
                    </a:lnTo>
                    <a:lnTo>
                      <a:pt x="249" y="28"/>
                    </a:lnTo>
                    <a:lnTo>
                      <a:pt x="244" y="27"/>
                    </a:lnTo>
                    <a:lnTo>
                      <a:pt x="239" y="27"/>
                    </a:lnTo>
                    <a:lnTo>
                      <a:pt x="233" y="25"/>
                    </a:lnTo>
                    <a:lnTo>
                      <a:pt x="228" y="25"/>
                    </a:lnTo>
                    <a:lnTo>
                      <a:pt x="223" y="24"/>
                    </a:lnTo>
                    <a:lnTo>
                      <a:pt x="217" y="23"/>
                    </a:lnTo>
                    <a:lnTo>
                      <a:pt x="213" y="23"/>
                    </a:lnTo>
                    <a:lnTo>
                      <a:pt x="209" y="23"/>
                    </a:lnTo>
                    <a:lnTo>
                      <a:pt x="205" y="21"/>
                    </a:lnTo>
                    <a:lnTo>
                      <a:pt x="201" y="21"/>
                    </a:lnTo>
                    <a:lnTo>
                      <a:pt x="197" y="20"/>
                    </a:lnTo>
                    <a:lnTo>
                      <a:pt x="193" y="20"/>
                    </a:lnTo>
                    <a:lnTo>
                      <a:pt x="189" y="20"/>
                    </a:lnTo>
                    <a:lnTo>
                      <a:pt x="177" y="19"/>
                    </a:lnTo>
                    <a:lnTo>
                      <a:pt x="166" y="17"/>
                    </a:lnTo>
                    <a:lnTo>
                      <a:pt x="154" y="16"/>
                    </a:lnTo>
                    <a:lnTo>
                      <a:pt x="143" y="13"/>
                    </a:lnTo>
                    <a:lnTo>
                      <a:pt x="131" y="13"/>
                    </a:lnTo>
                    <a:lnTo>
                      <a:pt x="120" y="12"/>
                    </a:lnTo>
                    <a:lnTo>
                      <a:pt x="108" y="10"/>
                    </a:lnTo>
                    <a:lnTo>
                      <a:pt x="96" y="9"/>
                    </a:lnTo>
                    <a:lnTo>
                      <a:pt x="90" y="9"/>
                    </a:lnTo>
                    <a:lnTo>
                      <a:pt x="84" y="9"/>
                    </a:lnTo>
                    <a:lnTo>
                      <a:pt x="77" y="8"/>
                    </a:lnTo>
                    <a:lnTo>
                      <a:pt x="71" y="8"/>
                    </a:lnTo>
                    <a:lnTo>
                      <a:pt x="65" y="8"/>
                    </a:lnTo>
                    <a:lnTo>
                      <a:pt x="59" y="6"/>
                    </a:lnTo>
                    <a:lnTo>
                      <a:pt x="52" y="6"/>
                    </a:lnTo>
                    <a:lnTo>
                      <a:pt x="47" y="5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4" y="16"/>
                    </a:lnTo>
                    <a:lnTo>
                      <a:pt x="5" y="24"/>
                    </a:lnTo>
                    <a:lnTo>
                      <a:pt x="8" y="32"/>
                    </a:lnTo>
                    <a:lnTo>
                      <a:pt x="10" y="40"/>
                    </a:lnTo>
                    <a:lnTo>
                      <a:pt x="14" y="48"/>
                    </a:lnTo>
                    <a:lnTo>
                      <a:pt x="17" y="56"/>
                    </a:lnTo>
                    <a:lnTo>
                      <a:pt x="20" y="63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3" name="Freeform 231"/>
              <p:cNvSpPr>
                <a:spLocks/>
              </p:cNvSpPr>
              <p:nvPr/>
            </p:nvSpPr>
            <p:spPr bwMode="auto">
              <a:xfrm>
                <a:off x="1527" y="977"/>
                <a:ext cx="300" cy="405"/>
              </a:xfrm>
              <a:custGeom>
                <a:avLst/>
                <a:gdLst>
                  <a:gd name="T0" fmla="*/ 75 w 300"/>
                  <a:gd name="T1" fmla="*/ 308 h 405"/>
                  <a:gd name="T2" fmla="*/ 86 w 300"/>
                  <a:gd name="T3" fmla="*/ 292 h 405"/>
                  <a:gd name="T4" fmla="*/ 105 w 300"/>
                  <a:gd name="T5" fmla="*/ 259 h 405"/>
                  <a:gd name="T6" fmla="*/ 125 w 300"/>
                  <a:gd name="T7" fmla="*/ 234 h 405"/>
                  <a:gd name="T8" fmla="*/ 145 w 300"/>
                  <a:gd name="T9" fmla="*/ 228 h 405"/>
                  <a:gd name="T10" fmla="*/ 172 w 300"/>
                  <a:gd name="T11" fmla="*/ 255 h 405"/>
                  <a:gd name="T12" fmla="*/ 206 w 300"/>
                  <a:gd name="T13" fmla="*/ 331 h 405"/>
                  <a:gd name="T14" fmla="*/ 222 w 300"/>
                  <a:gd name="T15" fmla="*/ 336 h 405"/>
                  <a:gd name="T16" fmla="*/ 256 w 300"/>
                  <a:gd name="T17" fmla="*/ 351 h 405"/>
                  <a:gd name="T18" fmla="*/ 276 w 300"/>
                  <a:gd name="T19" fmla="*/ 367 h 405"/>
                  <a:gd name="T20" fmla="*/ 289 w 300"/>
                  <a:gd name="T21" fmla="*/ 390 h 405"/>
                  <a:gd name="T22" fmla="*/ 300 w 300"/>
                  <a:gd name="T23" fmla="*/ 405 h 405"/>
                  <a:gd name="T24" fmla="*/ 300 w 300"/>
                  <a:gd name="T25" fmla="*/ 405 h 405"/>
                  <a:gd name="T26" fmla="*/ 299 w 300"/>
                  <a:gd name="T27" fmla="*/ 402 h 405"/>
                  <a:gd name="T28" fmla="*/ 289 w 300"/>
                  <a:gd name="T29" fmla="*/ 383 h 405"/>
                  <a:gd name="T30" fmla="*/ 276 w 300"/>
                  <a:gd name="T31" fmla="*/ 364 h 405"/>
                  <a:gd name="T32" fmla="*/ 264 w 300"/>
                  <a:gd name="T33" fmla="*/ 352 h 405"/>
                  <a:gd name="T34" fmla="*/ 246 w 300"/>
                  <a:gd name="T35" fmla="*/ 343 h 405"/>
                  <a:gd name="T36" fmla="*/ 230 w 300"/>
                  <a:gd name="T37" fmla="*/ 336 h 405"/>
                  <a:gd name="T38" fmla="*/ 211 w 300"/>
                  <a:gd name="T39" fmla="*/ 329 h 405"/>
                  <a:gd name="T40" fmla="*/ 196 w 300"/>
                  <a:gd name="T41" fmla="*/ 310 h 405"/>
                  <a:gd name="T42" fmla="*/ 187 w 300"/>
                  <a:gd name="T43" fmla="*/ 285 h 405"/>
                  <a:gd name="T44" fmla="*/ 151 w 300"/>
                  <a:gd name="T45" fmla="*/ 227 h 405"/>
                  <a:gd name="T46" fmla="*/ 147 w 300"/>
                  <a:gd name="T47" fmla="*/ 226 h 405"/>
                  <a:gd name="T48" fmla="*/ 145 w 300"/>
                  <a:gd name="T49" fmla="*/ 184 h 405"/>
                  <a:gd name="T50" fmla="*/ 149 w 300"/>
                  <a:gd name="T51" fmla="*/ 159 h 405"/>
                  <a:gd name="T52" fmla="*/ 153 w 300"/>
                  <a:gd name="T53" fmla="*/ 118 h 405"/>
                  <a:gd name="T54" fmla="*/ 145 w 300"/>
                  <a:gd name="T55" fmla="*/ 79 h 405"/>
                  <a:gd name="T56" fmla="*/ 140 w 300"/>
                  <a:gd name="T57" fmla="*/ 69 h 405"/>
                  <a:gd name="T58" fmla="*/ 120 w 300"/>
                  <a:gd name="T59" fmla="*/ 48 h 405"/>
                  <a:gd name="T60" fmla="*/ 57 w 300"/>
                  <a:gd name="T61" fmla="*/ 13 h 405"/>
                  <a:gd name="T62" fmla="*/ 45 w 300"/>
                  <a:gd name="T63" fmla="*/ 3 h 405"/>
                  <a:gd name="T64" fmla="*/ 42 w 300"/>
                  <a:gd name="T65" fmla="*/ 0 h 405"/>
                  <a:gd name="T66" fmla="*/ 50 w 300"/>
                  <a:gd name="T67" fmla="*/ 16 h 405"/>
                  <a:gd name="T68" fmla="*/ 46 w 300"/>
                  <a:gd name="T69" fmla="*/ 19 h 405"/>
                  <a:gd name="T70" fmla="*/ 49 w 300"/>
                  <a:gd name="T71" fmla="*/ 20 h 405"/>
                  <a:gd name="T72" fmla="*/ 59 w 300"/>
                  <a:gd name="T73" fmla="*/ 20 h 405"/>
                  <a:gd name="T74" fmla="*/ 88 w 300"/>
                  <a:gd name="T75" fmla="*/ 31 h 405"/>
                  <a:gd name="T76" fmla="*/ 139 w 300"/>
                  <a:gd name="T77" fmla="*/ 74 h 405"/>
                  <a:gd name="T78" fmla="*/ 147 w 300"/>
                  <a:gd name="T79" fmla="*/ 93 h 405"/>
                  <a:gd name="T80" fmla="*/ 149 w 300"/>
                  <a:gd name="T81" fmla="*/ 130 h 405"/>
                  <a:gd name="T82" fmla="*/ 145 w 300"/>
                  <a:gd name="T83" fmla="*/ 165 h 405"/>
                  <a:gd name="T84" fmla="*/ 141 w 300"/>
                  <a:gd name="T85" fmla="*/ 198 h 405"/>
                  <a:gd name="T86" fmla="*/ 135 w 300"/>
                  <a:gd name="T87" fmla="*/ 224 h 405"/>
                  <a:gd name="T88" fmla="*/ 116 w 300"/>
                  <a:gd name="T89" fmla="*/ 234 h 405"/>
                  <a:gd name="T90" fmla="*/ 116 w 300"/>
                  <a:gd name="T91" fmla="*/ 234 h 405"/>
                  <a:gd name="T92" fmla="*/ 104 w 300"/>
                  <a:gd name="T93" fmla="*/ 215 h 405"/>
                  <a:gd name="T94" fmla="*/ 67 w 300"/>
                  <a:gd name="T95" fmla="*/ 153 h 405"/>
                  <a:gd name="T96" fmla="*/ 67 w 300"/>
                  <a:gd name="T97" fmla="*/ 155 h 405"/>
                  <a:gd name="T98" fmla="*/ 34 w 300"/>
                  <a:gd name="T99" fmla="*/ 152 h 405"/>
                  <a:gd name="T100" fmla="*/ 4 w 300"/>
                  <a:gd name="T101" fmla="*/ 125 h 405"/>
                  <a:gd name="T102" fmla="*/ 2 w 300"/>
                  <a:gd name="T103" fmla="*/ 122 h 405"/>
                  <a:gd name="T104" fmla="*/ 4 w 300"/>
                  <a:gd name="T105" fmla="*/ 129 h 405"/>
                  <a:gd name="T106" fmla="*/ 45 w 300"/>
                  <a:gd name="T107" fmla="*/ 164 h 405"/>
                  <a:gd name="T108" fmla="*/ 58 w 300"/>
                  <a:gd name="T109" fmla="*/ 172 h 405"/>
                  <a:gd name="T110" fmla="*/ 73 w 300"/>
                  <a:gd name="T111" fmla="*/ 184 h 405"/>
                  <a:gd name="T112" fmla="*/ 102 w 300"/>
                  <a:gd name="T113" fmla="*/ 218 h 405"/>
                  <a:gd name="T114" fmla="*/ 106 w 300"/>
                  <a:gd name="T115" fmla="*/ 250 h 405"/>
                  <a:gd name="T116" fmla="*/ 96 w 300"/>
                  <a:gd name="T117" fmla="*/ 267 h 405"/>
                  <a:gd name="T118" fmla="*/ 88 w 300"/>
                  <a:gd name="T119" fmla="*/ 284 h 405"/>
                  <a:gd name="T120" fmla="*/ 81 w 300"/>
                  <a:gd name="T121" fmla="*/ 297 h 405"/>
                  <a:gd name="T122" fmla="*/ 74 w 300"/>
                  <a:gd name="T123" fmla="*/ 308 h 405"/>
                  <a:gd name="T124" fmla="*/ 74 w 300"/>
                  <a:gd name="T125" fmla="*/ 30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0" h="405">
                    <a:moveTo>
                      <a:pt x="74" y="308"/>
                    </a:move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5" y="308"/>
                    </a:lnTo>
                    <a:lnTo>
                      <a:pt x="75" y="308"/>
                    </a:lnTo>
                    <a:lnTo>
                      <a:pt x="75" y="308"/>
                    </a:lnTo>
                    <a:lnTo>
                      <a:pt x="75" y="308"/>
                    </a:lnTo>
                    <a:lnTo>
                      <a:pt x="78" y="305"/>
                    </a:lnTo>
                    <a:lnTo>
                      <a:pt x="80" y="302"/>
                    </a:lnTo>
                    <a:lnTo>
                      <a:pt x="82" y="298"/>
                    </a:lnTo>
                    <a:lnTo>
                      <a:pt x="85" y="296"/>
                    </a:lnTo>
                    <a:lnTo>
                      <a:pt x="86" y="292"/>
                    </a:lnTo>
                    <a:lnTo>
                      <a:pt x="89" y="289"/>
                    </a:lnTo>
                    <a:lnTo>
                      <a:pt x="92" y="285"/>
                    </a:lnTo>
                    <a:lnTo>
                      <a:pt x="94" y="282"/>
                    </a:lnTo>
                    <a:lnTo>
                      <a:pt x="97" y="275"/>
                    </a:lnTo>
                    <a:lnTo>
                      <a:pt x="100" y="270"/>
                    </a:lnTo>
                    <a:lnTo>
                      <a:pt x="102" y="265"/>
                    </a:lnTo>
                    <a:lnTo>
                      <a:pt x="105" y="259"/>
                    </a:lnTo>
                    <a:lnTo>
                      <a:pt x="108" y="254"/>
                    </a:lnTo>
                    <a:lnTo>
                      <a:pt x="112" y="250"/>
                    </a:lnTo>
                    <a:lnTo>
                      <a:pt x="116" y="245"/>
                    </a:lnTo>
                    <a:lnTo>
                      <a:pt x="118" y="239"/>
                    </a:lnTo>
                    <a:lnTo>
                      <a:pt x="121" y="238"/>
                    </a:lnTo>
                    <a:lnTo>
                      <a:pt x="123" y="235"/>
                    </a:lnTo>
                    <a:lnTo>
                      <a:pt x="125" y="234"/>
                    </a:lnTo>
                    <a:lnTo>
                      <a:pt x="127" y="232"/>
                    </a:lnTo>
                    <a:lnTo>
                      <a:pt x="129" y="231"/>
                    </a:lnTo>
                    <a:lnTo>
                      <a:pt x="132" y="230"/>
                    </a:lnTo>
                    <a:lnTo>
                      <a:pt x="135" y="228"/>
                    </a:lnTo>
                    <a:lnTo>
                      <a:pt x="137" y="228"/>
                    </a:lnTo>
                    <a:lnTo>
                      <a:pt x="141" y="228"/>
                    </a:lnTo>
                    <a:lnTo>
                      <a:pt x="145" y="228"/>
                    </a:lnTo>
                    <a:lnTo>
                      <a:pt x="149" y="231"/>
                    </a:lnTo>
                    <a:lnTo>
                      <a:pt x="152" y="232"/>
                    </a:lnTo>
                    <a:lnTo>
                      <a:pt x="156" y="235"/>
                    </a:lnTo>
                    <a:lnTo>
                      <a:pt x="159" y="239"/>
                    </a:lnTo>
                    <a:lnTo>
                      <a:pt x="163" y="242"/>
                    </a:lnTo>
                    <a:lnTo>
                      <a:pt x="166" y="246"/>
                    </a:lnTo>
                    <a:lnTo>
                      <a:pt x="172" y="255"/>
                    </a:lnTo>
                    <a:lnTo>
                      <a:pt x="176" y="266"/>
                    </a:lnTo>
                    <a:lnTo>
                      <a:pt x="182" y="278"/>
                    </a:lnTo>
                    <a:lnTo>
                      <a:pt x="184" y="289"/>
                    </a:lnTo>
                    <a:lnTo>
                      <a:pt x="188" y="301"/>
                    </a:lnTo>
                    <a:lnTo>
                      <a:pt x="194" y="312"/>
                    </a:lnTo>
                    <a:lnTo>
                      <a:pt x="199" y="321"/>
                    </a:lnTo>
                    <a:lnTo>
                      <a:pt x="206" y="331"/>
                    </a:lnTo>
                    <a:lnTo>
                      <a:pt x="209" y="331"/>
                    </a:lnTo>
                    <a:lnTo>
                      <a:pt x="211" y="332"/>
                    </a:lnTo>
                    <a:lnTo>
                      <a:pt x="213" y="333"/>
                    </a:lnTo>
                    <a:lnTo>
                      <a:pt x="215" y="333"/>
                    </a:lnTo>
                    <a:lnTo>
                      <a:pt x="217" y="335"/>
                    </a:lnTo>
                    <a:lnTo>
                      <a:pt x="219" y="335"/>
                    </a:lnTo>
                    <a:lnTo>
                      <a:pt x="222" y="336"/>
                    </a:lnTo>
                    <a:lnTo>
                      <a:pt x="223" y="337"/>
                    </a:lnTo>
                    <a:lnTo>
                      <a:pt x="229" y="339"/>
                    </a:lnTo>
                    <a:lnTo>
                      <a:pt x="235" y="340"/>
                    </a:lnTo>
                    <a:lnTo>
                      <a:pt x="241" y="343"/>
                    </a:lnTo>
                    <a:lnTo>
                      <a:pt x="245" y="345"/>
                    </a:lnTo>
                    <a:lnTo>
                      <a:pt x="250" y="348"/>
                    </a:lnTo>
                    <a:lnTo>
                      <a:pt x="256" y="351"/>
                    </a:lnTo>
                    <a:lnTo>
                      <a:pt x="260" y="353"/>
                    </a:lnTo>
                    <a:lnTo>
                      <a:pt x="264" y="356"/>
                    </a:lnTo>
                    <a:lnTo>
                      <a:pt x="266" y="359"/>
                    </a:lnTo>
                    <a:lnTo>
                      <a:pt x="269" y="360"/>
                    </a:lnTo>
                    <a:lnTo>
                      <a:pt x="270" y="363"/>
                    </a:lnTo>
                    <a:lnTo>
                      <a:pt x="273" y="366"/>
                    </a:lnTo>
                    <a:lnTo>
                      <a:pt x="276" y="367"/>
                    </a:lnTo>
                    <a:lnTo>
                      <a:pt x="277" y="370"/>
                    </a:lnTo>
                    <a:lnTo>
                      <a:pt x="278" y="372"/>
                    </a:lnTo>
                    <a:lnTo>
                      <a:pt x="281" y="374"/>
                    </a:lnTo>
                    <a:lnTo>
                      <a:pt x="284" y="378"/>
                    </a:lnTo>
                    <a:lnTo>
                      <a:pt x="285" y="382"/>
                    </a:lnTo>
                    <a:lnTo>
                      <a:pt x="288" y="386"/>
                    </a:lnTo>
                    <a:lnTo>
                      <a:pt x="289" y="390"/>
                    </a:lnTo>
                    <a:lnTo>
                      <a:pt x="292" y="394"/>
                    </a:lnTo>
                    <a:lnTo>
                      <a:pt x="295" y="396"/>
                    </a:lnTo>
                    <a:lnTo>
                      <a:pt x="296" y="400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299" y="402"/>
                    </a:lnTo>
                    <a:lnTo>
                      <a:pt x="297" y="399"/>
                    </a:lnTo>
                    <a:lnTo>
                      <a:pt x="296" y="396"/>
                    </a:lnTo>
                    <a:lnTo>
                      <a:pt x="295" y="394"/>
                    </a:lnTo>
                    <a:lnTo>
                      <a:pt x="293" y="391"/>
                    </a:lnTo>
                    <a:lnTo>
                      <a:pt x="292" y="388"/>
                    </a:lnTo>
                    <a:lnTo>
                      <a:pt x="290" y="386"/>
                    </a:lnTo>
                    <a:lnTo>
                      <a:pt x="289" y="383"/>
                    </a:lnTo>
                    <a:lnTo>
                      <a:pt x="288" y="380"/>
                    </a:lnTo>
                    <a:lnTo>
                      <a:pt x="286" y="378"/>
                    </a:lnTo>
                    <a:lnTo>
                      <a:pt x="284" y="375"/>
                    </a:lnTo>
                    <a:lnTo>
                      <a:pt x="282" y="372"/>
                    </a:lnTo>
                    <a:lnTo>
                      <a:pt x="280" y="370"/>
                    </a:lnTo>
                    <a:lnTo>
                      <a:pt x="278" y="367"/>
                    </a:lnTo>
                    <a:lnTo>
                      <a:pt x="276" y="364"/>
                    </a:lnTo>
                    <a:lnTo>
                      <a:pt x="274" y="362"/>
                    </a:lnTo>
                    <a:lnTo>
                      <a:pt x="272" y="360"/>
                    </a:lnTo>
                    <a:lnTo>
                      <a:pt x="270" y="357"/>
                    </a:lnTo>
                    <a:lnTo>
                      <a:pt x="269" y="356"/>
                    </a:lnTo>
                    <a:lnTo>
                      <a:pt x="266" y="355"/>
                    </a:lnTo>
                    <a:lnTo>
                      <a:pt x="265" y="353"/>
                    </a:lnTo>
                    <a:lnTo>
                      <a:pt x="264" y="352"/>
                    </a:lnTo>
                    <a:lnTo>
                      <a:pt x="261" y="351"/>
                    </a:lnTo>
                    <a:lnTo>
                      <a:pt x="260" y="349"/>
                    </a:lnTo>
                    <a:lnTo>
                      <a:pt x="257" y="348"/>
                    </a:lnTo>
                    <a:lnTo>
                      <a:pt x="254" y="347"/>
                    </a:lnTo>
                    <a:lnTo>
                      <a:pt x="252" y="345"/>
                    </a:lnTo>
                    <a:lnTo>
                      <a:pt x="249" y="344"/>
                    </a:lnTo>
                    <a:lnTo>
                      <a:pt x="246" y="343"/>
                    </a:lnTo>
                    <a:lnTo>
                      <a:pt x="243" y="341"/>
                    </a:lnTo>
                    <a:lnTo>
                      <a:pt x="241" y="340"/>
                    </a:lnTo>
                    <a:lnTo>
                      <a:pt x="238" y="339"/>
                    </a:lnTo>
                    <a:lnTo>
                      <a:pt x="235" y="339"/>
                    </a:lnTo>
                    <a:lnTo>
                      <a:pt x="234" y="337"/>
                    </a:lnTo>
                    <a:lnTo>
                      <a:pt x="231" y="337"/>
                    </a:lnTo>
                    <a:lnTo>
                      <a:pt x="230" y="336"/>
                    </a:lnTo>
                    <a:lnTo>
                      <a:pt x="229" y="336"/>
                    </a:lnTo>
                    <a:lnTo>
                      <a:pt x="226" y="335"/>
                    </a:lnTo>
                    <a:lnTo>
                      <a:pt x="225" y="335"/>
                    </a:lnTo>
                    <a:lnTo>
                      <a:pt x="223" y="333"/>
                    </a:lnTo>
                    <a:lnTo>
                      <a:pt x="219" y="332"/>
                    </a:lnTo>
                    <a:lnTo>
                      <a:pt x="215" y="331"/>
                    </a:lnTo>
                    <a:lnTo>
                      <a:pt x="211" y="329"/>
                    </a:lnTo>
                    <a:lnTo>
                      <a:pt x="209" y="328"/>
                    </a:lnTo>
                    <a:lnTo>
                      <a:pt x="204" y="325"/>
                    </a:lnTo>
                    <a:lnTo>
                      <a:pt x="202" y="323"/>
                    </a:lnTo>
                    <a:lnTo>
                      <a:pt x="199" y="320"/>
                    </a:lnTo>
                    <a:lnTo>
                      <a:pt x="198" y="316"/>
                    </a:lnTo>
                    <a:lnTo>
                      <a:pt x="196" y="313"/>
                    </a:lnTo>
                    <a:lnTo>
                      <a:pt x="196" y="310"/>
                    </a:lnTo>
                    <a:lnTo>
                      <a:pt x="195" y="308"/>
                    </a:lnTo>
                    <a:lnTo>
                      <a:pt x="194" y="305"/>
                    </a:lnTo>
                    <a:lnTo>
                      <a:pt x="192" y="302"/>
                    </a:lnTo>
                    <a:lnTo>
                      <a:pt x="192" y="300"/>
                    </a:lnTo>
                    <a:lnTo>
                      <a:pt x="191" y="297"/>
                    </a:lnTo>
                    <a:lnTo>
                      <a:pt x="190" y="294"/>
                    </a:lnTo>
                    <a:lnTo>
                      <a:pt x="187" y="285"/>
                    </a:lnTo>
                    <a:lnTo>
                      <a:pt x="183" y="275"/>
                    </a:lnTo>
                    <a:lnTo>
                      <a:pt x="179" y="266"/>
                    </a:lnTo>
                    <a:lnTo>
                      <a:pt x="175" y="258"/>
                    </a:lnTo>
                    <a:lnTo>
                      <a:pt x="171" y="249"/>
                    </a:lnTo>
                    <a:lnTo>
                      <a:pt x="166" y="241"/>
                    </a:lnTo>
                    <a:lnTo>
                      <a:pt x="159" y="234"/>
                    </a:lnTo>
                    <a:lnTo>
                      <a:pt x="151" y="227"/>
                    </a:lnTo>
                    <a:lnTo>
                      <a:pt x="149" y="227"/>
                    </a:lnTo>
                    <a:lnTo>
                      <a:pt x="149" y="227"/>
                    </a:lnTo>
                    <a:lnTo>
                      <a:pt x="148" y="227"/>
                    </a:lnTo>
                    <a:lnTo>
                      <a:pt x="148" y="226"/>
                    </a:lnTo>
                    <a:lnTo>
                      <a:pt x="147" y="226"/>
                    </a:lnTo>
                    <a:lnTo>
                      <a:pt x="147" y="226"/>
                    </a:lnTo>
                    <a:lnTo>
                      <a:pt x="147" y="226"/>
                    </a:lnTo>
                    <a:lnTo>
                      <a:pt x="145" y="224"/>
                    </a:lnTo>
                    <a:lnTo>
                      <a:pt x="145" y="218"/>
                    </a:lnTo>
                    <a:lnTo>
                      <a:pt x="144" y="211"/>
                    </a:lnTo>
                    <a:lnTo>
                      <a:pt x="144" y="204"/>
                    </a:lnTo>
                    <a:lnTo>
                      <a:pt x="145" y="198"/>
                    </a:lnTo>
                    <a:lnTo>
                      <a:pt x="145" y="191"/>
                    </a:lnTo>
                    <a:lnTo>
                      <a:pt x="145" y="184"/>
                    </a:lnTo>
                    <a:lnTo>
                      <a:pt x="147" y="177"/>
                    </a:lnTo>
                    <a:lnTo>
                      <a:pt x="148" y="171"/>
                    </a:lnTo>
                    <a:lnTo>
                      <a:pt x="148" y="168"/>
                    </a:lnTo>
                    <a:lnTo>
                      <a:pt x="149" y="165"/>
                    </a:lnTo>
                    <a:lnTo>
                      <a:pt x="149" y="163"/>
                    </a:lnTo>
                    <a:lnTo>
                      <a:pt x="149" y="161"/>
                    </a:lnTo>
                    <a:lnTo>
                      <a:pt x="149" y="159"/>
                    </a:lnTo>
                    <a:lnTo>
                      <a:pt x="151" y="156"/>
                    </a:lnTo>
                    <a:lnTo>
                      <a:pt x="151" y="153"/>
                    </a:lnTo>
                    <a:lnTo>
                      <a:pt x="151" y="150"/>
                    </a:lnTo>
                    <a:lnTo>
                      <a:pt x="152" y="142"/>
                    </a:lnTo>
                    <a:lnTo>
                      <a:pt x="153" y="134"/>
                    </a:lnTo>
                    <a:lnTo>
                      <a:pt x="153" y="126"/>
                    </a:lnTo>
                    <a:lnTo>
                      <a:pt x="153" y="118"/>
                    </a:lnTo>
                    <a:lnTo>
                      <a:pt x="153" y="109"/>
                    </a:lnTo>
                    <a:lnTo>
                      <a:pt x="152" y="101"/>
                    </a:lnTo>
                    <a:lnTo>
                      <a:pt x="149" y="91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81"/>
                    </a:lnTo>
                    <a:lnTo>
                      <a:pt x="145" y="79"/>
                    </a:lnTo>
                    <a:lnTo>
                      <a:pt x="145" y="78"/>
                    </a:lnTo>
                    <a:lnTo>
                      <a:pt x="144" y="78"/>
                    </a:lnTo>
                    <a:lnTo>
                      <a:pt x="144" y="77"/>
                    </a:lnTo>
                    <a:lnTo>
                      <a:pt x="143" y="75"/>
                    </a:lnTo>
                    <a:lnTo>
                      <a:pt x="143" y="74"/>
                    </a:lnTo>
                    <a:lnTo>
                      <a:pt x="141" y="71"/>
                    </a:lnTo>
                    <a:lnTo>
                      <a:pt x="140" y="69"/>
                    </a:lnTo>
                    <a:lnTo>
                      <a:pt x="137" y="67"/>
                    </a:lnTo>
                    <a:lnTo>
                      <a:pt x="136" y="64"/>
                    </a:lnTo>
                    <a:lnTo>
                      <a:pt x="135" y="62"/>
                    </a:lnTo>
                    <a:lnTo>
                      <a:pt x="132" y="59"/>
                    </a:lnTo>
                    <a:lnTo>
                      <a:pt x="131" y="58"/>
                    </a:lnTo>
                    <a:lnTo>
                      <a:pt x="128" y="55"/>
                    </a:lnTo>
                    <a:lnTo>
                      <a:pt x="120" y="48"/>
                    </a:lnTo>
                    <a:lnTo>
                      <a:pt x="112" y="42"/>
                    </a:lnTo>
                    <a:lnTo>
                      <a:pt x="102" y="36"/>
                    </a:lnTo>
                    <a:lnTo>
                      <a:pt x="93" y="32"/>
                    </a:lnTo>
                    <a:lnTo>
                      <a:pt x="84" y="28"/>
                    </a:lnTo>
                    <a:lnTo>
                      <a:pt x="74" y="23"/>
                    </a:lnTo>
                    <a:lnTo>
                      <a:pt x="65" y="19"/>
                    </a:lnTo>
                    <a:lnTo>
                      <a:pt x="57" y="13"/>
                    </a:lnTo>
                    <a:lnTo>
                      <a:pt x="54" y="12"/>
                    </a:lnTo>
                    <a:lnTo>
                      <a:pt x="53" y="11"/>
                    </a:lnTo>
                    <a:lnTo>
                      <a:pt x="51" y="8"/>
                    </a:lnTo>
                    <a:lnTo>
                      <a:pt x="49" y="7"/>
                    </a:lnTo>
                    <a:lnTo>
                      <a:pt x="47" y="5"/>
                    </a:lnTo>
                    <a:lnTo>
                      <a:pt x="46" y="4"/>
                    </a:lnTo>
                    <a:lnTo>
                      <a:pt x="45" y="3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55" y="15"/>
                    </a:lnTo>
                    <a:lnTo>
                      <a:pt x="54" y="16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0" y="16"/>
                    </a:lnTo>
                    <a:lnTo>
                      <a:pt x="49" y="16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9" y="20"/>
                    </a:lnTo>
                    <a:lnTo>
                      <a:pt x="63" y="21"/>
                    </a:lnTo>
                    <a:lnTo>
                      <a:pt x="67" y="23"/>
                    </a:lnTo>
                    <a:lnTo>
                      <a:pt x="71" y="24"/>
                    </a:lnTo>
                    <a:lnTo>
                      <a:pt x="75" y="27"/>
                    </a:lnTo>
                    <a:lnTo>
                      <a:pt x="80" y="28"/>
                    </a:lnTo>
                    <a:lnTo>
                      <a:pt x="84" y="30"/>
                    </a:lnTo>
                    <a:lnTo>
                      <a:pt x="88" y="31"/>
                    </a:lnTo>
                    <a:lnTo>
                      <a:pt x="96" y="35"/>
                    </a:lnTo>
                    <a:lnTo>
                      <a:pt x="104" y="40"/>
                    </a:lnTo>
                    <a:lnTo>
                      <a:pt x="112" y="46"/>
                    </a:lnTo>
                    <a:lnTo>
                      <a:pt x="118" y="51"/>
                    </a:lnTo>
                    <a:lnTo>
                      <a:pt x="127" y="58"/>
                    </a:lnTo>
                    <a:lnTo>
                      <a:pt x="133" y="66"/>
                    </a:lnTo>
                    <a:lnTo>
                      <a:pt x="139" y="74"/>
                    </a:lnTo>
                    <a:lnTo>
                      <a:pt x="143" y="83"/>
                    </a:lnTo>
                    <a:lnTo>
                      <a:pt x="143" y="85"/>
                    </a:lnTo>
                    <a:lnTo>
                      <a:pt x="144" y="86"/>
                    </a:lnTo>
                    <a:lnTo>
                      <a:pt x="144" y="89"/>
                    </a:lnTo>
                    <a:lnTo>
                      <a:pt x="145" y="90"/>
                    </a:lnTo>
                    <a:lnTo>
                      <a:pt x="145" y="91"/>
                    </a:lnTo>
                    <a:lnTo>
                      <a:pt x="147" y="93"/>
                    </a:lnTo>
                    <a:lnTo>
                      <a:pt x="147" y="94"/>
                    </a:lnTo>
                    <a:lnTo>
                      <a:pt x="147" y="95"/>
                    </a:lnTo>
                    <a:lnTo>
                      <a:pt x="149" y="102"/>
                    </a:lnTo>
                    <a:lnTo>
                      <a:pt x="151" y="109"/>
                    </a:lnTo>
                    <a:lnTo>
                      <a:pt x="151" y="116"/>
                    </a:lnTo>
                    <a:lnTo>
                      <a:pt x="151" y="124"/>
                    </a:lnTo>
                    <a:lnTo>
                      <a:pt x="149" y="130"/>
                    </a:lnTo>
                    <a:lnTo>
                      <a:pt x="149" y="137"/>
                    </a:lnTo>
                    <a:lnTo>
                      <a:pt x="148" y="142"/>
                    </a:lnTo>
                    <a:lnTo>
                      <a:pt x="148" y="149"/>
                    </a:lnTo>
                    <a:lnTo>
                      <a:pt x="148" y="153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5" y="165"/>
                    </a:lnTo>
                    <a:lnTo>
                      <a:pt x="145" y="169"/>
                    </a:lnTo>
                    <a:lnTo>
                      <a:pt x="144" y="173"/>
                    </a:lnTo>
                    <a:lnTo>
                      <a:pt x="144" y="177"/>
                    </a:lnTo>
                    <a:lnTo>
                      <a:pt x="143" y="181"/>
                    </a:lnTo>
                    <a:lnTo>
                      <a:pt x="143" y="187"/>
                    </a:lnTo>
                    <a:lnTo>
                      <a:pt x="143" y="192"/>
                    </a:lnTo>
                    <a:lnTo>
                      <a:pt x="141" y="198"/>
                    </a:lnTo>
                    <a:lnTo>
                      <a:pt x="141" y="202"/>
                    </a:lnTo>
                    <a:lnTo>
                      <a:pt x="141" y="207"/>
                    </a:lnTo>
                    <a:lnTo>
                      <a:pt x="141" y="212"/>
                    </a:lnTo>
                    <a:lnTo>
                      <a:pt x="141" y="218"/>
                    </a:lnTo>
                    <a:lnTo>
                      <a:pt x="141" y="223"/>
                    </a:lnTo>
                    <a:lnTo>
                      <a:pt x="137" y="223"/>
                    </a:lnTo>
                    <a:lnTo>
                      <a:pt x="135" y="224"/>
                    </a:lnTo>
                    <a:lnTo>
                      <a:pt x="131" y="224"/>
                    </a:lnTo>
                    <a:lnTo>
                      <a:pt x="128" y="226"/>
                    </a:lnTo>
                    <a:lnTo>
                      <a:pt x="124" y="227"/>
                    </a:lnTo>
                    <a:lnTo>
                      <a:pt x="121" y="228"/>
                    </a:lnTo>
                    <a:lnTo>
                      <a:pt x="118" y="231"/>
                    </a:lnTo>
                    <a:lnTo>
                      <a:pt x="116" y="234"/>
                    </a:lnTo>
                    <a:lnTo>
                      <a:pt x="116" y="234"/>
                    </a:lnTo>
                    <a:lnTo>
                      <a:pt x="116" y="234"/>
                    </a:lnTo>
                    <a:lnTo>
                      <a:pt x="116" y="234"/>
                    </a:lnTo>
                    <a:lnTo>
                      <a:pt x="116" y="234"/>
                    </a:lnTo>
                    <a:lnTo>
                      <a:pt x="116" y="234"/>
                    </a:lnTo>
                    <a:lnTo>
                      <a:pt x="116" y="234"/>
                    </a:lnTo>
                    <a:lnTo>
                      <a:pt x="116" y="234"/>
                    </a:lnTo>
                    <a:lnTo>
                      <a:pt x="116" y="234"/>
                    </a:lnTo>
                    <a:lnTo>
                      <a:pt x="113" y="231"/>
                    </a:lnTo>
                    <a:lnTo>
                      <a:pt x="112" y="228"/>
                    </a:lnTo>
                    <a:lnTo>
                      <a:pt x="110" y="226"/>
                    </a:lnTo>
                    <a:lnTo>
                      <a:pt x="109" y="223"/>
                    </a:lnTo>
                    <a:lnTo>
                      <a:pt x="108" y="220"/>
                    </a:lnTo>
                    <a:lnTo>
                      <a:pt x="105" y="218"/>
                    </a:lnTo>
                    <a:lnTo>
                      <a:pt x="104" y="215"/>
                    </a:lnTo>
                    <a:lnTo>
                      <a:pt x="102" y="214"/>
                    </a:lnTo>
                    <a:lnTo>
                      <a:pt x="93" y="204"/>
                    </a:lnTo>
                    <a:lnTo>
                      <a:pt x="85" y="195"/>
                    </a:lnTo>
                    <a:lnTo>
                      <a:pt x="78" y="184"/>
                    </a:lnTo>
                    <a:lnTo>
                      <a:pt x="73" y="175"/>
                    </a:lnTo>
                    <a:lnTo>
                      <a:pt x="70" y="164"/>
                    </a:lnTo>
                    <a:lnTo>
                      <a:pt x="67" y="153"/>
                    </a:lnTo>
                    <a:lnTo>
                      <a:pt x="67" y="142"/>
                    </a:lnTo>
                    <a:lnTo>
                      <a:pt x="67" y="130"/>
                    </a:lnTo>
                    <a:lnTo>
                      <a:pt x="67" y="136"/>
                    </a:lnTo>
                    <a:lnTo>
                      <a:pt x="69" y="141"/>
                    </a:lnTo>
                    <a:lnTo>
                      <a:pt x="69" y="145"/>
                    </a:lnTo>
                    <a:lnTo>
                      <a:pt x="69" y="150"/>
                    </a:lnTo>
                    <a:lnTo>
                      <a:pt x="67" y="155"/>
                    </a:lnTo>
                    <a:lnTo>
                      <a:pt x="66" y="160"/>
                    </a:lnTo>
                    <a:lnTo>
                      <a:pt x="65" y="165"/>
                    </a:lnTo>
                    <a:lnTo>
                      <a:pt x="63" y="169"/>
                    </a:lnTo>
                    <a:lnTo>
                      <a:pt x="55" y="165"/>
                    </a:lnTo>
                    <a:lnTo>
                      <a:pt x="49" y="161"/>
                    </a:lnTo>
                    <a:lnTo>
                      <a:pt x="41" y="157"/>
                    </a:lnTo>
                    <a:lnTo>
                      <a:pt x="34" y="152"/>
                    </a:lnTo>
                    <a:lnTo>
                      <a:pt x="26" y="148"/>
                    </a:lnTo>
                    <a:lnTo>
                      <a:pt x="19" y="141"/>
                    </a:lnTo>
                    <a:lnTo>
                      <a:pt x="12" y="134"/>
                    </a:lnTo>
                    <a:lnTo>
                      <a:pt x="6" y="128"/>
                    </a:lnTo>
                    <a:lnTo>
                      <a:pt x="6" y="126"/>
                    </a:lnTo>
                    <a:lnTo>
                      <a:pt x="4" y="126"/>
                    </a:lnTo>
                    <a:lnTo>
                      <a:pt x="4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4"/>
                    </a:lnTo>
                    <a:lnTo>
                      <a:pt x="3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0" y="122"/>
                    </a:lnTo>
                    <a:lnTo>
                      <a:pt x="4" y="129"/>
                    </a:lnTo>
                    <a:lnTo>
                      <a:pt x="10" y="134"/>
                    </a:lnTo>
                    <a:lnTo>
                      <a:pt x="15" y="141"/>
                    </a:lnTo>
                    <a:lnTo>
                      <a:pt x="20" y="146"/>
                    </a:lnTo>
                    <a:lnTo>
                      <a:pt x="27" y="150"/>
                    </a:lnTo>
                    <a:lnTo>
                      <a:pt x="32" y="156"/>
                    </a:lnTo>
                    <a:lnTo>
                      <a:pt x="39" y="160"/>
                    </a:lnTo>
                    <a:lnTo>
                      <a:pt x="45" y="164"/>
                    </a:lnTo>
                    <a:lnTo>
                      <a:pt x="47" y="165"/>
                    </a:lnTo>
                    <a:lnTo>
                      <a:pt x="49" y="167"/>
                    </a:lnTo>
                    <a:lnTo>
                      <a:pt x="51" y="167"/>
                    </a:lnTo>
                    <a:lnTo>
                      <a:pt x="53" y="168"/>
                    </a:lnTo>
                    <a:lnTo>
                      <a:pt x="54" y="169"/>
                    </a:lnTo>
                    <a:lnTo>
                      <a:pt x="55" y="171"/>
                    </a:lnTo>
                    <a:lnTo>
                      <a:pt x="58" y="172"/>
                    </a:lnTo>
                    <a:lnTo>
                      <a:pt x="59" y="173"/>
                    </a:lnTo>
                    <a:lnTo>
                      <a:pt x="62" y="175"/>
                    </a:lnTo>
                    <a:lnTo>
                      <a:pt x="63" y="176"/>
                    </a:lnTo>
                    <a:lnTo>
                      <a:pt x="66" y="179"/>
                    </a:lnTo>
                    <a:lnTo>
                      <a:pt x="69" y="180"/>
                    </a:lnTo>
                    <a:lnTo>
                      <a:pt x="70" y="183"/>
                    </a:lnTo>
                    <a:lnTo>
                      <a:pt x="73" y="184"/>
                    </a:lnTo>
                    <a:lnTo>
                      <a:pt x="74" y="187"/>
                    </a:lnTo>
                    <a:lnTo>
                      <a:pt x="77" y="188"/>
                    </a:lnTo>
                    <a:lnTo>
                      <a:pt x="82" y="194"/>
                    </a:lnTo>
                    <a:lnTo>
                      <a:pt x="88" y="200"/>
                    </a:lnTo>
                    <a:lnTo>
                      <a:pt x="92" y="206"/>
                    </a:lnTo>
                    <a:lnTo>
                      <a:pt x="97" y="211"/>
                    </a:lnTo>
                    <a:lnTo>
                      <a:pt x="102" y="218"/>
                    </a:lnTo>
                    <a:lnTo>
                      <a:pt x="106" y="224"/>
                    </a:lnTo>
                    <a:lnTo>
                      <a:pt x="110" y="231"/>
                    </a:lnTo>
                    <a:lnTo>
                      <a:pt x="113" y="238"/>
                    </a:lnTo>
                    <a:lnTo>
                      <a:pt x="112" y="241"/>
                    </a:lnTo>
                    <a:lnTo>
                      <a:pt x="110" y="243"/>
                    </a:lnTo>
                    <a:lnTo>
                      <a:pt x="108" y="247"/>
                    </a:lnTo>
                    <a:lnTo>
                      <a:pt x="106" y="250"/>
                    </a:lnTo>
                    <a:lnTo>
                      <a:pt x="105" y="253"/>
                    </a:lnTo>
                    <a:lnTo>
                      <a:pt x="104" y="255"/>
                    </a:lnTo>
                    <a:lnTo>
                      <a:pt x="102" y="258"/>
                    </a:lnTo>
                    <a:lnTo>
                      <a:pt x="101" y="261"/>
                    </a:lnTo>
                    <a:lnTo>
                      <a:pt x="100" y="263"/>
                    </a:lnTo>
                    <a:lnTo>
                      <a:pt x="97" y="266"/>
                    </a:lnTo>
                    <a:lnTo>
                      <a:pt x="96" y="267"/>
                    </a:lnTo>
                    <a:lnTo>
                      <a:pt x="94" y="270"/>
                    </a:lnTo>
                    <a:lnTo>
                      <a:pt x="93" y="273"/>
                    </a:lnTo>
                    <a:lnTo>
                      <a:pt x="92" y="275"/>
                    </a:lnTo>
                    <a:lnTo>
                      <a:pt x="90" y="277"/>
                    </a:lnTo>
                    <a:lnTo>
                      <a:pt x="89" y="280"/>
                    </a:lnTo>
                    <a:lnTo>
                      <a:pt x="88" y="282"/>
                    </a:lnTo>
                    <a:lnTo>
                      <a:pt x="88" y="284"/>
                    </a:lnTo>
                    <a:lnTo>
                      <a:pt x="86" y="286"/>
                    </a:lnTo>
                    <a:lnTo>
                      <a:pt x="85" y="288"/>
                    </a:lnTo>
                    <a:lnTo>
                      <a:pt x="84" y="289"/>
                    </a:lnTo>
                    <a:lnTo>
                      <a:pt x="84" y="292"/>
                    </a:lnTo>
                    <a:lnTo>
                      <a:pt x="82" y="293"/>
                    </a:lnTo>
                    <a:lnTo>
                      <a:pt x="81" y="294"/>
                    </a:lnTo>
                    <a:lnTo>
                      <a:pt x="81" y="297"/>
                    </a:lnTo>
                    <a:lnTo>
                      <a:pt x="80" y="298"/>
                    </a:lnTo>
                    <a:lnTo>
                      <a:pt x="78" y="300"/>
                    </a:lnTo>
                    <a:lnTo>
                      <a:pt x="77" y="301"/>
                    </a:lnTo>
                    <a:lnTo>
                      <a:pt x="77" y="302"/>
                    </a:lnTo>
                    <a:lnTo>
                      <a:pt x="75" y="304"/>
                    </a:lnTo>
                    <a:lnTo>
                      <a:pt x="75" y="306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4" name="Freeform 232"/>
              <p:cNvSpPr>
                <a:spLocks/>
              </p:cNvSpPr>
              <p:nvPr/>
            </p:nvSpPr>
            <p:spPr bwMode="auto">
              <a:xfrm>
                <a:off x="1527" y="977"/>
                <a:ext cx="300" cy="405"/>
              </a:xfrm>
              <a:custGeom>
                <a:avLst/>
                <a:gdLst>
                  <a:gd name="T0" fmla="*/ 75 w 300"/>
                  <a:gd name="T1" fmla="*/ 308 h 405"/>
                  <a:gd name="T2" fmla="*/ 86 w 300"/>
                  <a:gd name="T3" fmla="*/ 292 h 405"/>
                  <a:gd name="T4" fmla="*/ 105 w 300"/>
                  <a:gd name="T5" fmla="*/ 259 h 405"/>
                  <a:gd name="T6" fmla="*/ 125 w 300"/>
                  <a:gd name="T7" fmla="*/ 234 h 405"/>
                  <a:gd name="T8" fmla="*/ 145 w 300"/>
                  <a:gd name="T9" fmla="*/ 228 h 405"/>
                  <a:gd name="T10" fmla="*/ 172 w 300"/>
                  <a:gd name="T11" fmla="*/ 255 h 405"/>
                  <a:gd name="T12" fmla="*/ 206 w 300"/>
                  <a:gd name="T13" fmla="*/ 331 h 405"/>
                  <a:gd name="T14" fmla="*/ 222 w 300"/>
                  <a:gd name="T15" fmla="*/ 336 h 405"/>
                  <a:gd name="T16" fmla="*/ 256 w 300"/>
                  <a:gd name="T17" fmla="*/ 351 h 405"/>
                  <a:gd name="T18" fmla="*/ 276 w 300"/>
                  <a:gd name="T19" fmla="*/ 367 h 405"/>
                  <a:gd name="T20" fmla="*/ 289 w 300"/>
                  <a:gd name="T21" fmla="*/ 390 h 405"/>
                  <a:gd name="T22" fmla="*/ 300 w 300"/>
                  <a:gd name="T23" fmla="*/ 405 h 405"/>
                  <a:gd name="T24" fmla="*/ 300 w 300"/>
                  <a:gd name="T25" fmla="*/ 405 h 405"/>
                  <a:gd name="T26" fmla="*/ 299 w 300"/>
                  <a:gd name="T27" fmla="*/ 402 h 405"/>
                  <a:gd name="T28" fmla="*/ 289 w 300"/>
                  <a:gd name="T29" fmla="*/ 383 h 405"/>
                  <a:gd name="T30" fmla="*/ 276 w 300"/>
                  <a:gd name="T31" fmla="*/ 364 h 405"/>
                  <a:gd name="T32" fmla="*/ 264 w 300"/>
                  <a:gd name="T33" fmla="*/ 352 h 405"/>
                  <a:gd name="T34" fmla="*/ 246 w 300"/>
                  <a:gd name="T35" fmla="*/ 343 h 405"/>
                  <a:gd name="T36" fmla="*/ 230 w 300"/>
                  <a:gd name="T37" fmla="*/ 336 h 405"/>
                  <a:gd name="T38" fmla="*/ 211 w 300"/>
                  <a:gd name="T39" fmla="*/ 329 h 405"/>
                  <a:gd name="T40" fmla="*/ 196 w 300"/>
                  <a:gd name="T41" fmla="*/ 310 h 405"/>
                  <a:gd name="T42" fmla="*/ 187 w 300"/>
                  <a:gd name="T43" fmla="*/ 285 h 405"/>
                  <a:gd name="T44" fmla="*/ 151 w 300"/>
                  <a:gd name="T45" fmla="*/ 227 h 405"/>
                  <a:gd name="T46" fmla="*/ 147 w 300"/>
                  <a:gd name="T47" fmla="*/ 226 h 405"/>
                  <a:gd name="T48" fmla="*/ 145 w 300"/>
                  <a:gd name="T49" fmla="*/ 184 h 405"/>
                  <a:gd name="T50" fmla="*/ 149 w 300"/>
                  <a:gd name="T51" fmla="*/ 159 h 405"/>
                  <a:gd name="T52" fmla="*/ 153 w 300"/>
                  <a:gd name="T53" fmla="*/ 118 h 405"/>
                  <a:gd name="T54" fmla="*/ 145 w 300"/>
                  <a:gd name="T55" fmla="*/ 79 h 405"/>
                  <a:gd name="T56" fmla="*/ 140 w 300"/>
                  <a:gd name="T57" fmla="*/ 69 h 405"/>
                  <a:gd name="T58" fmla="*/ 120 w 300"/>
                  <a:gd name="T59" fmla="*/ 48 h 405"/>
                  <a:gd name="T60" fmla="*/ 57 w 300"/>
                  <a:gd name="T61" fmla="*/ 13 h 405"/>
                  <a:gd name="T62" fmla="*/ 45 w 300"/>
                  <a:gd name="T63" fmla="*/ 3 h 405"/>
                  <a:gd name="T64" fmla="*/ 42 w 300"/>
                  <a:gd name="T65" fmla="*/ 0 h 405"/>
                  <a:gd name="T66" fmla="*/ 50 w 300"/>
                  <a:gd name="T67" fmla="*/ 16 h 405"/>
                  <a:gd name="T68" fmla="*/ 46 w 300"/>
                  <a:gd name="T69" fmla="*/ 19 h 405"/>
                  <a:gd name="T70" fmla="*/ 49 w 300"/>
                  <a:gd name="T71" fmla="*/ 20 h 405"/>
                  <a:gd name="T72" fmla="*/ 59 w 300"/>
                  <a:gd name="T73" fmla="*/ 20 h 405"/>
                  <a:gd name="T74" fmla="*/ 88 w 300"/>
                  <a:gd name="T75" fmla="*/ 31 h 405"/>
                  <a:gd name="T76" fmla="*/ 139 w 300"/>
                  <a:gd name="T77" fmla="*/ 74 h 405"/>
                  <a:gd name="T78" fmla="*/ 147 w 300"/>
                  <a:gd name="T79" fmla="*/ 93 h 405"/>
                  <a:gd name="T80" fmla="*/ 149 w 300"/>
                  <a:gd name="T81" fmla="*/ 130 h 405"/>
                  <a:gd name="T82" fmla="*/ 145 w 300"/>
                  <a:gd name="T83" fmla="*/ 165 h 405"/>
                  <a:gd name="T84" fmla="*/ 141 w 300"/>
                  <a:gd name="T85" fmla="*/ 198 h 405"/>
                  <a:gd name="T86" fmla="*/ 135 w 300"/>
                  <a:gd name="T87" fmla="*/ 224 h 405"/>
                  <a:gd name="T88" fmla="*/ 116 w 300"/>
                  <a:gd name="T89" fmla="*/ 234 h 405"/>
                  <a:gd name="T90" fmla="*/ 116 w 300"/>
                  <a:gd name="T91" fmla="*/ 234 h 405"/>
                  <a:gd name="T92" fmla="*/ 104 w 300"/>
                  <a:gd name="T93" fmla="*/ 215 h 405"/>
                  <a:gd name="T94" fmla="*/ 67 w 300"/>
                  <a:gd name="T95" fmla="*/ 153 h 405"/>
                  <a:gd name="T96" fmla="*/ 67 w 300"/>
                  <a:gd name="T97" fmla="*/ 155 h 405"/>
                  <a:gd name="T98" fmla="*/ 34 w 300"/>
                  <a:gd name="T99" fmla="*/ 152 h 405"/>
                  <a:gd name="T100" fmla="*/ 4 w 300"/>
                  <a:gd name="T101" fmla="*/ 125 h 405"/>
                  <a:gd name="T102" fmla="*/ 2 w 300"/>
                  <a:gd name="T103" fmla="*/ 122 h 405"/>
                  <a:gd name="T104" fmla="*/ 4 w 300"/>
                  <a:gd name="T105" fmla="*/ 129 h 405"/>
                  <a:gd name="T106" fmla="*/ 45 w 300"/>
                  <a:gd name="T107" fmla="*/ 164 h 405"/>
                  <a:gd name="T108" fmla="*/ 58 w 300"/>
                  <a:gd name="T109" fmla="*/ 172 h 405"/>
                  <a:gd name="T110" fmla="*/ 73 w 300"/>
                  <a:gd name="T111" fmla="*/ 184 h 405"/>
                  <a:gd name="T112" fmla="*/ 102 w 300"/>
                  <a:gd name="T113" fmla="*/ 218 h 405"/>
                  <a:gd name="T114" fmla="*/ 106 w 300"/>
                  <a:gd name="T115" fmla="*/ 250 h 405"/>
                  <a:gd name="T116" fmla="*/ 96 w 300"/>
                  <a:gd name="T117" fmla="*/ 267 h 405"/>
                  <a:gd name="T118" fmla="*/ 88 w 300"/>
                  <a:gd name="T119" fmla="*/ 284 h 405"/>
                  <a:gd name="T120" fmla="*/ 81 w 300"/>
                  <a:gd name="T121" fmla="*/ 297 h 405"/>
                  <a:gd name="T122" fmla="*/ 74 w 300"/>
                  <a:gd name="T123" fmla="*/ 308 h 405"/>
                  <a:gd name="T124" fmla="*/ 74 w 300"/>
                  <a:gd name="T125" fmla="*/ 30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0" h="405">
                    <a:moveTo>
                      <a:pt x="74" y="308"/>
                    </a:move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5" y="308"/>
                    </a:lnTo>
                    <a:lnTo>
                      <a:pt x="75" y="308"/>
                    </a:lnTo>
                    <a:lnTo>
                      <a:pt x="75" y="308"/>
                    </a:lnTo>
                    <a:lnTo>
                      <a:pt x="75" y="308"/>
                    </a:lnTo>
                    <a:lnTo>
                      <a:pt x="78" y="305"/>
                    </a:lnTo>
                    <a:lnTo>
                      <a:pt x="80" y="302"/>
                    </a:lnTo>
                    <a:lnTo>
                      <a:pt x="82" y="298"/>
                    </a:lnTo>
                    <a:lnTo>
                      <a:pt x="85" y="296"/>
                    </a:lnTo>
                    <a:lnTo>
                      <a:pt x="86" y="292"/>
                    </a:lnTo>
                    <a:lnTo>
                      <a:pt x="89" y="289"/>
                    </a:lnTo>
                    <a:lnTo>
                      <a:pt x="92" y="285"/>
                    </a:lnTo>
                    <a:lnTo>
                      <a:pt x="94" y="282"/>
                    </a:lnTo>
                    <a:lnTo>
                      <a:pt x="97" y="275"/>
                    </a:lnTo>
                    <a:lnTo>
                      <a:pt x="100" y="270"/>
                    </a:lnTo>
                    <a:lnTo>
                      <a:pt x="102" y="265"/>
                    </a:lnTo>
                    <a:lnTo>
                      <a:pt x="105" y="259"/>
                    </a:lnTo>
                    <a:lnTo>
                      <a:pt x="108" y="254"/>
                    </a:lnTo>
                    <a:lnTo>
                      <a:pt x="112" y="250"/>
                    </a:lnTo>
                    <a:lnTo>
                      <a:pt x="116" y="245"/>
                    </a:lnTo>
                    <a:lnTo>
                      <a:pt x="118" y="239"/>
                    </a:lnTo>
                    <a:lnTo>
                      <a:pt x="121" y="238"/>
                    </a:lnTo>
                    <a:lnTo>
                      <a:pt x="123" y="235"/>
                    </a:lnTo>
                    <a:lnTo>
                      <a:pt x="125" y="234"/>
                    </a:lnTo>
                    <a:lnTo>
                      <a:pt x="127" y="232"/>
                    </a:lnTo>
                    <a:lnTo>
                      <a:pt x="129" y="231"/>
                    </a:lnTo>
                    <a:lnTo>
                      <a:pt x="132" y="230"/>
                    </a:lnTo>
                    <a:lnTo>
                      <a:pt x="135" y="228"/>
                    </a:lnTo>
                    <a:lnTo>
                      <a:pt x="137" y="228"/>
                    </a:lnTo>
                    <a:lnTo>
                      <a:pt x="141" y="228"/>
                    </a:lnTo>
                    <a:lnTo>
                      <a:pt x="145" y="228"/>
                    </a:lnTo>
                    <a:lnTo>
                      <a:pt x="149" y="231"/>
                    </a:lnTo>
                    <a:lnTo>
                      <a:pt x="152" y="232"/>
                    </a:lnTo>
                    <a:lnTo>
                      <a:pt x="156" y="235"/>
                    </a:lnTo>
                    <a:lnTo>
                      <a:pt x="159" y="239"/>
                    </a:lnTo>
                    <a:lnTo>
                      <a:pt x="163" y="242"/>
                    </a:lnTo>
                    <a:lnTo>
                      <a:pt x="166" y="246"/>
                    </a:lnTo>
                    <a:lnTo>
                      <a:pt x="172" y="255"/>
                    </a:lnTo>
                    <a:lnTo>
                      <a:pt x="176" y="266"/>
                    </a:lnTo>
                    <a:lnTo>
                      <a:pt x="182" y="278"/>
                    </a:lnTo>
                    <a:lnTo>
                      <a:pt x="184" y="289"/>
                    </a:lnTo>
                    <a:lnTo>
                      <a:pt x="188" y="301"/>
                    </a:lnTo>
                    <a:lnTo>
                      <a:pt x="194" y="312"/>
                    </a:lnTo>
                    <a:lnTo>
                      <a:pt x="199" y="321"/>
                    </a:lnTo>
                    <a:lnTo>
                      <a:pt x="206" y="331"/>
                    </a:lnTo>
                    <a:lnTo>
                      <a:pt x="209" y="331"/>
                    </a:lnTo>
                    <a:lnTo>
                      <a:pt x="211" y="332"/>
                    </a:lnTo>
                    <a:lnTo>
                      <a:pt x="213" y="333"/>
                    </a:lnTo>
                    <a:lnTo>
                      <a:pt x="215" y="333"/>
                    </a:lnTo>
                    <a:lnTo>
                      <a:pt x="217" y="335"/>
                    </a:lnTo>
                    <a:lnTo>
                      <a:pt x="219" y="335"/>
                    </a:lnTo>
                    <a:lnTo>
                      <a:pt x="222" y="336"/>
                    </a:lnTo>
                    <a:lnTo>
                      <a:pt x="223" y="337"/>
                    </a:lnTo>
                    <a:lnTo>
                      <a:pt x="229" y="339"/>
                    </a:lnTo>
                    <a:lnTo>
                      <a:pt x="235" y="340"/>
                    </a:lnTo>
                    <a:lnTo>
                      <a:pt x="241" y="343"/>
                    </a:lnTo>
                    <a:lnTo>
                      <a:pt x="245" y="345"/>
                    </a:lnTo>
                    <a:lnTo>
                      <a:pt x="250" y="348"/>
                    </a:lnTo>
                    <a:lnTo>
                      <a:pt x="256" y="351"/>
                    </a:lnTo>
                    <a:lnTo>
                      <a:pt x="260" y="353"/>
                    </a:lnTo>
                    <a:lnTo>
                      <a:pt x="264" y="356"/>
                    </a:lnTo>
                    <a:lnTo>
                      <a:pt x="266" y="359"/>
                    </a:lnTo>
                    <a:lnTo>
                      <a:pt x="269" y="360"/>
                    </a:lnTo>
                    <a:lnTo>
                      <a:pt x="270" y="363"/>
                    </a:lnTo>
                    <a:lnTo>
                      <a:pt x="273" y="366"/>
                    </a:lnTo>
                    <a:lnTo>
                      <a:pt x="276" y="367"/>
                    </a:lnTo>
                    <a:lnTo>
                      <a:pt x="277" y="370"/>
                    </a:lnTo>
                    <a:lnTo>
                      <a:pt x="278" y="372"/>
                    </a:lnTo>
                    <a:lnTo>
                      <a:pt x="281" y="374"/>
                    </a:lnTo>
                    <a:lnTo>
                      <a:pt x="284" y="378"/>
                    </a:lnTo>
                    <a:lnTo>
                      <a:pt x="285" y="382"/>
                    </a:lnTo>
                    <a:lnTo>
                      <a:pt x="288" y="386"/>
                    </a:lnTo>
                    <a:lnTo>
                      <a:pt x="289" y="390"/>
                    </a:lnTo>
                    <a:lnTo>
                      <a:pt x="292" y="394"/>
                    </a:lnTo>
                    <a:lnTo>
                      <a:pt x="295" y="396"/>
                    </a:lnTo>
                    <a:lnTo>
                      <a:pt x="296" y="400"/>
                    </a:lnTo>
                    <a:lnTo>
                      <a:pt x="299" y="405"/>
                    </a:lnTo>
                    <a:lnTo>
                      <a:pt x="299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300" y="405"/>
                    </a:lnTo>
                    <a:lnTo>
                      <a:pt x="299" y="402"/>
                    </a:lnTo>
                    <a:lnTo>
                      <a:pt x="297" y="399"/>
                    </a:lnTo>
                    <a:lnTo>
                      <a:pt x="296" y="396"/>
                    </a:lnTo>
                    <a:lnTo>
                      <a:pt x="295" y="394"/>
                    </a:lnTo>
                    <a:lnTo>
                      <a:pt x="293" y="391"/>
                    </a:lnTo>
                    <a:lnTo>
                      <a:pt x="292" y="388"/>
                    </a:lnTo>
                    <a:lnTo>
                      <a:pt x="290" y="386"/>
                    </a:lnTo>
                    <a:lnTo>
                      <a:pt x="289" y="383"/>
                    </a:lnTo>
                    <a:lnTo>
                      <a:pt x="288" y="380"/>
                    </a:lnTo>
                    <a:lnTo>
                      <a:pt x="286" y="378"/>
                    </a:lnTo>
                    <a:lnTo>
                      <a:pt x="284" y="375"/>
                    </a:lnTo>
                    <a:lnTo>
                      <a:pt x="282" y="372"/>
                    </a:lnTo>
                    <a:lnTo>
                      <a:pt x="280" y="370"/>
                    </a:lnTo>
                    <a:lnTo>
                      <a:pt x="278" y="367"/>
                    </a:lnTo>
                    <a:lnTo>
                      <a:pt x="276" y="364"/>
                    </a:lnTo>
                    <a:lnTo>
                      <a:pt x="274" y="362"/>
                    </a:lnTo>
                    <a:lnTo>
                      <a:pt x="272" y="360"/>
                    </a:lnTo>
                    <a:lnTo>
                      <a:pt x="270" y="357"/>
                    </a:lnTo>
                    <a:lnTo>
                      <a:pt x="269" y="356"/>
                    </a:lnTo>
                    <a:lnTo>
                      <a:pt x="266" y="355"/>
                    </a:lnTo>
                    <a:lnTo>
                      <a:pt x="265" y="353"/>
                    </a:lnTo>
                    <a:lnTo>
                      <a:pt x="264" y="352"/>
                    </a:lnTo>
                    <a:lnTo>
                      <a:pt x="261" y="351"/>
                    </a:lnTo>
                    <a:lnTo>
                      <a:pt x="260" y="349"/>
                    </a:lnTo>
                    <a:lnTo>
                      <a:pt x="257" y="348"/>
                    </a:lnTo>
                    <a:lnTo>
                      <a:pt x="254" y="347"/>
                    </a:lnTo>
                    <a:lnTo>
                      <a:pt x="252" y="345"/>
                    </a:lnTo>
                    <a:lnTo>
                      <a:pt x="249" y="344"/>
                    </a:lnTo>
                    <a:lnTo>
                      <a:pt x="246" y="343"/>
                    </a:lnTo>
                    <a:lnTo>
                      <a:pt x="243" y="341"/>
                    </a:lnTo>
                    <a:lnTo>
                      <a:pt x="241" y="340"/>
                    </a:lnTo>
                    <a:lnTo>
                      <a:pt x="238" y="339"/>
                    </a:lnTo>
                    <a:lnTo>
                      <a:pt x="235" y="339"/>
                    </a:lnTo>
                    <a:lnTo>
                      <a:pt x="234" y="337"/>
                    </a:lnTo>
                    <a:lnTo>
                      <a:pt x="231" y="337"/>
                    </a:lnTo>
                    <a:lnTo>
                      <a:pt x="230" y="336"/>
                    </a:lnTo>
                    <a:lnTo>
                      <a:pt x="229" y="336"/>
                    </a:lnTo>
                    <a:lnTo>
                      <a:pt x="226" y="335"/>
                    </a:lnTo>
                    <a:lnTo>
                      <a:pt x="225" y="335"/>
                    </a:lnTo>
                    <a:lnTo>
                      <a:pt x="223" y="333"/>
                    </a:lnTo>
                    <a:lnTo>
                      <a:pt x="219" y="332"/>
                    </a:lnTo>
                    <a:lnTo>
                      <a:pt x="215" y="331"/>
                    </a:lnTo>
                    <a:lnTo>
                      <a:pt x="211" y="329"/>
                    </a:lnTo>
                    <a:lnTo>
                      <a:pt x="209" y="328"/>
                    </a:lnTo>
                    <a:lnTo>
                      <a:pt x="204" y="325"/>
                    </a:lnTo>
                    <a:lnTo>
                      <a:pt x="202" y="323"/>
                    </a:lnTo>
                    <a:lnTo>
                      <a:pt x="199" y="320"/>
                    </a:lnTo>
                    <a:lnTo>
                      <a:pt x="198" y="316"/>
                    </a:lnTo>
                    <a:lnTo>
                      <a:pt x="196" y="313"/>
                    </a:lnTo>
                    <a:lnTo>
                      <a:pt x="196" y="310"/>
                    </a:lnTo>
                    <a:lnTo>
                      <a:pt x="195" y="308"/>
                    </a:lnTo>
                    <a:lnTo>
                      <a:pt x="194" y="305"/>
                    </a:lnTo>
                    <a:lnTo>
                      <a:pt x="192" y="302"/>
                    </a:lnTo>
                    <a:lnTo>
                      <a:pt x="192" y="300"/>
                    </a:lnTo>
                    <a:lnTo>
                      <a:pt x="191" y="297"/>
                    </a:lnTo>
                    <a:lnTo>
                      <a:pt x="190" y="294"/>
                    </a:lnTo>
                    <a:lnTo>
                      <a:pt x="187" y="285"/>
                    </a:lnTo>
                    <a:lnTo>
                      <a:pt x="183" y="275"/>
                    </a:lnTo>
                    <a:lnTo>
                      <a:pt x="179" y="266"/>
                    </a:lnTo>
                    <a:lnTo>
                      <a:pt x="175" y="258"/>
                    </a:lnTo>
                    <a:lnTo>
                      <a:pt x="171" y="249"/>
                    </a:lnTo>
                    <a:lnTo>
                      <a:pt x="166" y="241"/>
                    </a:lnTo>
                    <a:lnTo>
                      <a:pt x="159" y="234"/>
                    </a:lnTo>
                    <a:lnTo>
                      <a:pt x="151" y="227"/>
                    </a:lnTo>
                    <a:lnTo>
                      <a:pt x="149" y="227"/>
                    </a:lnTo>
                    <a:lnTo>
                      <a:pt x="149" y="227"/>
                    </a:lnTo>
                    <a:lnTo>
                      <a:pt x="148" y="227"/>
                    </a:lnTo>
                    <a:lnTo>
                      <a:pt x="148" y="226"/>
                    </a:lnTo>
                    <a:lnTo>
                      <a:pt x="147" y="226"/>
                    </a:lnTo>
                    <a:lnTo>
                      <a:pt x="147" y="226"/>
                    </a:lnTo>
                    <a:lnTo>
                      <a:pt x="147" y="226"/>
                    </a:lnTo>
                    <a:lnTo>
                      <a:pt x="145" y="224"/>
                    </a:lnTo>
                    <a:lnTo>
                      <a:pt x="145" y="218"/>
                    </a:lnTo>
                    <a:lnTo>
                      <a:pt x="144" y="211"/>
                    </a:lnTo>
                    <a:lnTo>
                      <a:pt x="144" y="204"/>
                    </a:lnTo>
                    <a:lnTo>
                      <a:pt x="145" y="198"/>
                    </a:lnTo>
                    <a:lnTo>
                      <a:pt x="145" y="191"/>
                    </a:lnTo>
                    <a:lnTo>
                      <a:pt x="145" y="184"/>
                    </a:lnTo>
                    <a:lnTo>
                      <a:pt x="147" y="177"/>
                    </a:lnTo>
                    <a:lnTo>
                      <a:pt x="148" y="171"/>
                    </a:lnTo>
                    <a:lnTo>
                      <a:pt x="148" y="168"/>
                    </a:lnTo>
                    <a:lnTo>
                      <a:pt x="149" y="165"/>
                    </a:lnTo>
                    <a:lnTo>
                      <a:pt x="149" y="163"/>
                    </a:lnTo>
                    <a:lnTo>
                      <a:pt x="149" y="161"/>
                    </a:lnTo>
                    <a:lnTo>
                      <a:pt x="149" y="159"/>
                    </a:lnTo>
                    <a:lnTo>
                      <a:pt x="151" y="156"/>
                    </a:lnTo>
                    <a:lnTo>
                      <a:pt x="151" y="153"/>
                    </a:lnTo>
                    <a:lnTo>
                      <a:pt x="151" y="150"/>
                    </a:lnTo>
                    <a:lnTo>
                      <a:pt x="152" y="142"/>
                    </a:lnTo>
                    <a:lnTo>
                      <a:pt x="153" y="134"/>
                    </a:lnTo>
                    <a:lnTo>
                      <a:pt x="153" y="126"/>
                    </a:lnTo>
                    <a:lnTo>
                      <a:pt x="153" y="118"/>
                    </a:lnTo>
                    <a:lnTo>
                      <a:pt x="153" y="109"/>
                    </a:lnTo>
                    <a:lnTo>
                      <a:pt x="152" y="101"/>
                    </a:lnTo>
                    <a:lnTo>
                      <a:pt x="149" y="91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81"/>
                    </a:lnTo>
                    <a:lnTo>
                      <a:pt x="145" y="79"/>
                    </a:lnTo>
                    <a:lnTo>
                      <a:pt x="145" y="78"/>
                    </a:lnTo>
                    <a:lnTo>
                      <a:pt x="144" y="78"/>
                    </a:lnTo>
                    <a:lnTo>
                      <a:pt x="144" y="77"/>
                    </a:lnTo>
                    <a:lnTo>
                      <a:pt x="143" y="75"/>
                    </a:lnTo>
                    <a:lnTo>
                      <a:pt x="143" y="74"/>
                    </a:lnTo>
                    <a:lnTo>
                      <a:pt x="141" y="71"/>
                    </a:lnTo>
                    <a:lnTo>
                      <a:pt x="140" y="69"/>
                    </a:lnTo>
                    <a:lnTo>
                      <a:pt x="137" y="67"/>
                    </a:lnTo>
                    <a:lnTo>
                      <a:pt x="136" y="64"/>
                    </a:lnTo>
                    <a:lnTo>
                      <a:pt x="135" y="62"/>
                    </a:lnTo>
                    <a:lnTo>
                      <a:pt x="132" y="59"/>
                    </a:lnTo>
                    <a:lnTo>
                      <a:pt x="131" y="58"/>
                    </a:lnTo>
                    <a:lnTo>
                      <a:pt x="128" y="55"/>
                    </a:lnTo>
                    <a:lnTo>
                      <a:pt x="120" y="48"/>
                    </a:lnTo>
                    <a:lnTo>
                      <a:pt x="112" y="42"/>
                    </a:lnTo>
                    <a:lnTo>
                      <a:pt x="102" y="36"/>
                    </a:lnTo>
                    <a:lnTo>
                      <a:pt x="93" y="32"/>
                    </a:lnTo>
                    <a:lnTo>
                      <a:pt x="84" y="28"/>
                    </a:lnTo>
                    <a:lnTo>
                      <a:pt x="74" y="23"/>
                    </a:lnTo>
                    <a:lnTo>
                      <a:pt x="65" y="19"/>
                    </a:lnTo>
                    <a:lnTo>
                      <a:pt x="57" y="13"/>
                    </a:lnTo>
                    <a:lnTo>
                      <a:pt x="54" y="12"/>
                    </a:lnTo>
                    <a:lnTo>
                      <a:pt x="53" y="11"/>
                    </a:lnTo>
                    <a:lnTo>
                      <a:pt x="51" y="8"/>
                    </a:lnTo>
                    <a:lnTo>
                      <a:pt x="49" y="7"/>
                    </a:lnTo>
                    <a:lnTo>
                      <a:pt x="47" y="5"/>
                    </a:lnTo>
                    <a:lnTo>
                      <a:pt x="46" y="4"/>
                    </a:lnTo>
                    <a:lnTo>
                      <a:pt x="45" y="3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55" y="15"/>
                    </a:lnTo>
                    <a:lnTo>
                      <a:pt x="54" y="16"/>
                    </a:lnTo>
                    <a:lnTo>
                      <a:pt x="53" y="16"/>
                    </a:lnTo>
                    <a:lnTo>
                      <a:pt x="51" y="16"/>
                    </a:lnTo>
                    <a:lnTo>
                      <a:pt x="50" y="16"/>
                    </a:lnTo>
                    <a:lnTo>
                      <a:pt x="49" y="16"/>
                    </a:lnTo>
                    <a:lnTo>
                      <a:pt x="47" y="17"/>
                    </a:lnTo>
                    <a:lnTo>
                      <a:pt x="46" y="17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6" y="19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7" y="20"/>
                    </a:lnTo>
                    <a:lnTo>
                      <a:pt x="49" y="20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3" y="20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9" y="20"/>
                    </a:lnTo>
                    <a:lnTo>
                      <a:pt x="63" y="21"/>
                    </a:lnTo>
                    <a:lnTo>
                      <a:pt x="67" y="23"/>
                    </a:lnTo>
                    <a:lnTo>
                      <a:pt x="71" y="24"/>
                    </a:lnTo>
                    <a:lnTo>
                      <a:pt x="75" y="27"/>
                    </a:lnTo>
                    <a:lnTo>
                      <a:pt x="80" y="28"/>
                    </a:lnTo>
                    <a:lnTo>
                      <a:pt x="84" y="30"/>
                    </a:lnTo>
                    <a:lnTo>
                      <a:pt x="88" y="31"/>
                    </a:lnTo>
                    <a:lnTo>
                      <a:pt x="96" y="35"/>
                    </a:lnTo>
                    <a:lnTo>
                      <a:pt x="104" y="40"/>
                    </a:lnTo>
                    <a:lnTo>
                      <a:pt x="112" y="46"/>
                    </a:lnTo>
                    <a:lnTo>
                      <a:pt x="118" y="51"/>
                    </a:lnTo>
                    <a:lnTo>
                      <a:pt x="127" y="58"/>
                    </a:lnTo>
                    <a:lnTo>
                      <a:pt x="133" y="66"/>
                    </a:lnTo>
                    <a:lnTo>
                      <a:pt x="139" y="74"/>
                    </a:lnTo>
                    <a:lnTo>
                      <a:pt x="143" y="83"/>
                    </a:lnTo>
                    <a:lnTo>
                      <a:pt x="143" y="85"/>
                    </a:lnTo>
                    <a:lnTo>
                      <a:pt x="144" y="86"/>
                    </a:lnTo>
                    <a:lnTo>
                      <a:pt x="144" y="89"/>
                    </a:lnTo>
                    <a:lnTo>
                      <a:pt x="145" y="90"/>
                    </a:lnTo>
                    <a:lnTo>
                      <a:pt x="145" y="91"/>
                    </a:lnTo>
                    <a:lnTo>
                      <a:pt x="147" y="93"/>
                    </a:lnTo>
                    <a:lnTo>
                      <a:pt x="147" y="94"/>
                    </a:lnTo>
                    <a:lnTo>
                      <a:pt x="147" y="95"/>
                    </a:lnTo>
                    <a:lnTo>
                      <a:pt x="149" y="102"/>
                    </a:lnTo>
                    <a:lnTo>
                      <a:pt x="151" y="109"/>
                    </a:lnTo>
                    <a:lnTo>
                      <a:pt x="151" y="116"/>
                    </a:lnTo>
                    <a:lnTo>
                      <a:pt x="151" y="124"/>
                    </a:lnTo>
                    <a:lnTo>
                      <a:pt x="149" y="130"/>
                    </a:lnTo>
                    <a:lnTo>
                      <a:pt x="149" y="137"/>
                    </a:lnTo>
                    <a:lnTo>
                      <a:pt x="148" y="142"/>
                    </a:lnTo>
                    <a:lnTo>
                      <a:pt x="148" y="149"/>
                    </a:lnTo>
                    <a:lnTo>
                      <a:pt x="148" y="153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5" y="165"/>
                    </a:lnTo>
                    <a:lnTo>
                      <a:pt x="145" y="169"/>
                    </a:lnTo>
                    <a:lnTo>
                      <a:pt x="144" y="173"/>
                    </a:lnTo>
                    <a:lnTo>
                      <a:pt x="144" y="177"/>
                    </a:lnTo>
                    <a:lnTo>
                      <a:pt x="143" y="181"/>
                    </a:lnTo>
                    <a:lnTo>
                      <a:pt x="143" y="187"/>
                    </a:lnTo>
                    <a:lnTo>
                      <a:pt x="143" y="192"/>
                    </a:lnTo>
                    <a:lnTo>
                      <a:pt x="141" y="198"/>
                    </a:lnTo>
                    <a:lnTo>
                      <a:pt x="141" y="202"/>
                    </a:lnTo>
                    <a:lnTo>
                      <a:pt x="141" y="207"/>
                    </a:lnTo>
                    <a:lnTo>
                      <a:pt x="141" y="212"/>
                    </a:lnTo>
                    <a:lnTo>
                      <a:pt x="141" y="218"/>
                    </a:lnTo>
                    <a:lnTo>
                      <a:pt x="141" y="223"/>
                    </a:lnTo>
                    <a:lnTo>
                      <a:pt x="137" y="223"/>
                    </a:lnTo>
                    <a:lnTo>
                      <a:pt x="135" y="224"/>
                    </a:lnTo>
                    <a:lnTo>
                      <a:pt x="131" y="224"/>
                    </a:lnTo>
                    <a:lnTo>
                      <a:pt x="128" y="226"/>
                    </a:lnTo>
                    <a:lnTo>
                      <a:pt x="124" y="227"/>
                    </a:lnTo>
                    <a:lnTo>
                      <a:pt x="121" y="228"/>
                    </a:lnTo>
                    <a:lnTo>
                      <a:pt x="118" y="231"/>
                    </a:lnTo>
                    <a:lnTo>
                      <a:pt x="116" y="234"/>
                    </a:lnTo>
                    <a:lnTo>
                      <a:pt x="116" y="234"/>
                    </a:lnTo>
                    <a:lnTo>
                      <a:pt x="116" y="234"/>
                    </a:lnTo>
                    <a:lnTo>
                      <a:pt x="116" y="234"/>
                    </a:lnTo>
                    <a:lnTo>
                      <a:pt x="116" y="234"/>
                    </a:lnTo>
                    <a:lnTo>
                      <a:pt x="116" y="234"/>
                    </a:lnTo>
                    <a:lnTo>
                      <a:pt x="116" y="234"/>
                    </a:lnTo>
                    <a:lnTo>
                      <a:pt x="116" y="234"/>
                    </a:lnTo>
                    <a:lnTo>
                      <a:pt x="116" y="234"/>
                    </a:lnTo>
                    <a:lnTo>
                      <a:pt x="113" y="231"/>
                    </a:lnTo>
                    <a:lnTo>
                      <a:pt x="112" y="228"/>
                    </a:lnTo>
                    <a:lnTo>
                      <a:pt x="110" y="226"/>
                    </a:lnTo>
                    <a:lnTo>
                      <a:pt x="109" y="223"/>
                    </a:lnTo>
                    <a:lnTo>
                      <a:pt x="108" y="220"/>
                    </a:lnTo>
                    <a:lnTo>
                      <a:pt x="105" y="218"/>
                    </a:lnTo>
                    <a:lnTo>
                      <a:pt x="104" y="215"/>
                    </a:lnTo>
                    <a:lnTo>
                      <a:pt x="102" y="214"/>
                    </a:lnTo>
                    <a:lnTo>
                      <a:pt x="93" y="204"/>
                    </a:lnTo>
                    <a:lnTo>
                      <a:pt x="85" y="195"/>
                    </a:lnTo>
                    <a:lnTo>
                      <a:pt x="78" y="184"/>
                    </a:lnTo>
                    <a:lnTo>
                      <a:pt x="73" y="175"/>
                    </a:lnTo>
                    <a:lnTo>
                      <a:pt x="70" y="164"/>
                    </a:lnTo>
                    <a:lnTo>
                      <a:pt x="67" y="153"/>
                    </a:lnTo>
                    <a:lnTo>
                      <a:pt x="67" y="142"/>
                    </a:lnTo>
                    <a:lnTo>
                      <a:pt x="67" y="130"/>
                    </a:lnTo>
                    <a:lnTo>
                      <a:pt x="67" y="136"/>
                    </a:lnTo>
                    <a:lnTo>
                      <a:pt x="69" y="141"/>
                    </a:lnTo>
                    <a:lnTo>
                      <a:pt x="69" y="145"/>
                    </a:lnTo>
                    <a:lnTo>
                      <a:pt x="69" y="150"/>
                    </a:lnTo>
                    <a:lnTo>
                      <a:pt x="67" y="155"/>
                    </a:lnTo>
                    <a:lnTo>
                      <a:pt x="66" y="160"/>
                    </a:lnTo>
                    <a:lnTo>
                      <a:pt x="65" y="165"/>
                    </a:lnTo>
                    <a:lnTo>
                      <a:pt x="63" y="169"/>
                    </a:lnTo>
                    <a:lnTo>
                      <a:pt x="55" y="165"/>
                    </a:lnTo>
                    <a:lnTo>
                      <a:pt x="49" y="161"/>
                    </a:lnTo>
                    <a:lnTo>
                      <a:pt x="41" y="157"/>
                    </a:lnTo>
                    <a:lnTo>
                      <a:pt x="34" y="152"/>
                    </a:lnTo>
                    <a:lnTo>
                      <a:pt x="26" y="148"/>
                    </a:lnTo>
                    <a:lnTo>
                      <a:pt x="19" y="141"/>
                    </a:lnTo>
                    <a:lnTo>
                      <a:pt x="12" y="134"/>
                    </a:lnTo>
                    <a:lnTo>
                      <a:pt x="6" y="128"/>
                    </a:lnTo>
                    <a:lnTo>
                      <a:pt x="6" y="126"/>
                    </a:lnTo>
                    <a:lnTo>
                      <a:pt x="4" y="126"/>
                    </a:lnTo>
                    <a:lnTo>
                      <a:pt x="4" y="125"/>
                    </a:lnTo>
                    <a:lnTo>
                      <a:pt x="4" y="125"/>
                    </a:lnTo>
                    <a:lnTo>
                      <a:pt x="3" y="124"/>
                    </a:lnTo>
                    <a:lnTo>
                      <a:pt x="3" y="124"/>
                    </a:lnTo>
                    <a:lnTo>
                      <a:pt x="3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2" y="122"/>
                    </a:lnTo>
                    <a:lnTo>
                      <a:pt x="0" y="122"/>
                    </a:lnTo>
                    <a:lnTo>
                      <a:pt x="4" y="129"/>
                    </a:lnTo>
                    <a:lnTo>
                      <a:pt x="10" y="134"/>
                    </a:lnTo>
                    <a:lnTo>
                      <a:pt x="15" y="141"/>
                    </a:lnTo>
                    <a:lnTo>
                      <a:pt x="20" y="146"/>
                    </a:lnTo>
                    <a:lnTo>
                      <a:pt x="27" y="150"/>
                    </a:lnTo>
                    <a:lnTo>
                      <a:pt x="32" y="156"/>
                    </a:lnTo>
                    <a:lnTo>
                      <a:pt x="39" y="160"/>
                    </a:lnTo>
                    <a:lnTo>
                      <a:pt x="45" y="164"/>
                    </a:lnTo>
                    <a:lnTo>
                      <a:pt x="47" y="165"/>
                    </a:lnTo>
                    <a:lnTo>
                      <a:pt x="49" y="167"/>
                    </a:lnTo>
                    <a:lnTo>
                      <a:pt x="51" y="167"/>
                    </a:lnTo>
                    <a:lnTo>
                      <a:pt x="53" y="168"/>
                    </a:lnTo>
                    <a:lnTo>
                      <a:pt x="54" y="169"/>
                    </a:lnTo>
                    <a:lnTo>
                      <a:pt x="55" y="171"/>
                    </a:lnTo>
                    <a:lnTo>
                      <a:pt x="58" y="172"/>
                    </a:lnTo>
                    <a:lnTo>
                      <a:pt x="59" y="173"/>
                    </a:lnTo>
                    <a:lnTo>
                      <a:pt x="62" y="175"/>
                    </a:lnTo>
                    <a:lnTo>
                      <a:pt x="63" y="176"/>
                    </a:lnTo>
                    <a:lnTo>
                      <a:pt x="66" y="179"/>
                    </a:lnTo>
                    <a:lnTo>
                      <a:pt x="69" y="180"/>
                    </a:lnTo>
                    <a:lnTo>
                      <a:pt x="70" y="183"/>
                    </a:lnTo>
                    <a:lnTo>
                      <a:pt x="73" y="184"/>
                    </a:lnTo>
                    <a:lnTo>
                      <a:pt x="74" y="187"/>
                    </a:lnTo>
                    <a:lnTo>
                      <a:pt x="77" y="188"/>
                    </a:lnTo>
                    <a:lnTo>
                      <a:pt x="82" y="194"/>
                    </a:lnTo>
                    <a:lnTo>
                      <a:pt x="88" y="200"/>
                    </a:lnTo>
                    <a:lnTo>
                      <a:pt x="92" y="206"/>
                    </a:lnTo>
                    <a:lnTo>
                      <a:pt x="97" y="211"/>
                    </a:lnTo>
                    <a:lnTo>
                      <a:pt x="102" y="218"/>
                    </a:lnTo>
                    <a:lnTo>
                      <a:pt x="106" y="224"/>
                    </a:lnTo>
                    <a:lnTo>
                      <a:pt x="110" y="231"/>
                    </a:lnTo>
                    <a:lnTo>
                      <a:pt x="113" y="238"/>
                    </a:lnTo>
                    <a:lnTo>
                      <a:pt x="112" y="241"/>
                    </a:lnTo>
                    <a:lnTo>
                      <a:pt x="110" y="243"/>
                    </a:lnTo>
                    <a:lnTo>
                      <a:pt x="108" y="247"/>
                    </a:lnTo>
                    <a:lnTo>
                      <a:pt x="106" y="250"/>
                    </a:lnTo>
                    <a:lnTo>
                      <a:pt x="105" y="253"/>
                    </a:lnTo>
                    <a:lnTo>
                      <a:pt x="104" y="255"/>
                    </a:lnTo>
                    <a:lnTo>
                      <a:pt x="102" y="258"/>
                    </a:lnTo>
                    <a:lnTo>
                      <a:pt x="101" y="261"/>
                    </a:lnTo>
                    <a:lnTo>
                      <a:pt x="100" y="263"/>
                    </a:lnTo>
                    <a:lnTo>
                      <a:pt x="97" y="266"/>
                    </a:lnTo>
                    <a:lnTo>
                      <a:pt x="96" y="267"/>
                    </a:lnTo>
                    <a:lnTo>
                      <a:pt x="94" y="270"/>
                    </a:lnTo>
                    <a:lnTo>
                      <a:pt x="93" y="273"/>
                    </a:lnTo>
                    <a:lnTo>
                      <a:pt x="92" y="275"/>
                    </a:lnTo>
                    <a:lnTo>
                      <a:pt x="90" y="277"/>
                    </a:lnTo>
                    <a:lnTo>
                      <a:pt x="89" y="280"/>
                    </a:lnTo>
                    <a:lnTo>
                      <a:pt x="88" y="282"/>
                    </a:lnTo>
                    <a:lnTo>
                      <a:pt x="88" y="284"/>
                    </a:lnTo>
                    <a:lnTo>
                      <a:pt x="86" y="286"/>
                    </a:lnTo>
                    <a:lnTo>
                      <a:pt x="85" y="288"/>
                    </a:lnTo>
                    <a:lnTo>
                      <a:pt x="84" y="289"/>
                    </a:lnTo>
                    <a:lnTo>
                      <a:pt x="84" y="292"/>
                    </a:lnTo>
                    <a:lnTo>
                      <a:pt x="82" y="293"/>
                    </a:lnTo>
                    <a:lnTo>
                      <a:pt x="81" y="294"/>
                    </a:lnTo>
                    <a:lnTo>
                      <a:pt x="81" y="297"/>
                    </a:lnTo>
                    <a:lnTo>
                      <a:pt x="80" y="298"/>
                    </a:lnTo>
                    <a:lnTo>
                      <a:pt x="78" y="300"/>
                    </a:lnTo>
                    <a:lnTo>
                      <a:pt x="77" y="301"/>
                    </a:lnTo>
                    <a:lnTo>
                      <a:pt x="77" y="302"/>
                    </a:lnTo>
                    <a:lnTo>
                      <a:pt x="75" y="304"/>
                    </a:lnTo>
                    <a:lnTo>
                      <a:pt x="75" y="306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  <a:lnTo>
                      <a:pt x="74" y="308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5" name="Freeform 233"/>
              <p:cNvSpPr>
                <a:spLocks/>
              </p:cNvSpPr>
              <p:nvPr/>
            </p:nvSpPr>
            <p:spPr bwMode="auto">
              <a:xfrm>
                <a:off x="1738" y="1082"/>
                <a:ext cx="219" cy="329"/>
              </a:xfrm>
              <a:custGeom>
                <a:avLst/>
                <a:gdLst>
                  <a:gd name="T0" fmla="*/ 109 w 219"/>
                  <a:gd name="T1" fmla="*/ 227 h 329"/>
                  <a:gd name="T2" fmla="*/ 109 w 219"/>
                  <a:gd name="T3" fmla="*/ 227 h 329"/>
                  <a:gd name="T4" fmla="*/ 109 w 219"/>
                  <a:gd name="T5" fmla="*/ 227 h 329"/>
                  <a:gd name="T6" fmla="*/ 110 w 219"/>
                  <a:gd name="T7" fmla="*/ 226 h 329"/>
                  <a:gd name="T8" fmla="*/ 114 w 219"/>
                  <a:gd name="T9" fmla="*/ 199 h 329"/>
                  <a:gd name="T10" fmla="*/ 120 w 219"/>
                  <a:gd name="T11" fmla="*/ 161 h 329"/>
                  <a:gd name="T12" fmla="*/ 120 w 219"/>
                  <a:gd name="T13" fmla="*/ 150 h 329"/>
                  <a:gd name="T14" fmla="*/ 121 w 219"/>
                  <a:gd name="T15" fmla="*/ 150 h 329"/>
                  <a:gd name="T16" fmla="*/ 125 w 219"/>
                  <a:gd name="T17" fmla="*/ 156 h 329"/>
                  <a:gd name="T18" fmla="*/ 132 w 219"/>
                  <a:gd name="T19" fmla="*/ 162 h 329"/>
                  <a:gd name="T20" fmla="*/ 165 w 219"/>
                  <a:gd name="T21" fmla="*/ 192 h 329"/>
                  <a:gd name="T22" fmla="*/ 188 w 219"/>
                  <a:gd name="T23" fmla="*/ 246 h 329"/>
                  <a:gd name="T24" fmla="*/ 190 w 219"/>
                  <a:gd name="T25" fmla="*/ 278 h 329"/>
                  <a:gd name="T26" fmla="*/ 195 w 219"/>
                  <a:gd name="T27" fmla="*/ 300 h 329"/>
                  <a:gd name="T28" fmla="*/ 204 w 219"/>
                  <a:gd name="T29" fmla="*/ 316 h 329"/>
                  <a:gd name="T30" fmla="*/ 217 w 219"/>
                  <a:gd name="T31" fmla="*/ 328 h 329"/>
                  <a:gd name="T32" fmla="*/ 219 w 219"/>
                  <a:gd name="T33" fmla="*/ 329 h 329"/>
                  <a:gd name="T34" fmla="*/ 219 w 219"/>
                  <a:gd name="T35" fmla="*/ 328 h 329"/>
                  <a:gd name="T36" fmla="*/ 208 w 219"/>
                  <a:gd name="T37" fmla="*/ 317 h 329"/>
                  <a:gd name="T38" fmla="*/ 198 w 219"/>
                  <a:gd name="T39" fmla="*/ 298 h 329"/>
                  <a:gd name="T40" fmla="*/ 194 w 219"/>
                  <a:gd name="T41" fmla="*/ 282 h 329"/>
                  <a:gd name="T42" fmla="*/ 192 w 219"/>
                  <a:gd name="T43" fmla="*/ 266 h 329"/>
                  <a:gd name="T44" fmla="*/ 191 w 219"/>
                  <a:gd name="T45" fmla="*/ 240 h 329"/>
                  <a:gd name="T46" fmla="*/ 183 w 219"/>
                  <a:gd name="T47" fmla="*/ 214 h 329"/>
                  <a:gd name="T48" fmla="*/ 174 w 219"/>
                  <a:gd name="T49" fmla="*/ 197 h 329"/>
                  <a:gd name="T50" fmla="*/ 165 w 219"/>
                  <a:gd name="T51" fmla="*/ 187 h 329"/>
                  <a:gd name="T52" fmla="*/ 149 w 219"/>
                  <a:gd name="T53" fmla="*/ 172 h 329"/>
                  <a:gd name="T54" fmla="*/ 131 w 219"/>
                  <a:gd name="T55" fmla="*/ 154 h 329"/>
                  <a:gd name="T56" fmla="*/ 113 w 219"/>
                  <a:gd name="T57" fmla="*/ 127 h 329"/>
                  <a:gd name="T58" fmla="*/ 93 w 219"/>
                  <a:gd name="T59" fmla="*/ 101 h 329"/>
                  <a:gd name="T60" fmla="*/ 73 w 219"/>
                  <a:gd name="T61" fmla="*/ 86 h 329"/>
                  <a:gd name="T62" fmla="*/ 58 w 219"/>
                  <a:gd name="T63" fmla="*/ 71 h 329"/>
                  <a:gd name="T64" fmla="*/ 49 w 219"/>
                  <a:gd name="T65" fmla="*/ 62 h 329"/>
                  <a:gd name="T66" fmla="*/ 43 w 219"/>
                  <a:gd name="T67" fmla="*/ 55 h 329"/>
                  <a:gd name="T68" fmla="*/ 36 w 219"/>
                  <a:gd name="T69" fmla="*/ 47 h 329"/>
                  <a:gd name="T70" fmla="*/ 28 w 219"/>
                  <a:gd name="T71" fmla="*/ 37 h 329"/>
                  <a:gd name="T72" fmla="*/ 16 w 219"/>
                  <a:gd name="T73" fmla="*/ 23 h 329"/>
                  <a:gd name="T74" fmla="*/ 4 w 219"/>
                  <a:gd name="T75" fmla="*/ 4 h 329"/>
                  <a:gd name="T76" fmla="*/ 2 w 219"/>
                  <a:gd name="T77" fmla="*/ 0 h 329"/>
                  <a:gd name="T78" fmla="*/ 0 w 219"/>
                  <a:gd name="T79" fmla="*/ 0 h 329"/>
                  <a:gd name="T80" fmla="*/ 0 w 219"/>
                  <a:gd name="T81" fmla="*/ 0 h 329"/>
                  <a:gd name="T82" fmla="*/ 0 w 219"/>
                  <a:gd name="T83" fmla="*/ 0 h 329"/>
                  <a:gd name="T84" fmla="*/ 3 w 219"/>
                  <a:gd name="T85" fmla="*/ 7 h 329"/>
                  <a:gd name="T86" fmla="*/ 8 w 219"/>
                  <a:gd name="T87" fmla="*/ 13 h 329"/>
                  <a:gd name="T88" fmla="*/ 15 w 219"/>
                  <a:gd name="T89" fmla="*/ 24 h 329"/>
                  <a:gd name="T90" fmla="*/ 22 w 219"/>
                  <a:gd name="T91" fmla="*/ 33 h 329"/>
                  <a:gd name="T92" fmla="*/ 26 w 219"/>
                  <a:gd name="T93" fmla="*/ 39 h 329"/>
                  <a:gd name="T94" fmla="*/ 28 w 219"/>
                  <a:gd name="T95" fmla="*/ 43 h 329"/>
                  <a:gd name="T96" fmla="*/ 34 w 219"/>
                  <a:gd name="T97" fmla="*/ 50 h 329"/>
                  <a:gd name="T98" fmla="*/ 39 w 219"/>
                  <a:gd name="T99" fmla="*/ 58 h 329"/>
                  <a:gd name="T100" fmla="*/ 53 w 219"/>
                  <a:gd name="T101" fmla="*/ 72 h 329"/>
                  <a:gd name="T102" fmla="*/ 70 w 219"/>
                  <a:gd name="T103" fmla="*/ 89 h 329"/>
                  <a:gd name="T104" fmla="*/ 81 w 219"/>
                  <a:gd name="T105" fmla="*/ 97 h 329"/>
                  <a:gd name="T106" fmla="*/ 88 w 219"/>
                  <a:gd name="T107" fmla="*/ 103 h 329"/>
                  <a:gd name="T108" fmla="*/ 97 w 219"/>
                  <a:gd name="T109" fmla="*/ 111 h 329"/>
                  <a:gd name="T110" fmla="*/ 105 w 219"/>
                  <a:gd name="T111" fmla="*/ 119 h 329"/>
                  <a:gd name="T112" fmla="*/ 110 w 219"/>
                  <a:gd name="T113" fmla="*/ 127 h 329"/>
                  <a:gd name="T114" fmla="*/ 112 w 219"/>
                  <a:gd name="T115" fmla="*/ 133 h 329"/>
                  <a:gd name="T116" fmla="*/ 116 w 219"/>
                  <a:gd name="T117" fmla="*/ 170 h 329"/>
                  <a:gd name="T118" fmla="*/ 110 w 219"/>
                  <a:gd name="T119" fmla="*/ 215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329">
                    <a:moveTo>
                      <a:pt x="109" y="226"/>
                    </a:moveTo>
                    <a:lnTo>
                      <a:pt x="109" y="226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10" y="226"/>
                    </a:lnTo>
                    <a:lnTo>
                      <a:pt x="110" y="226"/>
                    </a:lnTo>
                    <a:lnTo>
                      <a:pt x="110" y="227"/>
                    </a:lnTo>
                    <a:lnTo>
                      <a:pt x="112" y="218"/>
                    </a:lnTo>
                    <a:lnTo>
                      <a:pt x="113" y="208"/>
                    </a:lnTo>
                    <a:lnTo>
                      <a:pt x="114" y="199"/>
                    </a:lnTo>
                    <a:lnTo>
                      <a:pt x="117" y="189"/>
                    </a:lnTo>
                    <a:lnTo>
                      <a:pt x="118" y="180"/>
                    </a:lnTo>
                    <a:lnTo>
                      <a:pt x="120" y="170"/>
                    </a:lnTo>
                    <a:lnTo>
                      <a:pt x="120" y="161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21" y="150"/>
                    </a:lnTo>
                    <a:lnTo>
                      <a:pt x="120" y="150"/>
                    </a:lnTo>
                    <a:lnTo>
                      <a:pt x="121" y="152"/>
                    </a:lnTo>
                    <a:lnTo>
                      <a:pt x="124" y="154"/>
                    </a:lnTo>
                    <a:lnTo>
                      <a:pt x="125" y="156"/>
                    </a:lnTo>
                    <a:lnTo>
                      <a:pt x="127" y="157"/>
                    </a:lnTo>
                    <a:lnTo>
                      <a:pt x="128" y="158"/>
                    </a:lnTo>
                    <a:lnTo>
                      <a:pt x="131" y="161"/>
                    </a:lnTo>
                    <a:lnTo>
                      <a:pt x="132" y="162"/>
                    </a:lnTo>
                    <a:lnTo>
                      <a:pt x="133" y="164"/>
                    </a:lnTo>
                    <a:lnTo>
                      <a:pt x="145" y="172"/>
                    </a:lnTo>
                    <a:lnTo>
                      <a:pt x="156" y="181"/>
                    </a:lnTo>
                    <a:lnTo>
                      <a:pt x="165" y="192"/>
                    </a:lnTo>
                    <a:lnTo>
                      <a:pt x="174" y="204"/>
                    </a:lnTo>
                    <a:lnTo>
                      <a:pt x="180" y="218"/>
                    </a:lnTo>
                    <a:lnTo>
                      <a:pt x="184" y="231"/>
                    </a:lnTo>
                    <a:lnTo>
                      <a:pt x="188" y="246"/>
                    </a:lnTo>
                    <a:lnTo>
                      <a:pt x="190" y="261"/>
                    </a:lnTo>
                    <a:lnTo>
                      <a:pt x="190" y="266"/>
                    </a:lnTo>
                    <a:lnTo>
                      <a:pt x="190" y="271"/>
                    </a:lnTo>
                    <a:lnTo>
                      <a:pt x="190" y="278"/>
                    </a:lnTo>
                    <a:lnTo>
                      <a:pt x="191" y="283"/>
                    </a:lnTo>
                    <a:lnTo>
                      <a:pt x="191" y="289"/>
                    </a:lnTo>
                    <a:lnTo>
                      <a:pt x="192" y="294"/>
                    </a:lnTo>
                    <a:lnTo>
                      <a:pt x="195" y="300"/>
                    </a:lnTo>
                    <a:lnTo>
                      <a:pt x="196" y="305"/>
                    </a:lnTo>
                    <a:lnTo>
                      <a:pt x="199" y="309"/>
                    </a:lnTo>
                    <a:lnTo>
                      <a:pt x="202" y="312"/>
                    </a:lnTo>
                    <a:lnTo>
                      <a:pt x="204" y="316"/>
                    </a:lnTo>
                    <a:lnTo>
                      <a:pt x="207" y="318"/>
                    </a:lnTo>
                    <a:lnTo>
                      <a:pt x="210" y="322"/>
                    </a:lnTo>
                    <a:lnTo>
                      <a:pt x="213" y="325"/>
                    </a:lnTo>
                    <a:lnTo>
                      <a:pt x="217" y="328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8"/>
                    </a:lnTo>
                    <a:lnTo>
                      <a:pt x="219" y="328"/>
                    </a:lnTo>
                    <a:lnTo>
                      <a:pt x="219" y="328"/>
                    </a:lnTo>
                    <a:lnTo>
                      <a:pt x="215" y="325"/>
                    </a:lnTo>
                    <a:lnTo>
                      <a:pt x="211" y="321"/>
                    </a:lnTo>
                    <a:lnTo>
                      <a:pt x="208" y="317"/>
                    </a:lnTo>
                    <a:lnTo>
                      <a:pt x="206" y="313"/>
                    </a:lnTo>
                    <a:lnTo>
                      <a:pt x="203" y="308"/>
                    </a:lnTo>
                    <a:lnTo>
                      <a:pt x="200" y="304"/>
                    </a:lnTo>
                    <a:lnTo>
                      <a:pt x="198" y="298"/>
                    </a:lnTo>
                    <a:lnTo>
                      <a:pt x="196" y="294"/>
                    </a:lnTo>
                    <a:lnTo>
                      <a:pt x="195" y="290"/>
                    </a:lnTo>
                    <a:lnTo>
                      <a:pt x="195" y="286"/>
                    </a:lnTo>
                    <a:lnTo>
                      <a:pt x="194" y="282"/>
                    </a:lnTo>
                    <a:lnTo>
                      <a:pt x="194" y="278"/>
                    </a:lnTo>
                    <a:lnTo>
                      <a:pt x="194" y="274"/>
                    </a:lnTo>
                    <a:lnTo>
                      <a:pt x="192" y="270"/>
                    </a:lnTo>
                    <a:lnTo>
                      <a:pt x="192" y="266"/>
                    </a:lnTo>
                    <a:lnTo>
                      <a:pt x="192" y="262"/>
                    </a:lnTo>
                    <a:lnTo>
                      <a:pt x="192" y="255"/>
                    </a:lnTo>
                    <a:lnTo>
                      <a:pt x="192" y="247"/>
                    </a:lnTo>
                    <a:lnTo>
                      <a:pt x="191" y="240"/>
                    </a:lnTo>
                    <a:lnTo>
                      <a:pt x="190" y="234"/>
                    </a:lnTo>
                    <a:lnTo>
                      <a:pt x="187" y="227"/>
                    </a:lnTo>
                    <a:lnTo>
                      <a:pt x="186" y="220"/>
                    </a:lnTo>
                    <a:lnTo>
                      <a:pt x="183" y="214"/>
                    </a:lnTo>
                    <a:lnTo>
                      <a:pt x="179" y="207"/>
                    </a:lnTo>
                    <a:lnTo>
                      <a:pt x="178" y="204"/>
                    </a:lnTo>
                    <a:lnTo>
                      <a:pt x="176" y="200"/>
                    </a:lnTo>
                    <a:lnTo>
                      <a:pt x="174" y="197"/>
                    </a:lnTo>
                    <a:lnTo>
                      <a:pt x="172" y="195"/>
                    </a:lnTo>
                    <a:lnTo>
                      <a:pt x="170" y="192"/>
                    </a:lnTo>
                    <a:lnTo>
                      <a:pt x="168" y="189"/>
                    </a:lnTo>
                    <a:lnTo>
                      <a:pt x="165" y="187"/>
                    </a:lnTo>
                    <a:lnTo>
                      <a:pt x="164" y="184"/>
                    </a:lnTo>
                    <a:lnTo>
                      <a:pt x="159" y="180"/>
                    </a:lnTo>
                    <a:lnTo>
                      <a:pt x="155" y="176"/>
                    </a:lnTo>
                    <a:lnTo>
                      <a:pt x="149" y="172"/>
                    </a:lnTo>
                    <a:lnTo>
                      <a:pt x="145" y="168"/>
                    </a:lnTo>
                    <a:lnTo>
                      <a:pt x="140" y="164"/>
                    </a:lnTo>
                    <a:lnTo>
                      <a:pt x="135" y="158"/>
                    </a:lnTo>
                    <a:lnTo>
                      <a:pt x="131" y="154"/>
                    </a:lnTo>
                    <a:lnTo>
                      <a:pt x="125" y="150"/>
                    </a:lnTo>
                    <a:lnTo>
                      <a:pt x="121" y="142"/>
                    </a:lnTo>
                    <a:lnTo>
                      <a:pt x="117" y="134"/>
                    </a:lnTo>
                    <a:lnTo>
                      <a:pt x="113" y="127"/>
                    </a:lnTo>
                    <a:lnTo>
                      <a:pt x="109" y="119"/>
                    </a:lnTo>
                    <a:lnTo>
                      <a:pt x="104" y="113"/>
                    </a:lnTo>
                    <a:lnTo>
                      <a:pt x="98" y="106"/>
                    </a:lnTo>
                    <a:lnTo>
                      <a:pt x="93" y="101"/>
                    </a:lnTo>
                    <a:lnTo>
                      <a:pt x="86" y="97"/>
                    </a:lnTo>
                    <a:lnTo>
                      <a:pt x="81" y="93"/>
                    </a:lnTo>
                    <a:lnTo>
                      <a:pt x="77" y="90"/>
                    </a:lnTo>
                    <a:lnTo>
                      <a:pt x="73" y="86"/>
                    </a:lnTo>
                    <a:lnTo>
                      <a:pt x="69" y="82"/>
                    </a:lnTo>
                    <a:lnTo>
                      <a:pt x="65" y="79"/>
                    </a:lnTo>
                    <a:lnTo>
                      <a:pt x="62" y="75"/>
                    </a:lnTo>
                    <a:lnTo>
                      <a:pt x="58" y="71"/>
                    </a:lnTo>
                    <a:lnTo>
                      <a:pt x="54" y="67"/>
                    </a:lnTo>
                    <a:lnTo>
                      <a:pt x="53" y="66"/>
                    </a:lnTo>
                    <a:lnTo>
                      <a:pt x="51" y="64"/>
                    </a:lnTo>
                    <a:lnTo>
                      <a:pt x="49" y="62"/>
                    </a:lnTo>
                    <a:lnTo>
                      <a:pt x="47" y="60"/>
                    </a:lnTo>
                    <a:lnTo>
                      <a:pt x="46" y="59"/>
                    </a:lnTo>
                    <a:lnTo>
                      <a:pt x="45" y="58"/>
                    </a:lnTo>
                    <a:lnTo>
                      <a:pt x="43" y="55"/>
                    </a:lnTo>
                    <a:lnTo>
                      <a:pt x="42" y="54"/>
                    </a:lnTo>
                    <a:lnTo>
                      <a:pt x="41" y="51"/>
                    </a:lnTo>
                    <a:lnTo>
                      <a:pt x="38" y="50"/>
                    </a:lnTo>
                    <a:lnTo>
                      <a:pt x="36" y="47"/>
                    </a:lnTo>
                    <a:lnTo>
                      <a:pt x="34" y="44"/>
                    </a:lnTo>
                    <a:lnTo>
                      <a:pt x="32" y="41"/>
                    </a:lnTo>
                    <a:lnTo>
                      <a:pt x="31" y="40"/>
                    </a:lnTo>
                    <a:lnTo>
                      <a:pt x="28" y="37"/>
                    </a:lnTo>
                    <a:lnTo>
                      <a:pt x="27" y="35"/>
                    </a:lnTo>
                    <a:lnTo>
                      <a:pt x="24" y="31"/>
                    </a:lnTo>
                    <a:lnTo>
                      <a:pt x="20" y="27"/>
                    </a:lnTo>
                    <a:lnTo>
                      <a:pt x="16" y="23"/>
                    </a:lnTo>
                    <a:lnTo>
                      <a:pt x="14" y="17"/>
                    </a:lnTo>
                    <a:lnTo>
                      <a:pt x="11" y="13"/>
                    </a:lnTo>
                    <a:lnTo>
                      <a:pt x="7" y="9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8" y="13"/>
                    </a:lnTo>
                    <a:lnTo>
                      <a:pt x="10" y="16"/>
                    </a:lnTo>
                    <a:lnTo>
                      <a:pt x="11" y="19"/>
                    </a:lnTo>
                    <a:lnTo>
                      <a:pt x="12" y="21"/>
                    </a:lnTo>
                    <a:lnTo>
                      <a:pt x="15" y="24"/>
                    </a:lnTo>
                    <a:lnTo>
                      <a:pt x="16" y="27"/>
                    </a:lnTo>
                    <a:lnTo>
                      <a:pt x="19" y="29"/>
                    </a:lnTo>
                    <a:lnTo>
                      <a:pt x="20" y="31"/>
                    </a:lnTo>
                    <a:lnTo>
                      <a:pt x="22" y="33"/>
                    </a:lnTo>
                    <a:lnTo>
                      <a:pt x="24" y="36"/>
                    </a:lnTo>
                    <a:lnTo>
                      <a:pt x="24" y="37"/>
                    </a:lnTo>
                    <a:lnTo>
                      <a:pt x="26" y="37"/>
                    </a:lnTo>
                    <a:lnTo>
                      <a:pt x="26" y="39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8" y="41"/>
                    </a:lnTo>
                    <a:lnTo>
                      <a:pt x="28" y="43"/>
                    </a:lnTo>
                    <a:lnTo>
                      <a:pt x="30" y="43"/>
                    </a:lnTo>
                    <a:lnTo>
                      <a:pt x="31" y="45"/>
                    </a:lnTo>
                    <a:lnTo>
                      <a:pt x="32" y="47"/>
                    </a:lnTo>
                    <a:lnTo>
                      <a:pt x="34" y="50"/>
                    </a:lnTo>
                    <a:lnTo>
                      <a:pt x="35" y="51"/>
                    </a:lnTo>
                    <a:lnTo>
                      <a:pt x="36" y="54"/>
                    </a:lnTo>
                    <a:lnTo>
                      <a:pt x="38" y="55"/>
                    </a:lnTo>
                    <a:lnTo>
                      <a:pt x="39" y="58"/>
                    </a:lnTo>
                    <a:lnTo>
                      <a:pt x="41" y="59"/>
                    </a:lnTo>
                    <a:lnTo>
                      <a:pt x="45" y="64"/>
                    </a:lnTo>
                    <a:lnTo>
                      <a:pt x="49" y="68"/>
                    </a:lnTo>
                    <a:lnTo>
                      <a:pt x="53" y="72"/>
                    </a:lnTo>
                    <a:lnTo>
                      <a:pt x="58" y="76"/>
                    </a:lnTo>
                    <a:lnTo>
                      <a:pt x="62" y="80"/>
                    </a:lnTo>
                    <a:lnTo>
                      <a:pt x="66" y="84"/>
                    </a:lnTo>
                    <a:lnTo>
                      <a:pt x="70" y="89"/>
                    </a:lnTo>
                    <a:lnTo>
                      <a:pt x="74" y="93"/>
                    </a:lnTo>
                    <a:lnTo>
                      <a:pt x="77" y="94"/>
                    </a:lnTo>
                    <a:lnTo>
                      <a:pt x="78" y="95"/>
                    </a:lnTo>
                    <a:lnTo>
                      <a:pt x="81" y="97"/>
                    </a:lnTo>
                    <a:lnTo>
                      <a:pt x="82" y="98"/>
                    </a:lnTo>
                    <a:lnTo>
                      <a:pt x="85" y="101"/>
                    </a:lnTo>
                    <a:lnTo>
                      <a:pt x="86" y="102"/>
                    </a:lnTo>
                    <a:lnTo>
                      <a:pt x="88" y="103"/>
                    </a:lnTo>
                    <a:lnTo>
                      <a:pt x="90" y="105"/>
                    </a:lnTo>
                    <a:lnTo>
                      <a:pt x="93" y="107"/>
                    </a:lnTo>
                    <a:lnTo>
                      <a:pt x="94" y="109"/>
                    </a:lnTo>
                    <a:lnTo>
                      <a:pt x="97" y="111"/>
                    </a:lnTo>
                    <a:lnTo>
                      <a:pt x="98" y="113"/>
                    </a:lnTo>
                    <a:lnTo>
                      <a:pt x="101" y="115"/>
                    </a:lnTo>
                    <a:lnTo>
                      <a:pt x="104" y="118"/>
                    </a:lnTo>
                    <a:lnTo>
                      <a:pt x="105" y="119"/>
                    </a:lnTo>
                    <a:lnTo>
                      <a:pt x="108" y="122"/>
                    </a:lnTo>
                    <a:lnTo>
                      <a:pt x="108" y="123"/>
                    </a:lnTo>
                    <a:lnTo>
                      <a:pt x="109" y="126"/>
                    </a:lnTo>
                    <a:lnTo>
                      <a:pt x="110" y="127"/>
                    </a:lnTo>
                    <a:lnTo>
                      <a:pt x="110" y="129"/>
                    </a:lnTo>
                    <a:lnTo>
                      <a:pt x="112" y="130"/>
                    </a:lnTo>
                    <a:lnTo>
                      <a:pt x="112" y="132"/>
                    </a:lnTo>
                    <a:lnTo>
                      <a:pt x="112" y="133"/>
                    </a:lnTo>
                    <a:lnTo>
                      <a:pt x="113" y="136"/>
                    </a:lnTo>
                    <a:lnTo>
                      <a:pt x="116" y="148"/>
                    </a:lnTo>
                    <a:lnTo>
                      <a:pt x="116" y="158"/>
                    </a:lnTo>
                    <a:lnTo>
                      <a:pt x="116" y="170"/>
                    </a:lnTo>
                    <a:lnTo>
                      <a:pt x="114" y="181"/>
                    </a:lnTo>
                    <a:lnTo>
                      <a:pt x="113" y="192"/>
                    </a:lnTo>
                    <a:lnTo>
                      <a:pt x="112" y="204"/>
                    </a:lnTo>
                    <a:lnTo>
                      <a:pt x="110" y="215"/>
                    </a:lnTo>
                    <a:lnTo>
                      <a:pt x="109" y="22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6" name="Freeform 234"/>
              <p:cNvSpPr>
                <a:spLocks/>
              </p:cNvSpPr>
              <p:nvPr/>
            </p:nvSpPr>
            <p:spPr bwMode="auto">
              <a:xfrm>
                <a:off x="1738" y="1082"/>
                <a:ext cx="219" cy="329"/>
              </a:xfrm>
              <a:custGeom>
                <a:avLst/>
                <a:gdLst>
                  <a:gd name="T0" fmla="*/ 109 w 219"/>
                  <a:gd name="T1" fmla="*/ 227 h 329"/>
                  <a:gd name="T2" fmla="*/ 109 w 219"/>
                  <a:gd name="T3" fmla="*/ 227 h 329"/>
                  <a:gd name="T4" fmla="*/ 109 w 219"/>
                  <a:gd name="T5" fmla="*/ 227 h 329"/>
                  <a:gd name="T6" fmla="*/ 110 w 219"/>
                  <a:gd name="T7" fmla="*/ 226 h 329"/>
                  <a:gd name="T8" fmla="*/ 114 w 219"/>
                  <a:gd name="T9" fmla="*/ 199 h 329"/>
                  <a:gd name="T10" fmla="*/ 120 w 219"/>
                  <a:gd name="T11" fmla="*/ 161 h 329"/>
                  <a:gd name="T12" fmla="*/ 120 w 219"/>
                  <a:gd name="T13" fmla="*/ 150 h 329"/>
                  <a:gd name="T14" fmla="*/ 121 w 219"/>
                  <a:gd name="T15" fmla="*/ 150 h 329"/>
                  <a:gd name="T16" fmla="*/ 125 w 219"/>
                  <a:gd name="T17" fmla="*/ 156 h 329"/>
                  <a:gd name="T18" fmla="*/ 132 w 219"/>
                  <a:gd name="T19" fmla="*/ 162 h 329"/>
                  <a:gd name="T20" fmla="*/ 165 w 219"/>
                  <a:gd name="T21" fmla="*/ 192 h 329"/>
                  <a:gd name="T22" fmla="*/ 188 w 219"/>
                  <a:gd name="T23" fmla="*/ 246 h 329"/>
                  <a:gd name="T24" fmla="*/ 190 w 219"/>
                  <a:gd name="T25" fmla="*/ 278 h 329"/>
                  <a:gd name="T26" fmla="*/ 195 w 219"/>
                  <a:gd name="T27" fmla="*/ 300 h 329"/>
                  <a:gd name="T28" fmla="*/ 204 w 219"/>
                  <a:gd name="T29" fmla="*/ 316 h 329"/>
                  <a:gd name="T30" fmla="*/ 217 w 219"/>
                  <a:gd name="T31" fmla="*/ 328 h 329"/>
                  <a:gd name="T32" fmla="*/ 219 w 219"/>
                  <a:gd name="T33" fmla="*/ 329 h 329"/>
                  <a:gd name="T34" fmla="*/ 219 w 219"/>
                  <a:gd name="T35" fmla="*/ 328 h 329"/>
                  <a:gd name="T36" fmla="*/ 208 w 219"/>
                  <a:gd name="T37" fmla="*/ 317 h 329"/>
                  <a:gd name="T38" fmla="*/ 198 w 219"/>
                  <a:gd name="T39" fmla="*/ 298 h 329"/>
                  <a:gd name="T40" fmla="*/ 194 w 219"/>
                  <a:gd name="T41" fmla="*/ 282 h 329"/>
                  <a:gd name="T42" fmla="*/ 192 w 219"/>
                  <a:gd name="T43" fmla="*/ 266 h 329"/>
                  <a:gd name="T44" fmla="*/ 191 w 219"/>
                  <a:gd name="T45" fmla="*/ 240 h 329"/>
                  <a:gd name="T46" fmla="*/ 183 w 219"/>
                  <a:gd name="T47" fmla="*/ 214 h 329"/>
                  <a:gd name="T48" fmla="*/ 174 w 219"/>
                  <a:gd name="T49" fmla="*/ 197 h 329"/>
                  <a:gd name="T50" fmla="*/ 165 w 219"/>
                  <a:gd name="T51" fmla="*/ 187 h 329"/>
                  <a:gd name="T52" fmla="*/ 149 w 219"/>
                  <a:gd name="T53" fmla="*/ 172 h 329"/>
                  <a:gd name="T54" fmla="*/ 131 w 219"/>
                  <a:gd name="T55" fmla="*/ 154 h 329"/>
                  <a:gd name="T56" fmla="*/ 113 w 219"/>
                  <a:gd name="T57" fmla="*/ 127 h 329"/>
                  <a:gd name="T58" fmla="*/ 93 w 219"/>
                  <a:gd name="T59" fmla="*/ 101 h 329"/>
                  <a:gd name="T60" fmla="*/ 73 w 219"/>
                  <a:gd name="T61" fmla="*/ 86 h 329"/>
                  <a:gd name="T62" fmla="*/ 58 w 219"/>
                  <a:gd name="T63" fmla="*/ 71 h 329"/>
                  <a:gd name="T64" fmla="*/ 49 w 219"/>
                  <a:gd name="T65" fmla="*/ 62 h 329"/>
                  <a:gd name="T66" fmla="*/ 43 w 219"/>
                  <a:gd name="T67" fmla="*/ 55 h 329"/>
                  <a:gd name="T68" fmla="*/ 36 w 219"/>
                  <a:gd name="T69" fmla="*/ 47 h 329"/>
                  <a:gd name="T70" fmla="*/ 28 w 219"/>
                  <a:gd name="T71" fmla="*/ 37 h 329"/>
                  <a:gd name="T72" fmla="*/ 16 w 219"/>
                  <a:gd name="T73" fmla="*/ 23 h 329"/>
                  <a:gd name="T74" fmla="*/ 4 w 219"/>
                  <a:gd name="T75" fmla="*/ 4 h 329"/>
                  <a:gd name="T76" fmla="*/ 2 w 219"/>
                  <a:gd name="T77" fmla="*/ 0 h 329"/>
                  <a:gd name="T78" fmla="*/ 0 w 219"/>
                  <a:gd name="T79" fmla="*/ 0 h 329"/>
                  <a:gd name="T80" fmla="*/ 0 w 219"/>
                  <a:gd name="T81" fmla="*/ 0 h 329"/>
                  <a:gd name="T82" fmla="*/ 0 w 219"/>
                  <a:gd name="T83" fmla="*/ 0 h 329"/>
                  <a:gd name="T84" fmla="*/ 3 w 219"/>
                  <a:gd name="T85" fmla="*/ 7 h 329"/>
                  <a:gd name="T86" fmla="*/ 8 w 219"/>
                  <a:gd name="T87" fmla="*/ 13 h 329"/>
                  <a:gd name="T88" fmla="*/ 15 w 219"/>
                  <a:gd name="T89" fmla="*/ 24 h 329"/>
                  <a:gd name="T90" fmla="*/ 22 w 219"/>
                  <a:gd name="T91" fmla="*/ 33 h 329"/>
                  <a:gd name="T92" fmla="*/ 26 w 219"/>
                  <a:gd name="T93" fmla="*/ 39 h 329"/>
                  <a:gd name="T94" fmla="*/ 28 w 219"/>
                  <a:gd name="T95" fmla="*/ 43 h 329"/>
                  <a:gd name="T96" fmla="*/ 34 w 219"/>
                  <a:gd name="T97" fmla="*/ 50 h 329"/>
                  <a:gd name="T98" fmla="*/ 39 w 219"/>
                  <a:gd name="T99" fmla="*/ 58 h 329"/>
                  <a:gd name="T100" fmla="*/ 53 w 219"/>
                  <a:gd name="T101" fmla="*/ 72 h 329"/>
                  <a:gd name="T102" fmla="*/ 70 w 219"/>
                  <a:gd name="T103" fmla="*/ 89 h 329"/>
                  <a:gd name="T104" fmla="*/ 81 w 219"/>
                  <a:gd name="T105" fmla="*/ 97 h 329"/>
                  <a:gd name="T106" fmla="*/ 88 w 219"/>
                  <a:gd name="T107" fmla="*/ 103 h 329"/>
                  <a:gd name="T108" fmla="*/ 97 w 219"/>
                  <a:gd name="T109" fmla="*/ 111 h 329"/>
                  <a:gd name="T110" fmla="*/ 105 w 219"/>
                  <a:gd name="T111" fmla="*/ 119 h 329"/>
                  <a:gd name="T112" fmla="*/ 110 w 219"/>
                  <a:gd name="T113" fmla="*/ 127 h 329"/>
                  <a:gd name="T114" fmla="*/ 112 w 219"/>
                  <a:gd name="T115" fmla="*/ 133 h 329"/>
                  <a:gd name="T116" fmla="*/ 116 w 219"/>
                  <a:gd name="T117" fmla="*/ 170 h 329"/>
                  <a:gd name="T118" fmla="*/ 110 w 219"/>
                  <a:gd name="T119" fmla="*/ 215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9" h="329">
                    <a:moveTo>
                      <a:pt x="109" y="226"/>
                    </a:moveTo>
                    <a:lnTo>
                      <a:pt x="109" y="226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09" y="227"/>
                    </a:lnTo>
                    <a:lnTo>
                      <a:pt x="110" y="226"/>
                    </a:lnTo>
                    <a:lnTo>
                      <a:pt x="110" y="226"/>
                    </a:lnTo>
                    <a:lnTo>
                      <a:pt x="110" y="227"/>
                    </a:lnTo>
                    <a:lnTo>
                      <a:pt x="112" y="218"/>
                    </a:lnTo>
                    <a:lnTo>
                      <a:pt x="113" y="208"/>
                    </a:lnTo>
                    <a:lnTo>
                      <a:pt x="114" y="199"/>
                    </a:lnTo>
                    <a:lnTo>
                      <a:pt x="117" y="189"/>
                    </a:lnTo>
                    <a:lnTo>
                      <a:pt x="118" y="180"/>
                    </a:lnTo>
                    <a:lnTo>
                      <a:pt x="120" y="170"/>
                    </a:lnTo>
                    <a:lnTo>
                      <a:pt x="120" y="161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20" y="150"/>
                    </a:lnTo>
                    <a:lnTo>
                      <a:pt x="121" y="150"/>
                    </a:lnTo>
                    <a:lnTo>
                      <a:pt x="120" y="150"/>
                    </a:lnTo>
                    <a:lnTo>
                      <a:pt x="121" y="152"/>
                    </a:lnTo>
                    <a:lnTo>
                      <a:pt x="124" y="154"/>
                    </a:lnTo>
                    <a:lnTo>
                      <a:pt x="125" y="156"/>
                    </a:lnTo>
                    <a:lnTo>
                      <a:pt x="127" y="157"/>
                    </a:lnTo>
                    <a:lnTo>
                      <a:pt x="128" y="158"/>
                    </a:lnTo>
                    <a:lnTo>
                      <a:pt x="131" y="161"/>
                    </a:lnTo>
                    <a:lnTo>
                      <a:pt x="132" y="162"/>
                    </a:lnTo>
                    <a:lnTo>
                      <a:pt x="133" y="164"/>
                    </a:lnTo>
                    <a:lnTo>
                      <a:pt x="145" y="172"/>
                    </a:lnTo>
                    <a:lnTo>
                      <a:pt x="156" y="181"/>
                    </a:lnTo>
                    <a:lnTo>
                      <a:pt x="165" y="192"/>
                    </a:lnTo>
                    <a:lnTo>
                      <a:pt x="174" y="204"/>
                    </a:lnTo>
                    <a:lnTo>
                      <a:pt x="180" y="218"/>
                    </a:lnTo>
                    <a:lnTo>
                      <a:pt x="184" y="231"/>
                    </a:lnTo>
                    <a:lnTo>
                      <a:pt x="188" y="246"/>
                    </a:lnTo>
                    <a:lnTo>
                      <a:pt x="190" y="261"/>
                    </a:lnTo>
                    <a:lnTo>
                      <a:pt x="190" y="266"/>
                    </a:lnTo>
                    <a:lnTo>
                      <a:pt x="190" y="271"/>
                    </a:lnTo>
                    <a:lnTo>
                      <a:pt x="190" y="278"/>
                    </a:lnTo>
                    <a:lnTo>
                      <a:pt x="191" y="283"/>
                    </a:lnTo>
                    <a:lnTo>
                      <a:pt x="191" y="289"/>
                    </a:lnTo>
                    <a:lnTo>
                      <a:pt x="192" y="294"/>
                    </a:lnTo>
                    <a:lnTo>
                      <a:pt x="195" y="300"/>
                    </a:lnTo>
                    <a:lnTo>
                      <a:pt x="196" y="305"/>
                    </a:lnTo>
                    <a:lnTo>
                      <a:pt x="199" y="309"/>
                    </a:lnTo>
                    <a:lnTo>
                      <a:pt x="202" y="312"/>
                    </a:lnTo>
                    <a:lnTo>
                      <a:pt x="204" y="316"/>
                    </a:lnTo>
                    <a:lnTo>
                      <a:pt x="207" y="318"/>
                    </a:lnTo>
                    <a:lnTo>
                      <a:pt x="210" y="322"/>
                    </a:lnTo>
                    <a:lnTo>
                      <a:pt x="213" y="325"/>
                    </a:lnTo>
                    <a:lnTo>
                      <a:pt x="217" y="328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9"/>
                    </a:lnTo>
                    <a:lnTo>
                      <a:pt x="219" y="328"/>
                    </a:lnTo>
                    <a:lnTo>
                      <a:pt x="219" y="328"/>
                    </a:lnTo>
                    <a:lnTo>
                      <a:pt x="219" y="328"/>
                    </a:lnTo>
                    <a:lnTo>
                      <a:pt x="215" y="325"/>
                    </a:lnTo>
                    <a:lnTo>
                      <a:pt x="211" y="321"/>
                    </a:lnTo>
                    <a:lnTo>
                      <a:pt x="208" y="317"/>
                    </a:lnTo>
                    <a:lnTo>
                      <a:pt x="206" y="313"/>
                    </a:lnTo>
                    <a:lnTo>
                      <a:pt x="203" y="308"/>
                    </a:lnTo>
                    <a:lnTo>
                      <a:pt x="200" y="304"/>
                    </a:lnTo>
                    <a:lnTo>
                      <a:pt x="198" y="298"/>
                    </a:lnTo>
                    <a:lnTo>
                      <a:pt x="196" y="294"/>
                    </a:lnTo>
                    <a:lnTo>
                      <a:pt x="195" y="290"/>
                    </a:lnTo>
                    <a:lnTo>
                      <a:pt x="195" y="286"/>
                    </a:lnTo>
                    <a:lnTo>
                      <a:pt x="194" y="282"/>
                    </a:lnTo>
                    <a:lnTo>
                      <a:pt x="194" y="278"/>
                    </a:lnTo>
                    <a:lnTo>
                      <a:pt x="194" y="274"/>
                    </a:lnTo>
                    <a:lnTo>
                      <a:pt x="192" y="270"/>
                    </a:lnTo>
                    <a:lnTo>
                      <a:pt x="192" y="266"/>
                    </a:lnTo>
                    <a:lnTo>
                      <a:pt x="192" y="262"/>
                    </a:lnTo>
                    <a:lnTo>
                      <a:pt x="192" y="255"/>
                    </a:lnTo>
                    <a:lnTo>
                      <a:pt x="192" y="247"/>
                    </a:lnTo>
                    <a:lnTo>
                      <a:pt x="191" y="240"/>
                    </a:lnTo>
                    <a:lnTo>
                      <a:pt x="190" y="234"/>
                    </a:lnTo>
                    <a:lnTo>
                      <a:pt x="187" y="227"/>
                    </a:lnTo>
                    <a:lnTo>
                      <a:pt x="186" y="220"/>
                    </a:lnTo>
                    <a:lnTo>
                      <a:pt x="183" y="214"/>
                    </a:lnTo>
                    <a:lnTo>
                      <a:pt x="179" y="207"/>
                    </a:lnTo>
                    <a:lnTo>
                      <a:pt x="178" y="204"/>
                    </a:lnTo>
                    <a:lnTo>
                      <a:pt x="176" y="200"/>
                    </a:lnTo>
                    <a:lnTo>
                      <a:pt x="174" y="197"/>
                    </a:lnTo>
                    <a:lnTo>
                      <a:pt x="172" y="195"/>
                    </a:lnTo>
                    <a:lnTo>
                      <a:pt x="170" y="192"/>
                    </a:lnTo>
                    <a:lnTo>
                      <a:pt x="168" y="189"/>
                    </a:lnTo>
                    <a:lnTo>
                      <a:pt x="165" y="187"/>
                    </a:lnTo>
                    <a:lnTo>
                      <a:pt x="164" y="184"/>
                    </a:lnTo>
                    <a:lnTo>
                      <a:pt x="159" y="180"/>
                    </a:lnTo>
                    <a:lnTo>
                      <a:pt x="155" y="176"/>
                    </a:lnTo>
                    <a:lnTo>
                      <a:pt x="149" y="172"/>
                    </a:lnTo>
                    <a:lnTo>
                      <a:pt x="145" y="168"/>
                    </a:lnTo>
                    <a:lnTo>
                      <a:pt x="140" y="164"/>
                    </a:lnTo>
                    <a:lnTo>
                      <a:pt x="135" y="158"/>
                    </a:lnTo>
                    <a:lnTo>
                      <a:pt x="131" y="154"/>
                    </a:lnTo>
                    <a:lnTo>
                      <a:pt x="125" y="150"/>
                    </a:lnTo>
                    <a:lnTo>
                      <a:pt x="121" y="142"/>
                    </a:lnTo>
                    <a:lnTo>
                      <a:pt x="117" y="134"/>
                    </a:lnTo>
                    <a:lnTo>
                      <a:pt x="113" y="127"/>
                    </a:lnTo>
                    <a:lnTo>
                      <a:pt x="109" y="119"/>
                    </a:lnTo>
                    <a:lnTo>
                      <a:pt x="104" y="113"/>
                    </a:lnTo>
                    <a:lnTo>
                      <a:pt x="98" y="106"/>
                    </a:lnTo>
                    <a:lnTo>
                      <a:pt x="93" y="101"/>
                    </a:lnTo>
                    <a:lnTo>
                      <a:pt x="86" y="97"/>
                    </a:lnTo>
                    <a:lnTo>
                      <a:pt x="81" y="93"/>
                    </a:lnTo>
                    <a:lnTo>
                      <a:pt x="77" y="90"/>
                    </a:lnTo>
                    <a:lnTo>
                      <a:pt x="73" y="86"/>
                    </a:lnTo>
                    <a:lnTo>
                      <a:pt x="69" y="82"/>
                    </a:lnTo>
                    <a:lnTo>
                      <a:pt x="65" y="79"/>
                    </a:lnTo>
                    <a:lnTo>
                      <a:pt x="62" y="75"/>
                    </a:lnTo>
                    <a:lnTo>
                      <a:pt x="58" y="71"/>
                    </a:lnTo>
                    <a:lnTo>
                      <a:pt x="54" y="67"/>
                    </a:lnTo>
                    <a:lnTo>
                      <a:pt x="53" y="66"/>
                    </a:lnTo>
                    <a:lnTo>
                      <a:pt x="51" y="64"/>
                    </a:lnTo>
                    <a:lnTo>
                      <a:pt x="49" y="62"/>
                    </a:lnTo>
                    <a:lnTo>
                      <a:pt x="47" y="60"/>
                    </a:lnTo>
                    <a:lnTo>
                      <a:pt x="46" y="59"/>
                    </a:lnTo>
                    <a:lnTo>
                      <a:pt x="45" y="58"/>
                    </a:lnTo>
                    <a:lnTo>
                      <a:pt x="43" y="55"/>
                    </a:lnTo>
                    <a:lnTo>
                      <a:pt x="42" y="54"/>
                    </a:lnTo>
                    <a:lnTo>
                      <a:pt x="41" y="51"/>
                    </a:lnTo>
                    <a:lnTo>
                      <a:pt x="38" y="50"/>
                    </a:lnTo>
                    <a:lnTo>
                      <a:pt x="36" y="47"/>
                    </a:lnTo>
                    <a:lnTo>
                      <a:pt x="34" y="44"/>
                    </a:lnTo>
                    <a:lnTo>
                      <a:pt x="32" y="41"/>
                    </a:lnTo>
                    <a:lnTo>
                      <a:pt x="31" y="40"/>
                    </a:lnTo>
                    <a:lnTo>
                      <a:pt x="28" y="37"/>
                    </a:lnTo>
                    <a:lnTo>
                      <a:pt x="27" y="35"/>
                    </a:lnTo>
                    <a:lnTo>
                      <a:pt x="24" y="31"/>
                    </a:lnTo>
                    <a:lnTo>
                      <a:pt x="20" y="27"/>
                    </a:lnTo>
                    <a:lnTo>
                      <a:pt x="16" y="23"/>
                    </a:lnTo>
                    <a:lnTo>
                      <a:pt x="14" y="17"/>
                    </a:lnTo>
                    <a:lnTo>
                      <a:pt x="11" y="13"/>
                    </a:lnTo>
                    <a:lnTo>
                      <a:pt x="7" y="9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3" y="7"/>
                    </a:lnTo>
                    <a:lnTo>
                      <a:pt x="4" y="8"/>
                    </a:lnTo>
                    <a:lnTo>
                      <a:pt x="6" y="11"/>
                    </a:lnTo>
                    <a:lnTo>
                      <a:pt x="7" y="12"/>
                    </a:lnTo>
                    <a:lnTo>
                      <a:pt x="8" y="13"/>
                    </a:lnTo>
                    <a:lnTo>
                      <a:pt x="10" y="16"/>
                    </a:lnTo>
                    <a:lnTo>
                      <a:pt x="11" y="19"/>
                    </a:lnTo>
                    <a:lnTo>
                      <a:pt x="12" y="21"/>
                    </a:lnTo>
                    <a:lnTo>
                      <a:pt x="15" y="24"/>
                    </a:lnTo>
                    <a:lnTo>
                      <a:pt x="16" y="27"/>
                    </a:lnTo>
                    <a:lnTo>
                      <a:pt x="19" y="29"/>
                    </a:lnTo>
                    <a:lnTo>
                      <a:pt x="20" y="31"/>
                    </a:lnTo>
                    <a:lnTo>
                      <a:pt x="22" y="33"/>
                    </a:lnTo>
                    <a:lnTo>
                      <a:pt x="24" y="36"/>
                    </a:lnTo>
                    <a:lnTo>
                      <a:pt x="24" y="37"/>
                    </a:lnTo>
                    <a:lnTo>
                      <a:pt x="26" y="37"/>
                    </a:lnTo>
                    <a:lnTo>
                      <a:pt x="26" y="39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8" y="41"/>
                    </a:lnTo>
                    <a:lnTo>
                      <a:pt x="28" y="43"/>
                    </a:lnTo>
                    <a:lnTo>
                      <a:pt x="30" y="43"/>
                    </a:lnTo>
                    <a:lnTo>
                      <a:pt x="31" y="45"/>
                    </a:lnTo>
                    <a:lnTo>
                      <a:pt x="32" y="47"/>
                    </a:lnTo>
                    <a:lnTo>
                      <a:pt x="34" y="50"/>
                    </a:lnTo>
                    <a:lnTo>
                      <a:pt x="35" y="51"/>
                    </a:lnTo>
                    <a:lnTo>
                      <a:pt x="36" y="54"/>
                    </a:lnTo>
                    <a:lnTo>
                      <a:pt x="38" y="55"/>
                    </a:lnTo>
                    <a:lnTo>
                      <a:pt x="39" y="58"/>
                    </a:lnTo>
                    <a:lnTo>
                      <a:pt x="41" y="59"/>
                    </a:lnTo>
                    <a:lnTo>
                      <a:pt x="45" y="64"/>
                    </a:lnTo>
                    <a:lnTo>
                      <a:pt x="49" y="68"/>
                    </a:lnTo>
                    <a:lnTo>
                      <a:pt x="53" y="72"/>
                    </a:lnTo>
                    <a:lnTo>
                      <a:pt x="58" y="76"/>
                    </a:lnTo>
                    <a:lnTo>
                      <a:pt x="62" y="80"/>
                    </a:lnTo>
                    <a:lnTo>
                      <a:pt x="66" y="84"/>
                    </a:lnTo>
                    <a:lnTo>
                      <a:pt x="70" y="89"/>
                    </a:lnTo>
                    <a:lnTo>
                      <a:pt x="74" y="93"/>
                    </a:lnTo>
                    <a:lnTo>
                      <a:pt x="77" y="94"/>
                    </a:lnTo>
                    <a:lnTo>
                      <a:pt x="78" y="95"/>
                    </a:lnTo>
                    <a:lnTo>
                      <a:pt x="81" y="97"/>
                    </a:lnTo>
                    <a:lnTo>
                      <a:pt x="82" y="98"/>
                    </a:lnTo>
                    <a:lnTo>
                      <a:pt x="85" y="101"/>
                    </a:lnTo>
                    <a:lnTo>
                      <a:pt x="86" y="102"/>
                    </a:lnTo>
                    <a:lnTo>
                      <a:pt x="88" y="103"/>
                    </a:lnTo>
                    <a:lnTo>
                      <a:pt x="90" y="105"/>
                    </a:lnTo>
                    <a:lnTo>
                      <a:pt x="93" y="107"/>
                    </a:lnTo>
                    <a:lnTo>
                      <a:pt x="94" y="109"/>
                    </a:lnTo>
                    <a:lnTo>
                      <a:pt x="97" y="111"/>
                    </a:lnTo>
                    <a:lnTo>
                      <a:pt x="98" y="113"/>
                    </a:lnTo>
                    <a:lnTo>
                      <a:pt x="101" y="115"/>
                    </a:lnTo>
                    <a:lnTo>
                      <a:pt x="104" y="118"/>
                    </a:lnTo>
                    <a:lnTo>
                      <a:pt x="105" y="119"/>
                    </a:lnTo>
                    <a:lnTo>
                      <a:pt x="108" y="122"/>
                    </a:lnTo>
                    <a:lnTo>
                      <a:pt x="108" y="123"/>
                    </a:lnTo>
                    <a:lnTo>
                      <a:pt x="109" y="126"/>
                    </a:lnTo>
                    <a:lnTo>
                      <a:pt x="110" y="127"/>
                    </a:lnTo>
                    <a:lnTo>
                      <a:pt x="110" y="129"/>
                    </a:lnTo>
                    <a:lnTo>
                      <a:pt x="112" y="130"/>
                    </a:lnTo>
                    <a:lnTo>
                      <a:pt x="112" y="132"/>
                    </a:lnTo>
                    <a:lnTo>
                      <a:pt x="112" y="133"/>
                    </a:lnTo>
                    <a:lnTo>
                      <a:pt x="113" y="136"/>
                    </a:lnTo>
                    <a:lnTo>
                      <a:pt x="116" y="148"/>
                    </a:lnTo>
                    <a:lnTo>
                      <a:pt x="116" y="158"/>
                    </a:lnTo>
                    <a:lnTo>
                      <a:pt x="116" y="170"/>
                    </a:lnTo>
                    <a:lnTo>
                      <a:pt x="114" y="181"/>
                    </a:lnTo>
                    <a:lnTo>
                      <a:pt x="113" y="192"/>
                    </a:lnTo>
                    <a:lnTo>
                      <a:pt x="112" y="204"/>
                    </a:lnTo>
                    <a:lnTo>
                      <a:pt x="110" y="215"/>
                    </a:lnTo>
                    <a:lnTo>
                      <a:pt x="109" y="226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7" name="Freeform 235"/>
              <p:cNvSpPr>
                <a:spLocks/>
              </p:cNvSpPr>
              <p:nvPr/>
            </p:nvSpPr>
            <p:spPr bwMode="auto">
              <a:xfrm>
                <a:off x="1304" y="1047"/>
                <a:ext cx="129" cy="160"/>
              </a:xfrm>
              <a:custGeom>
                <a:avLst/>
                <a:gdLst>
                  <a:gd name="T0" fmla="*/ 34 w 129"/>
                  <a:gd name="T1" fmla="*/ 128 h 160"/>
                  <a:gd name="T2" fmla="*/ 39 w 129"/>
                  <a:gd name="T3" fmla="*/ 129 h 160"/>
                  <a:gd name="T4" fmla="*/ 63 w 129"/>
                  <a:gd name="T5" fmla="*/ 137 h 160"/>
                  <a:gd name="T6" fmla="*/ 94 w 129"/>
                  <a:gd name="T7" fmla="*/ 142 h 160"/>
                  <a:gd name="T8" fmla="*/ 113 w 129"/>
                  <a:gd name="T9" fmla="*/ 149 h 160"/>
                  <a:gd name="T10" fmla="*/ 125 w 129"/>
                  <a:gd name="T11" fmla="*/ 157 h 160"/>
                  <a:gd name="T12" fmla="*/ 129 w 129"/>
                  <a:gd name="T13" fmla="*/ 158 h 160"/>
                  <a:gd name="T14" fmla="*/ 128 w 129"/>
                  <a:gd name="T15" fmla="*/ 156 h 160"/>
                  <a:gd name="T16" fmla="*/ 118 w 129"/>
                  <a:gd name="T17" fmla="*/ 149 h 160"/>
                  <a:gd name="T18" fmla="*/ 105 w 129"/>
                  <a:gd name="T19" fmla="*/ 142 h 160"/>
                  <a:gd name="T20" fmla="*/ 96 w 129"/>
                  <a:gd name="T21" fmla="*/ 132 h 160"/>
                  <a:gd name="T22" fmla="*/ 89 w 129"/>
                  <a:gd name="T23" fmla="*/ 119 h 160"/>
                  <a:gd name="T24" fmla="*/ 74 w 129"/>
                  <a:gd name="T25" fmla="*/ 102 h 160"/>
                  <a:gd name="T26" fmla="*/ 57 w 129"/>
                  <a:gd name="T27" fmla="*/ 83 h 160"/>
                  <a:gd name="T28" fmla="*/ 39 w 129"/>
                  <a:gd name="T29" fmla="*/ 64 h 160"/>
                  <a:gd name="T30" fmla="*/ 26 w 129"/>
                  <a:gd name="T31" fmla="*/ 44 h 160"/>
                  <a:gd name="T32" fmla="*/ 27 w 129"/>
                  <a:gd name="T33" fmla="*/ 29 h 160"/>
                  <a:gd name="T34" fmla="*/ 31 w 129"/>
                  <a:gd name="T35" fmla="*/ 21 h 160"/>
                  <a:gd name="T36" fmla="*/ 36 w 129"/>
                  <a:gd name="T37" fmla="*/ 15 h 160"/>
                  <a:gd name="T38" fmla="*/ 43 w 129"/>
                  <a:gd name="T39" fmla="*/ 8 h 160"/>
                  <a:gd name="T40" fmla="*/ 49 w 129"/>
                  <a:gd name="T41" fmla="*/ 5 h 160"/>
                  <a:gd name="T42" fmla="*/ 53 w 129"/>
                  <a:gd name="T43" fmla="*/ 3 h 160"/>
                  <a:gd name="T44" fmla="*/ 53 w 129"/>
                  <a:gd name="T45" fmla="*/ 1 h 160"/>
                  <a:gd name="T46" fmla="*/ 53 w 129"/>
                  <a:gd name="T47" fmla="*/ 1 h 160"/>
                  <a:gd name="T48" fmla="*/ 53 w 129"/>
                  <a:gd name="T49" fmla="*/ 1 h 160"/>
                  <a:gd name="T50" fmla="*/ 53 w 129"/>
                  <a:gd name="T51" fmla="*/ 0 h 160"/>
                  <a:gd name="T52" fmla="*/ 38 w 129"/>
                  <a:gd name="T53" fmla="*/ 9 h 160"/>
                  <a:gd name="T54" fmla="*/ 26 w 129"/>
                  <a:gd name="T55" fmla="*/ 25 h 160"/>
                  <a:gd name="T56" fmla="*/ 23 w 129"/>
                  <a:gd name="T57" fmla="*/ 31 h 160"/>
                  <a:gd name="T58" fmla="*/ 23 w 129"/>
                  <a:gd name="T59" fmla="*/ 32 h 160"/>
                  <a:gd name="T60" fmla="*/ 22 w 129"/>
                  <a:gd name="T61" fmla="*/ 33 h 160"/>
                  <a:gd name="T62" fmla="*/ 22 w 129"/>
                  <a:gd name="T63" fmla="*/ 33 h 160"/>
                  <a:gd name="T64" fmla="*/ 16 w 129"/>
                  <a:gd name="T65" fmla="*/ 20 h 160"/>
                  <a:gd name="T66" fmla="*/ 6 w 129"/>
                  <a:gd name="T67" fmla="*/ 4 h 160"/>
                  <a:gd name="T68" fmla="*/ 10 w 129"/>
                  <a:gd name="T69" fmla="*/ 11 h 160"/>
                  <a:gd name="T70" fmla="*/ 19 w 129"/>
                  <a:gd name="T71" fmla="*/ 37 h 160"/>
                  <a:gd name="T72" fmla="*/ 30 w 129"/>
                  <a:gd name="T73" fmla="*/ 59 h 160"/>
                  <a:gd name="T74" fmla="*/ 42 w 129"/>
                  <a:gd name="T75" fmla="*/ 72 h 160"/>
                  <a:gd name="T76" fmla="*/ 50 w 129"/>
                  <a:gd name="T77" fmla="*/ 80 h 160"/>
                  <a:gd name="T78" fmla="*/ 54 w 129"/>
                  <a:gd name="T79" fmla="*/ 85 h 160"/>
                  <a:gd name="T80" fmla="*/ 58 w 129"/>
                  <a:gd name="T81" fmla="*/ 89 h 160"/>
                  <a:gd name="T82" fmla="*/ 62 w 129"/>
                  <a:gd name="T83" fmla="*/ 93 h 160"/>
                  <a:gd name="T84" fmla="*/ 74 w 129"/>
                  <a:gd name="T85" fmla="*/ 106 h 160"/>
                  <a:gd name="T86" fmla="*/ 90 w 129"/>
                  <a:gd name="T87" fmla="*/ 126 h 160"/>
                  <a:gd name="T88" fmla="*/ 96 w 129"/>
                  <a:gd name="T89" fmla="*/ 138 h 160"/>
                  <a:gd name="T90" fmla="*/ 96 w 129"/>
                  <a:gd name="T91" fmla="*/ 140 h 160"/>
                  <a:gd name="T92" fmla="*/ 86 w 129"/>
                  <a:gd name="T93" fmla="*/ 137 h 160"/>
                  <a:gd name="T94" fmla="*/ 70 w 129"/>
                  <a:gd name="T95" fmla="*/ 133 h 160"/>
                  <a:gd name="T96" fmla="*/ 55 w 129"/>
                  <a:gd name="T97" fmla="*/ 130 h 160"/>
                  <a:gd name="T98" fmla="*/ 38 w 129"/>
                  <a:gd name="T99" fmla="*/ 126 h 160"/>
                  <a:gd name="T100" fmla="*/ 30 w 129"/>
                  <a:gd name="T101" fmla="*/ 125 h 160"/>
                  <a:gd name="T102" fmla="*/ 30 w 129"/>
                  <a:gd name="T103" fmla="*/ 12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9" h="160">
                    <a:moveTo>
                      <a:pt x="30" y="125"/>
                    </a:moveTo>
                    <a:lnTo>
                      <a:pt x="31" y="126"/>
                    </a:lnTo>
                    <a:lnTo>
                      <a:pt x="32" y="126"/>
                    </a:lnTo>
                    <a:lnTo>
                      <a:pt x="34" y="128"/>
                    </a:lnTo>
                    <a:lnTo>
                      <a:pt x="35" y="128"/>
                    </a:lnTo>
                    <a:lnTo>
                      <a:pt x="36" y="128"/>
                    </a:lnTo>
                    <a:lnTo>
                      <a:pt x="38" y="129"/>
                    </a:lnTo>
                    <a:lnTo>
                      <a:pt x="39" y="129"/>
                    </a:lnTo>
                    <a:lnTo>
                      <a:pt x="40" y="130"/>
                    </a:lnTo>
                    <a:lnTo>
                      <a:pt x="49" y="133"/>
                    </a:lnTo>
                    <a:lnTo>
                      <a:pt x="55" y="134"/>
                    </a:lnTo>
                    <a:lnTo>
                      <a:pt x="63" y="137"/>
                    </a:lnTo>
                    <a:lnTo>
                      <a:pt x="71" y="138"/>
                    </a:lnTo>
                    <a:lnTo>
                      <a:pt x="79" y="138"/>
                    </a:lnTo>
                    <a:lnTo>
                      <a:pt x="86" y="140"/>
                    </a:lnTo>
                    <a:lnTo>
                      <a:pt x="94" y="142"/>
                    </a:lnTo>
                    <a:lnTo>
                      <a:pt x="101" y="144"/>
                    </a:lnTo>
                    <a:lnTo>
                      <a:pt x="105" y="145"/>
                    </a:lnTo>
                    <a:lnTo>
                      <a:pt x="109" y="148"/>
                    </a:lnTo>
                    <a:lnTo>
                      <a:pt x="113" y="149"/>
                    </a:lnTo>
                    <a:lnTo>
                      <a:pt x="116" y="150"/>
                    </a:lnTo>
                    <a:lnTo>
                      <a:pt x="120" y="153"/>
                    </a:lnTo>
                    <a:lnTo>
                      <a:pt x="122" y="154"/>
                    </a:lnTo>
                    <a:lnTo>
                      <a:pt x="125" y="157"/>
                    </a:lnTo>
                    <a:lnTo>
                      <a:pt x="129" y="160"/>
                    </a:lnTo>
                    <a:lnTo>
                      <a:pt x="129" y="160"/>
                    </a:lnTo>
                    <a:lnTo>
                      <a:pt x="129" y="160"/>
                    </a:lnTo>
                    <a:lnTo>
                      <a:pt x="129" y="158"/>
                    </a:lnTo>
                    <a:lnTo>
                      <a:pt x="129" y="158"/>
                    </a:lnTo>
                    <a:lnTo>
                      <a:pt x="129" y="157"/>
                    </a:lnTo>
                    <a:lnTo>
                      <a:pt x="129" y="157"/>
                    </a:lnTo>
                    <a:lnTo>
                      <a:pt x="128" y="156"/>
                    </a:lnTo>
                    <a:lnTo>
                      <a:pt x="128" y="156"/>
                    </a:lnTo>
                    <a:lnTo>
                      <a:pt x="125" y="153"/>
                    </a:lnTo>
                    <a:lnTo>
                      <a:pt x="121" y="152"/>
                    </a:lnTo>
                    <a:lnTo>
                      <a:pt x="118" y="149"/>
                    </a:lnTo>
                    <a:lnTo>
                      <a:pt x="116" y="148"/>
                    </a:lnTo>
                    <a:lnTo>
                      <a:pt x="112" y="145"/>
                    </a:lnTo>
                    <a:lnTo>
                      <a:pt x="108" y="144"/>
                    </a:lnTo>
                    <a:lnTo>
                      <a:pt x="105" y="142"/>
                    </a:lnTo>
                    <a:lnTo>
                      <a:pt x="101" y="141"/>
                    </a:lnTo>
                    <a:lnTo>
                      <a:pt x="100" y="137"/>
                    </a:lnTo>
                    <a:lnTo>
                      <a:pt x="98" y="134"/>
                    </a:lnTo>
                    <a:lnTo>
                      <a:pt x="96" y="132"/>
                    </a:lnTo>
                    <a:lnTo>
                      <a:pt x="94" y="129"/>
                    </a:lnTo>
                    <a:lnTo>
                      <a:pt x="93" y="125"/>
                    </a:lnTo>
                    <a:lnTo>
                      <a:pt x="92" y="122"/>
                    </a:lnTo>
                    <a:lnTo>
                      <a:pt x="89" y="119"/>
                    </a:lnTo>
                    <a:lnTo>
                      <a:pt x="88" y="117"/>
                    </a:lnTo>
                    <a:lnTo>
                      <a:pt x="83" y="111"/>
                    </a:lnTo>
                    <a:lnTo>
                      <a:pt x="79" y="106"/>
                    </a:lnTo>
                    <a:lnTo>
                      <a:pt x="74" y="102"/>
                    </a:lnTo>
                    <a:lnTo>
                      <a:pt x="70" y="97"/>
                    </a:lnTo>
                    <a:lnTo>
                      <a:pt x="66" y="93"/>
                    </a:lnTo>
                    <a:lnTo>
                      <a:pt x="62" y="89"/>
                    </a:lnTo>
                    <a:lnTo>
                      <a:pt x="57" y="83"/>
                    </a:lnTo>
                    <a:lnTo>
                      <a:pt x="53" y="79"/>
                    </a:lnTo>
                    <a:lnTo>
                      <a:pt x="49" y="74"/>
                    </a:lnTo>
                    <a:lnTo>
                      <a:pt x="45" y="70"/>
                    </a:lnTo>
                    <a:lnTo>
                      <a:pt x="39" y="64"/>
                    </a:lnTo>
                    <a:lnTo>
                      <a:pt x="35" y="60"/>
                    </a:lnTo>
                    <a:lnTo>
                      <a:pt x="31" y="55"/>
                    </a:lnTo>
                    <a:lnTo>
                      <a:pt x="27" y="50"/>
                    </a:lnTo>
                    <a:lnTo>
                      <a:pt x="26" y="44"/>
                    </a:lnTo>
                    <a:lnTo>
                      <a:pt x="24" y="37"/>
                    </a:lnTo>
                    <a:lnTo>
                      <a:pt x="26" y="35"/>
                    </a:lnTo>
                    <a:lnTo>
                      <a:pt x="26" y="32"/>
                    </a:lnTo>
                    <a:lnTo>
                      <a:pt x="27" y="29"/>
                    </a:lnTo>
                    <a:lnTo>
                      <a:pt x="28" y="28"/>
                    </a:lnTo>
                    <a:lnTo>
                      <a:pt x="30" y="25"/>
                    </a:lnTo>
                    <a:lnTo>
                      <a:pt x="31" y="24"/>
                    </a:lnTo>
                    <a:lnTo>
                      <a:pt x="31" y="21"/>
                    </a:lnTo>
                    <a:lnTo>
                      <a:pt x="32" y="19"/>
                    </a:lnTo>
                    <a:lnTo>
                      <a:pt x="34" y="17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9" y="13"/>
                    </a:lnTo>
                    <a:lnTo>
                      <a:pt x="40" y="11"/>
                    </a:lnTo>
                    <a:lnTo>
                      <a:pt x="42" y="9"/>
                    </a:lnTo>
                    <a:lnTo>
                      <a:pt x="43" y="8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7" y="3"/>
                    </a:lnTo>
                    <a:lnTo>
                      <a:pt x="43" y="5"/>
                    </a:lnTo>
                    <a:lnTo>
                      <a:pt x="38" y="9"/>
                    </a:lnTo>
                    <a:lnTo>
                      <a:pt x="35" y="12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0" y="28"/>
                    </a:lnTo>
                    <a:lnTo>
                      <a:pt x="18" y="24"/>
                    </a:lnTo>
                    <a:lnTo>
                      <a:pt x="16" y="20"/>
                    </a:lnTo>
                    <a:lnTo>
                      <a:pt x="14" y="16"/>
                    </a:lnTo>
                    <a:lnTo>
                      <a:pt x="11" y="12"/>
                    </a:lnTo>
                    <a:lnTo>
                      <a:pt x="8" y="8"/>
                    </a:lnTo>
                    <a:lnTo>
                      <a:pt x="6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10" y="11"/>
                    </a:lnTo>
                    <a:lnTo>
                      <a:pt x="12" y="17"/>
                    </a:lnTo>
                    <a:lnTo>
                      <a:pt x="15" y="24"/>
                    </a:lnTo>
                    <a:lnTo>
                      <a:pt x="18" y="31"/>
                    </a:lnTo>
                    <a:lnTo>
                      <a:pt x="19" y="37"/>
                    </a:lnTo>
                    <a:lnTo>
                      <a:pt x="22" y="44"/>
                    </a:lnTo>
                    <a:lnTo>
                      <a:pt x="24" y="51"/>
                    </a:lnTo>
                    <a:lnTo>
                      <a:pt x="27" y="55"/>
                    </a:lnTo>
                    <a:lnTo>
                      <a:pt x="30" y="59"/>
                    </a:lnTo>
                    <a:lnTo>
                      <a:pt x="32" y="62"/>
                    </a:lnTo>
                    <a:lnTo>
                      <a:pt x="35" y="66"/>
                    </a:lnTo>
                    <a:lnTo>
                      <a:pt x="38" y="68"/>
                    </a:lnTo>
                    <a:lnTo>
                      <a:pt x="42" y="72"/>
                    </a:lnTo>
                    <a:lnTo>
                      <a:pt x="45" y="75"/>
                    </a:lnTo>
                    <a:lnTo>
                      <a:pt x="47" y="78"/>
                    </a:lnTo>
                    <a:lnTo>
                      <a:pt x="49" y="79"/>
                    </a:lnTo>
                    <a:lnTo>
                      <a:pt x="50" y="80"/>
                    </a:lnTo>
                    <a:lnTo>
                      <a:pt x="51" y="82"/>
                    </a:lnTo>
                    <a:lnTo>
                      <a:pt x="51" y="83"/>
                    </a:lnTo>
                    <a:lnTo>
                      <a:pt x="53" y="83"/>
                    </a:lnTo>
                    <a:lnTo>
                      <a:pt x="54" y="85"/>
                    </a:lnTo>
                    <a:lnTo>
                      <a:pt x="55" y="86"/>
                    </a:lnTo>
                    <a:lnTo>
                      <a:pt x="57" y="87"/>
                    </a:lnTo>
                    <a:lnTo>
                      <a:pt x="57" y="89"/>
                    </a:lnTo>
                    <a:lnTo>
                      <a:pt x="58" y="89"/>
                    </a:lnTo>
                    <a:lnTo>
                      <a:pt x="59" y="90"/>
                    </a:lnTo>
                    <a:lnTo>
                      <a:pt x="61" y="91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63" y="94"/>
                    </a:lnTo>
                    <a:lnTo>
                      <a:pt x="65" y="95"/>
                    </a:lnTo>
                    <a:lnTo>
                      <a:pt x="69" y="101"/>
                    </a:lnTo>
                    <a:lnTo>
                      <a:pt x="74" y="106"/>
                    </a:lnTo>
                    <a:lnTo>
                      <a:pt x="78" y="110"/>
                    </a:lnTo>
                    <a:lnTo>
                      <a:pt x="82" y="115"/>
                    </a:lnTo>
                    <a:lnTo>
                      <a:pt x="86" y="121"/>
                    </a:lnTo>
                    <a:lnTo>
                      <a:pt x="90" y="126"/>
                    </a:lnTo>
                    <a:lnTo>
                      <a:pt x="93" y="132"/>
                    </a:lnTo>
                    <a:lnTo>
                      <a:pt x="96" y="138"/>
                    </a:lnTo>
                    <a:lnTo>
                      <a:pt x="96" y="138"/>
                    </a:lnTo>
                    <a:lnTo>
                      <a:pt x="96" y="138"/>
                    </a:lnTo>
                    <a:lnTo>
                      <a:pt x="96" y="138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4" y="140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6" y="137"/>
                    </a:lnTo>
                    <a:lnTo>
                      <a:pt x="82" y="136"/>
                    </a:lnTo>
                    <a:lnTo>
                      <a:pt x="78" y="134"/>
                    </a:lnTo>
                    <a:lnTo>
                      <a:pt x="74" y="134"/>
                    </a:lnTo>
                    <a:lnTo>
                      <a:pt x="70" y="133"/>
                    </a:lnTo>
                    <a:lnTo>
                      <a:pt x="66" y="133"/>
                    </a:lnTo>
                    <a:lnTo>
                      <a:pt x="63" y="132"/>
                    </a:lnTo>
                    <a:lnTo>
                      <a:pt x="59" y="132"/>
                    </a:lnTo>
                    <a:lnTo>
                      <a:pt x="55" y="130"/>
                    </a:lnTo>
                    <a:lnTo>
                      <a:pt x="51" y="130"/>
                    </a:lnTo>
                    <a:lnTo>
                      <a:pt x="47" y="129"/>
                    </a:lnTo>
                    <a:lnTo>
                      <a:pt x="42" y="128"/>
                    </a:lnTo>
                    <a:lnTo>
                      <a:pt x="38" y="126"/>
                    </a:lnTo>
                    <a:lnTo>
                      <a:pt x="35" y="125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8" name="Freeform 236"/>
              <p:cNvSpPr>
                <a:spLocks/>
              </p:cNvSpPr>
              <p:nvPr/>
            </p:nvSpPr>
            <p:spPr bwMode="auto">
              <a:xfrm>
                <a:off x="1304" y="1047"/>
                <a:ext cx="129" cy="160"/>
              </a:xfrm>
              <a:custGeom>
                <a:avLst/>
                <a:gdLst>
                  <a:gd name="T0" fmla="*/ 34 w 129"/>
                  <a:gd name="T1" fmla="*/ 128 h 160"/>
                  <a:gd name="T2" fmla="*/ 39 w 129"/>
                  <a:gd name="T3" fmla="*/ 129 h 160"/>
                  <a:gd name="T4" fmla="*/ 63 w 129"/>
                  <a:gd name="T5" fmla="*/ 137 h 160"/>
                  <a:gd name="T6" fmla="*/ 94 w 129"/>
                  <a:gd name="T7" fmla="*/ 142 h 160"/>
                  <a:gd name="T8" fmla="*/ 113 w 129"/>
                  <a:gd name="T9" fmla="*/ 149 h 160"/>
                  <a:gd name="T10" fmla="*/ 125 w 129"/>
                  <a:gd name="T11" fmla="*/ 157 h 160"/>
                  <a:gd name="T12" fmla="*/ 129 w 129"/>
                  <a:gd name="T13" fmla="*/ 158 h 160"/>
                  <a:gd name="T14" fmla="*/ 128 w 129"/>
                  <a:gd name="T15" fmla="*/ 156 h 160"/>
                  <a:gd name="T16" fmla="*/ 118 w 129"/>
                  <a:gd name="T17" fmla="*/ 149 h 160"/>
                  <a:gd name="T18" fmla="*/ 105 w 129"/>
                  <a:gd name="T19" fmla="*/ 142 h 160"/>
                  <a:gd name="T20" fmla="*/ 96 w 129"/>
                  <a:gd name="T21" fmla="*/ 132 h 160"/>
                  <a:gd name="T22" fmla="*/ 89 w 129"/>
                  <a:gd name="T23" fmla="*/ 119 h 160"/>
                  <a:gd name="T24" fmla="*/ 74 w 129"/>
                  <a:gd name="T25" fmla="*/ 102 h 160"/>
                  <a:gd name="T26" fmla="*/ 57 w 129"/>
                  <a:gd name="T27" fmla="*/ 83 h 160"/>
                  <a:gd name="T28" fmla="*/ 39 w 129"/>
                  <a:gd name="T29" fmla="*/ 64 h 160"/>
                  <a:gd name="T30" fmla="*/ 26 w 129"/>
                  <a:gd name="T31" fmla="*/ 44 h 160"/>
                  <a:gd name="T32" fmla="*/ 27 w 129"/>
                  <a:gd name="T33" fmla="*/ 29 h 160"/>
                  <a:gd name="T34" fmla="*/ 31 w 129"/>
                  <a:gd name="T35" fmla="*/ 21 h 160"/>
                  <a:gd name="T36" fmla="*/ 36 w 129"/>
                  <a:gd name="T37" fmla="*/ 15 h 160"/>
                  <a:gd name="T38" fmla="*/ 43 w 129"/>
                  <a:gd name="T39" fmla="*/ 8 h 160"/>
                  <a:gd name="T40" fmla="*/ 49 w 129"/>
                  <a:gd name="T41" fmla="*/ 5 h 160"/>
                  <a:gd name="T42" fmla="*/ 53 w 129"/>
                  <a:gd name="T43" fmla="*/ 3 h 160"/>
                  <a:gd name="T44" fmla="*/ 53 w 129"/>
                  <a:gd name="T45" fmla="*/ 1 h 160"/>
                  <a:gd name="T46" fmla="*/ 53 w 129"/>
                  <a:gd name="T47" fmla="*/ 1 h 160"/>
                  <a:gd name="T48" fmla="*/ 53 w 129"/>
                  <a:gd name="T49" fmla="*/ 1 h 160"/>
                  <a:gd name="T50" fmla="*/ 53 w 129"/>
                  <a:gd name="T51" fmla="*/ 0 h 160"/>
                  <a:gd name="T52" fmla="*/ 38 w 129"/>
                  <a:gd name="T53" fmla="*/ 9 h 160"/>
                  <a:gd name="T54" fmla="*/ 26 w 129"/>
                  <a:gd name="T55" fmla="*/ 25 h 160"/>
                  <a:gd name="T56" fmla="*/ 23 w 129"/>
                  <a:gd name="T57" fmla="*/ 31 h 160"/>
                  <a:gd name="T58" fmla="*/ 23 w 129"/>
                  <a:gd name="T59" fmla="*/ 32 h 160"/>
                  <a:gd name="T60" fmla="*/ 22 w 129"/>
                  <a:gd name="T61" fmla="*/ 33 h 160"/>
                  <a:gd name="T62" fmla="*/ 22 w 129"/>
                  <a:gd name="T63" fmla="*/ 33 h 160"/>
                  <a:gd name="T64" fmla="*/ 16 w 129"/>
                  <a:gd name="T65" fmla="*/ 20 h 160"/>
                  <a:gd name="T66" fmla="*/ 6 w 129"/>
                  <a:gd name="T67" fmla="*/ 4 h 160"/>
                  <a:gd name="T68" fmla="*/ 10 w 129"/>
                  <a:gd name="T69" fmla="*/ 11 h 160"/>
                  <a:gd name="T70" fmla="*/ 19 w 129"/>
                  <a:gd name="T71" fmla="*/ 37 h 160"/>
                  <a:gd name="T72" fmla="*/ 30 w 129"/>
                  <a:gd name="T73" fmla="*/ 59 h 160"/>
                  <a:gd name="T74" fmla="*/ 42 w 129"/>
                  <a:gd name="T75" fmla="*/ 72 h 160"/>
                  <a:gd name="T76" fmla="*/ 50 w 129"/>
                  <a:gd name="T77" fmla="*/ 80 h 160"/>
                  <a:gd name="T78" fmla="*/ 54 w 129"/>
                  <a:gd name="T79" fmla="*/ 85 h 160"/>
                  <a:gd name="T80" fmla="*/ 58 w 129"/>
                  <a:gd name="T81" fmla="*/ 89 h 160"/>
                  <a:gd name="T82" fmla="*/ 62 w 129"/>
                  <a:gd name="T83" fmla="*/ 93 h 160"/>
                  <a:gd name="T84" fmla="*/ 74 w 129"/>
                  <a:gd name="T85" fmla="*/ 106 h 160"/>
                  <a:gd name="T86" fmla="*/ 90 w 129"/>
                  <a:gd name="T87" fmla="*/ 126 h 160"/>
                  <a:gd name="T88" fmla="*/ 96 w 129"/>
                  <a:gd name="T89" fmla="*/ 138 h 160"/>
                  <a:gd name="T90" fmla="*/ 96 w 129"/>
                  <a:gd name="T91" fmla="*/ 140 h 160"/>
                  <a:gd name="T92" fmla="*/ 86 w 129"/>
                  <a:gd name="T93" fmla="*/ 137 h 160"/>
                  <a:gd name="T94" fmla="*/ 70 w 129"/>
                  <a:gd name="T95" fmla="*/ 133 h 160"/>
                  <a:gd name="T96" fmla="*/ 55 w 129"/>
                  <a:gd name="T97" fmla="*/ 130 h 160"/>
                  <a:gd name="T98" fmla="*/ 38 w 129"/>
                  <a:gd name="T99" fmla="*/ 126 h 160"/>
                  <a:gd name="T100" fmla="*/ 30 w 129"/>
                  <a:gd name="T101" fmla="*/ 125 h 160"/>
                  <a:gd name="T102" fmla="*/ 30 w 129"/>
                  <a:gd name="T103" fmla="*/ 12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9" h="160">
                    <a:moveTo>
                      <a:pt x="30" y="125"/>
                    </a:moveTo>
                    <a:lnTo>
                      <a:pt x="31" y="126"/>
                    </a:lnTo>
                    <a:lnTo>
                      <a:pt x="32" y="126"/>
                    </a:lnTo>
                    <a:lnTo>
                      <a:pt x="34" y="128"/>
                    </a:lnTo>
                    <a:lnTo>
                      <a:pt x="35" y="128"/>
                    </a:lnTo>
                    <a:lnTo>
                      <a:pt x="36" y="128"/>
                    </a:lnTo>
                    <a:lnTo>
                      <a:pt x="38" y="129"/>
                    </a:lnTo>
                    <a:lnTo>
                      <a:pt x="39" y="129"/>
                    </a:lnTo>
                    <a:lnTo>
                      <a:pt x="40" y="130"/>
                    </a:lnTo>
                    <a:lnTo>
                      <a:pt x="49" y="133"/>
                    </a:lnTo>
                    <a:lnTo>
                      <a:pt x="55" y="134"/>
                    </a:lnTo>
                    <a:lnTo>
                      <a:pt x="63" y="137"/>
                    </a:lnTo>
                    <a:lnTo>
                      <a:pt x="71" y="138"/>
                    </a:lnTo>
                    <a:lnTo>
                      <a:pt x="79" y="138"/>
                    </a:lnTo>
                    <a:lnTo>
                      <a:pt x="86" y="140"/>
                    </a:lnTo>
                    <a:lnTo>
                      <a:pt x="94" y="142"/>
                    </a:lnTo>
                    <a:lnTo>
                      <a:pt x="101" y="144"/>
                    </a:lnTo>
                    <a:lnTo>
                      <a:pt x="105" y="145"/>
                    </a:lnTo>
                    <a:lnTo>
                      <a:pt x="109" y="148"/>
                    </a:lnTo>
                    <a:lnTo>
                      <a:pt x="113" y="149"/>
                    </a:lnTo>
                    <a:lnTo>
                      <a:pt x="116" y="150"/>
                    </a:lnTo>
                    <a:lnTo>
                      <a:pt x="120" y="153"/>
                    </a:lnTo>
                    <a:lnTo>
                      <a:pt x="122" y="154"/>
                    </a:lnTo>
                    <a:lnTo>
                      <a:pt x="125" y="157"/>
                    </a:lnTo>
                    <a:lnTo>
                      <a:pt x="129" y="160"/>
                    </a:lnTo>
                    <a:lnTo>
                      <a:pt x="129" y="160"/>
                    </a:lnTo>
                    <a:lnTo>
                      <a:pt x="129" y="160"/>
                    </a:lnTo>
                    <a:lnTo>
                      <a:pt x="129" y="158"/>
                    </a:lnTo>
                    <a:lnTo>
                      <a:pt x="129" y="158"/>
                    </a:lnTo>
                    <a:lnTo>
                      <a:pt x="129" y="157"/>
                    </a:lnTo>
                    <a:lnTo>
                      <a:pt x="129" y="157"/>
                    </a:lnTo>
                    <a:lnTo>
                      <a:pt x="128" y="156"/>
                    </a:lnTo>
                    <a:lnTo>
                      <a:pt x="128" y="156"/>
                    </a:lnTo>
                    <a:lnTo>
                      <a:pt x="125" y="153"/>
                    </a:lnTo>
                    <a:lnTo>
                      <a:pt x="121" y="152"/>
                    </a:lnTo>
                    <a:lnTo>
                      <a:pt x="118" y="149"/>
                    </a:lnTo>
                    <a:lnTo>
                      <a:pt x="116" y="148"/>
                    </a:lnTo>
                    <a:lnTo>
                      <a:pt x="112" y="145"/>
                    </a:lnTo>
                    <a:lnTo>
                      <a:pt x="108" y="144"/>
                    </a:lnTo>
                    <a:lnTo>
                      <a:pt x="105" y="142"/>
                    </a:lnTo>
                    <a:lnTo>
                      <a:pt x="101" y="141"/>
                    </a:lnTo>
                    <a:lnTo>
                      <a:pt x="100" y="137"/>
                    </a:lnTo>
                    <a:lnTo>
                      <a:pt x="98" y="134"/>
                    </a:lnTo>
                    <a:lnTo>
                      <a:pt x="96" y="132"/>
                    </a:lnTo>
                    <a:lnTo>
                      <a:pt x="94" y="129"/>
                    </a:lnTo>
                    <a:lnTo>
                      <a:pt x="93" y="125"/>
                    </a:lnTo>
                    <a:lnTo>
                      <a:pt x="92" y="122"/>
                    </a:lnTo>
                    <a:lnTo>
                      <a:pt x="89" y="119"/>
                    </a:lnTo>
                    <a:lnTo>
                      <a:pt x="88" y="117"/>
                    </a:lnTo>
                    <a:lnTo>
                      <a:pt x="83" y="111"/>
                    </a:lnTo>
                    <a:lnTo>
                      <a:pt x="79" y="106"/>
                    </a:lnTo>
                    <a:lnTo>
                      <a:pt x="74" y="102"/>
                    </a:lnTo>
                    <a:lnTo>
                      <a:pt x="70" y="97"/>
                    </a:lnTo>
                    <a:lnTo>
                      <a:pt x="66" y="93"/>
                    </a:lnTo>
                    <a:lnTo>
                      <a:pt x="62" y="89"/>
                    </a:lnTo>
                    <a:lnTo>
                      <a:pt x="57" y="83"/>
                    </a:lnTo>
                    <a:lnTo>
                      <a:pt x="53" y="79"/>
                    </a:lnTo>
                    <a:lnTo>
                      <a:pt x="49" y="74"/>
                    </a:lnTo>
                    <a:lnTo>
                      <a:pt x="45" y="70"/>
                    </a:lnTo>
                    <a:lnTo>
                      <a:pt x="39" y="64"/>
                    </a:lnTo>
                    <a:lnTo>
                      <a:pt x="35" y="60"/>
                    </a:lnTo>
                    <a:lnTo>
                      <a:pt x="31" y="55"/>
                    </a:lnTo>
                    <a:lnTo>
                      <a:pt x="27" y="50"/>
                    </a:lnTo>
                    <a:lnTo>
                      <a:pt x="26" y="44"/>
                    </a:lnTo>
                    <a:lnTo>
                      <a:pt x="24" y="37"/>
                    </a:lnTo>
                    <a:lnTo>
                      <a:pt x="26" y="35"/>
                    </a:lnTo>
                    <a:lnTo>
                      <a:pt x="26" y="32"/>
                    </a:lnTo>
                    <a:lnTo>
                      <a:pt x="27" y="29"/>
                    </a:lnTo>
                    <a:lnTo>
                      <a:pt x="28" y="28"/>
                    </a:lnTo>
                    <a:lnTo>
                      <a:pt x="30" y="25"/>
                    </a:lnTo>
                    <a:lnTo>
                      <a:pt x="31" y="24"/>
                    </a:lnTo>
                    <a:lnTo>
                      <a:pt x="31" y="21"/>
                    </a:lnTo>
                    <a:lnTo>
                      <a:pt x="32" y="19"/>
                    </a:lnTo>
                    <a:lnTo>
                      <a:pt x="34" y="17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9" y="13"/>
                    </a:lnTo>
                    <a:lnTo>
                      <a:pt x="40" y="11"/>
                    </a:lnTo>
                    <a:lnTo>
                      <a:pt x="42" y="9"/>
                    </a:lnTo>
                    <a:lnTo>
                      <a:pt x="43" y="8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0" y="4"/>
                    </a:lnTo>
                    <a:lnTo>
                      <a:pt x="51" y="3"/>
                    </a:lnTo>
                    <a:lnTo>
                      <a:pt x="53" y="3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1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47" y="3"/>
                    </a:lnTo>
                    <a:lnTo>
                      <a:pt x="43" y="5"/>
                    </a:lnTo>
                    <a:lnTo>
                      <a:pt x="38" y="9"/>
                    </a:lnTo>
                    <a:lnTo>
                      <a:pt x="35" y="12"/>
                    </a:lnTo>
                    <a:lnTo>
                      <a:pt x="31" y="16"/>
                    </a:lnTo>
                    <a:lnTo>
                      <a:pt x="28" y="21"/>
                    </a:lnTo>
                    <a:lnTo>
                      <a:pt x="26" y="25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2" y="33"/>
                    </a:lnTo>
                    <a:lnTo>
                      <a:pt x="20" y="28"/>
                    </a:lnTo>
                    <a:lnTo>
                      <a:pt x="18" y="24"/>
                    </a:lnTo>
                    <a:lnTo>
                      <a:pt x="16" y="20"/>
                    </a:lnTo>
                    <a:lnTo>
                      <a:pt x="14" y="16"/>
                    </a:lnTo>
                    <a:lnTo>
                      <a:pt x="11" y="12"/>
                    </a:lnTo>
                    <a:lnTo>
                      <a:pt x="8" y="8"/>
                    </a:lnTo>
                    <a:lnTo>
                      <a:pt x="6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" y="5"/>
                    </a:lnTo>
                    <a:lnTo>
                      <a:pt x="10" y="11"/>
                    </a:lnTo>
                    <a:lnTo>
                      <a:pt x="12" y="17"/>
                    </a:lnTo>
                    <a:lnTo>
                      <a:pt x="15" y="24"/>
                    </a:lnTo>
                    <a:lnTo>
                      <a:pt x="18" y="31"/>
                    </a:lnTo>
                    <a:lnTo>
                      <a:pt x="19" y="37"/>
                    </a:lnTo>
                    <a:lnTo>
                      <a:pt x="22" y="44"/>
                    </a:lnTo>
                    <a:lnTo>
                      <a:pt x="24" y="51"/>
                    </a:lnTo>
                    <a:lnTo>
                      <a:pt x="27" y="55"/>
                    </a:lnTo>
                    <a:lnTo>
                      <a:pt x="30" y="59"/>
                    </a:lnTo>
                    <a:lnTo>
                      <a:pt x="32" y="62"/>
                    </a:lnTo>
                    <a:lnTo>
                      <a:pt x="35" y="66"/>
                    </a:lnTo>
                    <a:lnTo>
                      <a:pt x="38" y="68"/>
                    </a:lnTo>
                    <a:lnTo>
                      <a:pt x="42" y="72"/>
                    </a:lnTo>
                    <a:lnTo>
                      <a:pt x="45" y="75"/>
                    </a:lnTo>
                    <a:lnTo>
                      <a:pt x="47" y="78"/>
                    </a:lnTo>
                    <a:lnTo>
                      <a:pt x="49" y="79"/>
                    </a:lnTo>
                    <a:lnTo>
                      <a:pt x="50" y="80"/>
                    </a:lnTo>
                    <a:lnTo>
                      <a:pt x="51" y="82"/>
                    </a:lnTo>
                    <a:lnTo>
                      <a:pt x="51" y="83"/>
                    </a:lnTo>
                    <a:lnTo>
                      <a:pt x="53" y="83"/>
                    </a:lnTo>
                    <a:lnTo>
                      <a:pt x="54" y="85"/>
                    </a:lnTo>
                    <a:lnTo>
                      <a:pt x="55" y="86"/>
                    </a:lnTo>
                    <a:lnTo>
                      <a:pt x="57" y="87"/>
                    </a:lnTo>
                    <a:lnTo>
                      <a:pt x="57" y="89"/>
                    </a:lnTo>
                    <a:lnTo>
                      <a:pt x="58" y="89"/>
                    </a:lnTo>
                    <a:lnTo>
                      <a:pt x="59" y="90"/>
                    </a:lnTo>
                    <a:lnTo>
                      <a:pt x="61" y="91"/>
                    </a:lnTo>
                    <a:lnTo>
                      <a:pt x="62" y="93"/>
                    </a:lnTo>
                    <a:lnTo>
                      <a:pt x="62" y="93"/>
                    </a:lnTo>
                    <a:lnTo>
                      <a:pt x="63" y="94"/>
                    </a:lnTo>
                    <a:lnTo>
                      <a:pt x="65" y="95"/>
                    </a:lnTo>
                    <a:lnTo>
                      <a:pt x="69" y="101"/>
                    </a:lnTo>
                    <a:lnTo>
                      <a:pt x="74" y="106"/>
                    </a:lnTo>
                    <a:lnTo>
                      <a:pt x="78" y="110"/>
                    </a:lnTo>
                    <a:lnTo>
                      <a:pt x="82" y="115"/>
                    </a:lnTo>
                    <a:lnTo>
                      <a:pt x="86" y="121"/>
                    </a:lnTo>
                    <a:lnTo>
                      <a:pt x="90" y="126"/>
                    </a:lnTo>
                    <a:lnTo>
                      <a:pt x="93" y="132"/>
                    </a:lnTo>
                    <a:lnTo>
                      <a:pt x="96" y="138"/>
                    </a:lnTo>
                    <a:lnTo>
                      <a:pt x="96" y="138"/>
                    </a:lnTo>
                    <a:lnTo>
                      <a:pt x="96" y="138"/>
                    </a:lnTo>
                    <a:lnTo>
                      <a:pt x="96" y="138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6" y="140"/>
                    </a:lnTo>
                    <a:lnTo>
                      <a:pt x="94" y="140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6" y="137"/>
                    </a:lnTo>
                    <a:lnTo>
                      <a:pt x="82" y="136"/>
                    </a:lnTo>
                    <a:lnTo>
                      <a:pt x="78" y="134"/>
                    </a:lnTo>
                    <a:lnTo>
                      <a:pt x="74" y="134"/>
                    </a:lnTo>
                    <a:lnTo>
                      <a:pt x="70" y="133"/>
                    </a:lnTo>
                    <a:lnTo>
                      <a:pt x="66" y="133"/>
                    </a:lnTo>
                    <a:lnTo>
                      <a:pt x="63" y="132"/>
                    </a:lnTo>
                    <a:lnTo>
                      <a:pt x="59" y="132"/>
                    </a:lnTo>
                    <a:lnTo>
                      <a:pt x="55" y="130"/>
                    </a:lnTo>
                    <a:lnTo>
                      <a:pt x="51" y="130"/>
                    </a:lnTo>
                    <a:lnTo>
                      <a:pt x="47" y="129"/>
                    </a:lnTo>
                    <a:lnTo>
                      <a:pt x="42" y="128"/>
                    </a:lnTo>
                    <a:lnTo>
                      <a:pt x="38" y="126"/>
                    </a:lnTo>
                    <a:lnTo>
                      <a:pt x="35" y="125"/>
                    </a:lnTo>
                    <a:lnTo>
                      <a:pt x="31" y="124"/>
                    </a:lnTo>
                    <a:lnTo>
                      <a:pt x="31" y="124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  <a:lnTo>
                      <a:pt x="30" y="125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09" name="Freeform 237"/>
              <p:cNvSpPr>
                <a:spLocks/>
              </p:cNvSpPr>
              <p:nvPr/>
            </p:nvSpPr>
            <p:spPr bwMode="auto">
              <a:xfrm>
                <a:off x="904" y="1066"/>
                <a:ext cx="325" cy="274"/>
              </a:xfrm>
              <a:custGeom>
                <a:avLst/>
                <a:gdLst>
                  <a:gd name="T0" fmla="*/ 19 w 325"/>
                  <a:gd name="T1" fmla="*/ 236 h 274"/>
                  <a:gd name="T2" fmla="*/ 28 w 325"/>
                  <a:gd name="T3" fmla="*/ 221 h 274"/>
                  <a:gd name="T4" fmla="*/ 33 w 325"/>
                  <a:gd name="T5" fmla="*/ 234 h 274"/>
                  <a:gd name="T6" fmla="*/ 44 w 325"/>
                  <a:gd name="T7" fmla="*/ 252 h 274"/>
                  <a:gd name="T8" fmla="*/ 53 w 325"/>
                  <a:gd name="T9" fmla="*/ 263 h 274"/>
                  <a:gd name="T10" fmla="*/ 60 w 325"/>
                  <a:gd name="T11" fmla="*/ 270 h 274"/>
                  <a:gd name="T12" fmla="*/ 66 w 325"/>
                  <a:gd name="T13" fmla="*/ 274 h 274"/>
                  <a:gd name="T14" fmla="*/ 67 w 325"/>
                  <a:gd name="T15" fmla="*/ 274 h 274"/>
                  <a:gd name="T16" fmla="*/ 41 w 325"/>
                  <a:gd name="T17" fmla="*/ 242 h 274"/>
                  <a:gd name="T18" fmla="*/ 28 w 325"/>
                  <a:gd name="T19" fmla="*/ 213 h 274"/>
                  <a:gd name="T20" fmla="*/ 28 w 325"/>
                  <a:gd name="T21" fmla="*/ 197 h 274"/>
                  <a:gd name="T22" fmla="*/ 36 w 325"/>
                  <a:gd name="T23" fmla="*/ 181 h 274"/>
                  <a:gd name="T24" fmla="*/ 58 w 325"/>
                  <a:gd name="T25" fmla="*/ 157 h 274"/>
                  <a:gd name="T26" fmla="*/ 76 w 325"/>
                  <a:gd name="T27" fmla="*/ 141 h 274"/>
                  <a:gd name="T28" fmla="*/ 91 w 325"/>
                  <a:gd name="T29" fmla="*/ 138 h 274"/>
                  <a:gd name="T30" fmla="*/ 107 w 325"/>
                  <a:gd name="T31" fmla="*/ 153 h 274"/>
                  <a:gd name="T32" fmla="*/ 110 w 325"/>
                  <a:gd name="T33" fmla="*/ 156 h 274"/>
                  <a:gd name="T34" fmla="*/ 105 w 325"/>
                  <a:gd name="T35" fmla="*/ 148 h 274"/>
                  <a:gd name="T36" fmla="*/ 94 w 325"/>
                  <a:gd name="T37" fmla="*/ 134 h 274"/>
                  <a:gd name="T38" fmla="*/ 94 w 325"/>
                  <a:gd name="T39" fmla="*/ 133 h 274"/>
                  <a:gd name="T40" fmla="*/ 101 w 325"/>
                  <a:gd name="T41" fmla="*/ 126 h 274"/>
                  <a:gd name="T42" fmla="*/ 123 w 325"/>
                  <a:gd name="T43" fmla="*/ 115 h 274"/>
                  <a:gd name="T44" fmla="*/ 157 w 325"/>
                  <a:gd name="T45" fmla="*/ 107 h 274"/>
                  <a:gd name="T46" fmla="*/ 161 w 325"/>
                  <a:gd name="T47" fmla="*/ 110 h 274"/>
                  <a:gd name="T48" fmla="*/ 162 w 325"/>
                  <a:gd name="T49" fmla="*/ 119 h 274"/>
                  <a:gd name="T50" fmla="*/ 165 w 325"/>
                  <a:gd name="T51" fmla="*/ 126 h 274"/>
                  <a:gd name="T52" fmla="*/ 165 w 325"/>
                  <a:gd name="T53" fmla="*/ 122 h 274"/>
                  <a:gd name="T54" fmla="*/ 166 w 325"/>
                  <a:gd name="T55" fmla="*/ 96 h 274"/>
                  <a:gd name="T56" fmla="*/ 172 w 325"/>
                  <a:gd name="T57" fmla="*/ 86 h 274"/>
                  <a:gd name="T58" fmla="*/ 189 w 325"/>
                  <a:gd name="T59" fmla="*/ 71 h 274"/>
                  <a:gd name="T60" fmla="*/ 217 w 325"/>
                  <a:gd name="T61" fmla="*/ 60 h 274"/>
                  <a:gd name="T62" fmla="*/ 244 w 325"/>
                  <a:gd name="T63" fmla="*/ 57 h 274"/>
                  <a:gd name="T64" fmla="*/ 297 w 325"/>
                  <a:gd name="T65" fmla="*/ 36 h 274"/>
                  <a:gd name="T66" fmla="*/ 325 w 325"/>
                  <a:gd name="T67" fmla="*/ 1 h 274"/>
                  <a:gd name="T68" fmla="*/ 325 w 325"/>
                  <a:gd name="T69" fmla="*/ 0 h 274"/>
                  <a:gd name="T70" fmla="*/ 325 w 325"/>
                  <a:gd name="T71" fmla="*/ 0 h 274"/>
                  <a:gd name="T72" fmla="*/ 321 w 325"/>
                  <a:gd name="T73" fmla="*/ 5 h 274"/>
                  <a:gd name="T74" fmla="*/ 311 w 325"/>
                  <a:gd name="T75" fmla="*/ 17 h 274"/>
                  <a:gd name="T76" fmla="*/ 294 w 325"/>
                  <a:gd name="T77" fmla="*/ 33 h 274"/>
                  <a:gd name="T78" fmla="*/ 232 w 325"/>
                  <a:gd name="T79" fmla="*/ 55 h 274"/>
                  <a:gd name="T80" fmla="*/ 192 w 325"/>
                  <a:gd name="T81" fmla="*/ 64 h 274"/>
                  <a:gd name="T82" fmla="*/ 169 w 325"/>
                  <a:gd name="T83" fmla="*/ 82 h 274"/>
                  <a:gd name="T84" fmla="*/ 161 w 325"/>
                  <a:gd name="T85" fmla="*/ 105 h 274"/>
                  <a:gd name="T86" fmla="*/ 161 w 325"/>
                  <a:gd name="T87" fmla="*/ 106 h 274"/>
                  <a:gd name="T88" fmla="*/ 131 w 325"/>
                  <a:gd name="T89" fmla="*/ 109 h 274"/>
                  <a:gd name="T90" fmla="*/ 92 w 325"/>
                  <a:gd name="T91" fmla="*/ 127 h 274"/>
                  <a:gd name="T92" fmla="*/ 80 w 325"/>
                  <a:gd name="T93" fmla="*/ 134 h 274"/>
                  <a:gd name="T94" fmla="*/ 66 w 325"/>
                  <a:gd name="T95" fmla="*/ 145 h 274"/>
                  <a:gd name="T96" fmla="*/ 49 w 325"/>
                  <a:gd name="T97" fmla="*/ 160 h 274"/>
                  <a:gd name="T98" fmla="*/ 35 w 325"/>
                  <a:gd name="T99" fmla="*/ 176 h 274"/>
                  <a:gd name="T100" fmla="*/ 29 w 325"/>
                  <a:gd name="T101" fmla="*/ 185 h 274"/>
                  <a:gd name="T102" fmla="*/ 19 w 325"/>
                  <a:gd name="T103" fmla="*/ 225 h 274"/>
                  <a:gd name="T104" fmla="*/ 6 w 325"/>
                  <a:gd name="T105" fmla="*/ 252 h 274"/>
                  <a:gd name="T106" fmla="*/ 0 w 325"/>
                  <a:gd name="T107" fmla="*/ 262 h 274"/>
                  <a:gd name="T108" fmla="*/ 1 w 325"/>
                  <a:gd name="T109" fmla="*/ 26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5" h="274">
                    <a:moveTo>
                      <a:pt x="1" y="262"/>
                    </a:moveTo>
                    <a:lnTo>
                      <a:pt x="5" y="258"/>
                    </a:lnTo>
                    <a:lnTo>
                      <a:pt x="9" y="252"/>
                    </a:lnTo>
                    <a:lnTo>
                      <a:pt x="13" y="247"/>
                    </a:lnTo>
                    <a:lnTo>
                      <a:pt x="16" y="242"/>
                    </a:lnTo>
                    <a:lnTo>
                      <a:pt x="19" y="236"/>
                    </a:lnTo>
                    <a:lnTo>
                      <a:pt x="21" y="230"/>
                    </a:lnTo>
                    <a:lnTo>
                      <a:pt x="23" y="223"/>
                    </a:lnTo>
                    <a:lnTo>
                      <a:pt x="25" y="216"/>
                    </a:lnTo>
                    <a:lnTo>
                      <a:pt x="25" y="217"/>
                    </a:lnTo>
                    <a:lnTo>
                      <a:pt x="27" y="220"/>
                    </a:lnTo>
                    <a:lnTo>
                      <a:pt x="28" y="221"/>
                    </a:lnTo>
                    <a:lnTo>
                      <a:pt x="28" y="223"/>
                    </a:lnTo>
                    <a:lnTo>
                      <a:pt x="29" y="224"/>
                    </a:lnTo>
                    <a:lnTo>
                      <a:pt x="29" y="227"/>
                    </a:lnTo>
                    <a:lnTo>
                      <a:pt x="31" y="228"/>
                    </a:lnTo>
                    <a:lnTo>
                      <a:pt x="32" y="230"/>
                    </a:lnTo>
                    <a:lnTo>
                      <a:pt x="33" y="234"/>
                    </a:lnTo>
                    <a:lnTo>
                      <a:pt x="35" y="236"/>
                    </a:lnTo>
                    <a:lnTo>
                      <a:pt x="36" y="240"/>
                    </a:lnTo>
                    <a:lnTo>
                      <a:pt x="39" y="243"/>
                    </a:lnTo>
                    <a:lnTo>
                      <a:pt x="40" y="246"/>
                    </a:lnTo>
                    <a:lnTo>
                      <a:pt x="43" y="248"/>
                    </a:lnTo>
                    <a:lnTo>
                      <a:pt x="44" y="252"/>
                    </a:lnTo>
                    <a:lnTo>
                      <a:pt x="47" y="255"/>
                    </a:lnTo>
                    <a:lnTo>
                      <a:pt x="48" y="256"/>
                    </a:lnTo>
                    <a:lnTo>
                      <a:pt x="49" y="258"/>
                    </a:lnTo>
                    <a:lnTo>
                      <a:pt x="51" y="259"/>
                    </a:lnTo>
                    <a:lnTo>
                      <a:pt x="52" y="262"/>
                    </a:lnTo>
                    <a:lnTo>
                      <a:pt x="53" y="263"/>
                    </a:lnTo>
                    <a:lnTo>
                      <a:pt x="55" y="264"/>
                    </a:lnTo>
                    <a:lnTo>
                      <a:pt x="56" y="266"/>
                    </a:lnTo>
                    <a:lnTo>
                      <a:pt x="58" y="267"/>
                    </a:lnTo>
                    <a:lnTo>
                      <a:pt x="58" y="268"/>
                    </a:lnTo>
                    <a:lnTo>
                      <a:pt x="59" y="270"/>
                    </a:lnTo>
                    <a:lnTo>
                      <a:pt x="60" y="270"/>
                    </a:lnTo>
                    <a:lnTo>
                      <a:pt x="62" y="271"/>
                    </a:lnTo>
                    <a:lnTo>
                      <a:pt x="63" y="273"/>
                    </a:lnTo>
                    <a:lnTo>
                      <a:pt x="63" y="273"/>
                    </a:lnTo>
                    <a:lnTo>
                      <a:pt x="64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7" y="274"/>
                    </a:lnTo>
                    <a:lnTo>
                      <a:pt x="67" y="274"/>
                    </a:lnTo>
                    <a:lnTo>
                      <a:pt x="67" y="274"/>
                    </a:lnTo>
                    <a:lnTo>
                      <a:pt x="67" y="274"/>
                    </a:lnTo>
                    <a:lnTo>
                      <a:pt x="62" y="267"/>
                    </a:lnTo>
                    <a:lnTo>
                      <a:pt x="56" y="262"/>
                    </a:lnTo>
                    <a:lnTo>
                      <a:pt x="51" y="255"/>
                    </a:lnTo>
                    <a:lnTo>
                      <a:pt x="45" y="248"/>
                    </a:lnTo>
                    <a:lnTo>
                      <a:pt x="41" y="242"/>
                    </a:lnTo>
                    <a:lnTo>
                      <a:pt x="37" y="235"/>
                    </a:lnTo>
                    <a:lnTo>
                      <a:pt x="33" y="228"/>
                    </a:lnTo>
                    <a:lnTo>
                      <a:pt x="31" y="221"/>
                    </a:lnTo>
                    <a:lnTo>
                      <a:pt x="29" y="219"/>
                    </a:lnTo>
                    <a:lnTo>
                      <a:pt x="29" y="216"/>
                    </a:lnTo>
                    <a:lnTo>
                      <a:pt x="28" y="213"/>
                    </a:lnTo>
                    <a:lnTo>
                      <a:pt x="28" y="211"/>
                    </a:lnTo>
                    <a:lnTo>
                      <a:pt x="27" y="208"/>
                    </a:lnTo>
                    <a:lnTo>
                      <a:pt x="27" y="205"/>
                    </a:lnTo>
                    <a:lnTo>
                      <a:pt x="27" y="203"/>
                    </a:lnTo>
                    <a:lnTo>
                      <a:pt x="28" y="201"/>
                    </a:lnTo>
                    <a:lnTo>
                      <a:pt x="28" y="197"/>
                    </a:lnTo>
                    <a:lnTo>
                      <a:pt x="29" y="195"/>
                    </a:lnTo>
                    <a:lnTo>
                      <a:pt x="31" y="192"/>
                    </a:lnTo>
                    <a:lnTo>
                      <a:pt x="32" y="189"/>
                    </a:lnTo>
                    <a:lnTo>
                      <a:pt x="33" y="186"/>
                    </a:lnTo>
                    <a:lnTo>
                      <a:pt x="35" y="184"/>
                    </a:lnTo>
                    <a:lnTo>
                      <a:pt x="36" y="181"/>
                    </a:lnTo>
                    <a:lnTo>
                      <a:pt x="37" y="178"/>
                    </a:lnTo>
                    <a:lnTo>
                      <a:pt x="41" y="174"/>
                    </a:lnTo>
                    <a:lnTo>
                      <a:pt x="44" y="170"/>
                    </a:lnTo>
                    <a:lnTo>
                      <a:pt x="48" y="166"/>
                    </a:lnTo>
                    <a:lnTo>
                      <a:pt x="52" y="161"/>
                    </a:lnTo>
                    <a:lnTo>
                      <a:pt x="58" y="157"/>
                    </a:lnTo>
                    <a:lnTo>
                      <a:pt x="62" y="153"/>
                    </a:lnTo>
                    <a:lnTo>
                      <a:pt x="66" y="149"/>
                    </a:lnTo>
                    <a:lnTo>
                      <a:pt x="70" y="146"/>
                    </a:lnTo>
                    <a:lnTo>
                      <a:pt x="71" y="143"/>
                    </a:lnTo>
                    <a:lnTo>
                      <a:pt x="74" y="142"/>
                    </a:lnTo>
                    <a:lnTo>
                      <a:pt x="76" y="141"/>
                    </a:lnTo>
                    <a:lnTo>
                      <a:pt x="78" y="139"/>
                    </a:lnTo>
                    <a:lnTo>
                      <a:pt x="80" y="138"/>
                    </a:lnTo>
                    <a:lnTo>
                      <a:pt x="83" y="137"/>
                    </a:lnTo>
                    <a:lnTo>
                      <a:pt x="86" y="137"/>
                    </a:lnTo>
                    <a:lnTo>
                      <a:pt x="88" y="137"/>
                    </a:lnTo>
                    <a:lnTo>
                      <a:pt x="91" y="138"/>
                    </a:lnTo>
                    <a:lnTo>
                      <a:pt x="95" y="139"/>
                    </a:lnTo>
                    <a:lnTo>
                      <a:pt x="98" y="142"/>
                    </a:lnTo>
                    <a:lnTo>
                      <a:pt x="101" y="145"/>
                    </a:lnTo>
                    <a:lnTo>
                      <a:pt x="102" y="148"/>
                    </a:lnTo>
                    <a:lnTo>
                      <a:pt x="105" y="150"/>
                    </a:lnTo>
                    <a:lnTo>
                      <a:pt x="107" y="153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09" y="153"/>
                    </a:lnTo>
                    <a:lnTo>
                      <a:pt x="107" y="150"/>
                    </a:lnTo>
                    <a:lnTo>
                      <a:pt x="105" y="148"/>
                    </a:lnTo>
                    <a:lnTo>
                      <a:pt x="103" y="143"/>
                    </a:lnTo>
                    <a:lnTo>
                      <a:pt x="101" y="141"/>
                    </a:lnTo>
                    <a:lnTo>
                      <a:pt x="99" y="138"/>
                    </a:lnTo>
                    <a:lnTo>
                      <a:pt x="96" y="137"/>
                    </a:lnTo>
                    <a:lnTo>
                      <a:pt x="94" y="134"/>
                    </a:lnTo>
                    <a:lnTo>
                      <a:pt x="94" y="134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1"/>
                    </a:lnTo>
                    <a:lnTo>
                      <a:pt x="95" y="130"/>
                    </a:lnTo>
                    <a:lnTo>
                      <a:pt x="96" y="129"/>
                    </a:lnTo>
                    <a:lnTo>
                      <a:pt x="99" y="127"/>
                    </a:lnTo>
                    <a:lnTo>
                      <a:pt x="101" y="126"/>
                    </a:lnTo>
                    <a:lnTo>
                      <a:pt x="102" y="126"/>
                    </a:lnTo>
                    <a:lnTo>
                      <a:pt x="103" y="125"/>
                    </a:lnTo>
                    <a:lnTo>
                      <a:pt x="106" y="123"/>
                    </a:lnTo>
                    <a:lnTo>
                      <a:pt x="111" y="121"/>
                    </a:lnTo>
                    <a:lnTo>
                      <a:pt x="118" y="118"/>
                    </a:lnTo>
                    <a:lnTo>
                      <a:pt x="123" y="115"/>
                    </a:lnTo>
                    <a:lnTo>
                      <a:pt x="130" y="113"/>
                    </a:lnTo>
                    <a:lnTo>
                      <a:pt x="137" y="111"/>
                    </a:lnTo>
                    <a:lnTo>
                      <a:pt x="144" y="109"/>
                    </a:lnTo>
                    <a:lnTo>
                      <a:pt x="150" y="107"/>
                    </a:lnTo>
                    <a:lnTo>
                      <a:pt x="157" y="107"/>
                    </a:lnTo>
                    <a:lnTo>
                      <a:pt x="157" y="107"/>
                    </a:lnTo>
                    <a:lnTo>
                      <a:pt x="158" y="107"/>
                    </a:lnTo>
                    <a:lnTo>
                      <a:pt x="158" y="107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1" y="110"/>
                    </a:lnTo>
                    <a:lnTo>
                      <a:pt x="161" y="110"/>
                    </a:lnTo>
                    <a:lnTo>
                      <a:pt x="161" y="111"/>
                    </a:lnTo>
                    <a:lnTo>
                      <a:pt x="161" y="114"/>
                    </a:lnTo>
                    <a:lnTo>
                      <a:pt x="161" y="115"/>
                    </a:lnTo>
                    <a:lnTo>
                      <a:pt x="162" y="118"/>
                    </a:lnTo>
                    <a:lnTo>
                      <a:pt x="162" y="119"/>
                    </a:lnTo>
                    <a:lnTo>
                      <a:pt x="162" y="122"/>
                    </a:lnTo>
                    <a:lnTo>
                      <a:pt x="164" y="123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2"/>
                    </a:lnTo>
                    <a:lnTo>
                      <a:pt x="165" y="117"/>
                    </a:lnTo>
                    <a:lnTo>
                      <a:pt x="165" y="113"/>
                    </a:lnTo>
                    <a:lnTo>
                      <a:pt x="165" y="109"/>
                    </a:lnTo>
                    <a:lnTo>
                      <a:pt x="165" y="105"/>
                    </a:lnTo>
                    <a:lnTo>
                      <a:pt x="165" y="100"/>
                    </a:lnTo>
                    <a:lnTo>
                      <a:pt x="166" y="96"/>
                    </a:lnTo>
                    <a:lnTo>
                      <a:pt x="168" y="92"/>
                    </a:lnTo>
                    <a:lnTo>
                      <a:pt x="169" y="91"/>
                    </a:lnTo>
                    <a:lnTo>
                      <a:pt x="169" y="90"/>
                    </a:lnTo>
                    <a:lnTo>
                      <a:pt x="170" y="88"/>
                    </a:lnTo>
                    <a:lnTo>
                      <a:pt x="172" y="87"/>
                    </a:lnTo>
                    <a:lnTo>
                      <a:pt x="172" y="86"/>
                    </a:lnTo>
                    <a:lnTo>
                      <a:pt x="173" y="84"/>
                    </a:lnTo>
                    <a:lnTo>
                      <a:pt x="174" y="83"/>
                    </a:lnTo>
                    <a:lnTo>
                      <a:pt x="174" y="82"/>
                    </a:lnTo>
                    <a:lnTo>
                      <a:pt x="180" y="76"/>
                    </a:lnTo>
                    <a:lnTo>
                      <a:pt x="184" y="74"/>
                    </a:lnTo>
                    <a:lnTo>
                      <a:pt x="189" y="71"/>
                    </a:lnTo>
                    <a:lnTo>
                      <a:pt x="193" y="68"/>
                    </a:lnTo>
                    <a:lnTo>
                      <a:pt x="199" y="66"/>
                    </a:lnTo>
                    <a:lnTo>
                      <a:pt x="203" y="64"/>
                    </a:lnTo>
                    <a:lnTo>
                      <a:pt x="208" y="63"/>
                    </a:lnTo>
                    <a:lnTo>
                      <a:pt x="213" y="61"/>
                    </a:lnTo>
                    <a:lnTo>
                      <a:pt x="217" y="60"/>
                    </a:lnTo>
                    <a:lnTo>
                      <a:pt x="223" y="59"/>
                    </a:lnTo>
                    <a:lnTo>
                      <a:pt x="227" y="59"/>
                    </a:lnTo>
                    <a:lnTo>
                      <a:pt x="231" y="59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4" y="57"/>
                    </a:lnTo>
                    <a:lnTo>
                      <a:pt x="248" y="56"/>
                    </a:lnTo>
                    <a:lnTo>
                      <a:pt x="252" y="56"/>
                    </a:lnTo>
                    <a:lnTo>
                      <a:pt x="264" y="53"/>
                    </a:lnTo>
                    <a:lnTo>
                      <a:pt x="275" y="49"/>
                    </a:lnTo>
                    <a:lnTo>
                      <a:pt x="286" y="44"/>
                    </a:lnTo>
                    <a:lnTo>
                      <a:pt x="297" y="36"/>
                    </a:lnTo>
                    <a:lnTo>
                      <a:pt x="305" y="28"/>
                    </a:lnTo>
                    <a:lnTo>
                      <a:pt x="313" y="20"/>
                    </a:lnTo>
                    <a:lnTo>
                      <a:pt x="320" y="10"/>
                    </a:lnTo>
                    <a:lnTo>
                      <a:pt x="325" y="1"/>
                    </a:lnTo>
                    <a:lnTo>
                      <a:pt x="325" y="1"/>
                    </a:lnTo>
                    <a:lnTo>
                      <a:pt x="325" y="1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4" y="1"/>
                    </a:lnTo>
                    <a:lnTo>
                      <a:pt x="322" y="2"/>
                    </a:lnTo>
                    <a:lnTo>
                      <a:pt x="322" y="4"/>
                    </a:lnTo>
                    <a:lnTo>
                      <a:pt x="321" y="5"/>
                    </a:lnTo>
                    <a:lnTo>
                      <a:pt x="320" y="6"/>
                    </a:lnTo>
                    <a:lnTo>
                      <a:pt x="320" y="8"/>
                    </a:lnTo>
                    <a:lnTo>
                      <a:pt x="318" y="9"/>
                    </a:lnTo>
                    <a:lnTo>
                      <a:pt x="317" y="10"/>
                    </a:lnTo>
                    <a:lnTo>
                      <a:pt x="314" y="13"/>
                    </a:lnTo>
                    <a:lnTo>
                      <a:pt x="311" y="17"/>
                    </a:lnTo>
                    <a:lnTo>
                      <a:pt x="309" y="20"/>
                    </a:lnTo>
                    <a:lnTo>
                      <a:pt x="306" y="23"/>
                    </a:lnTo>
                    <a:lnTo>
                      <a:pt x="303" y="25"/>
                    </a:lnTo>
                    <a:lnTo>
                      <a:pt x="299" y="28"/>
                    </a:lnTo>
                    <a:lnTo>
                      <a:pt x="297" y="31"/>
                    </a:lnTo>
                    <a:lnTo>
                      <a:pt x="294" y="33"/>
                    </a:lnTo>
                    <a:lnTo>
                      <a:pt x="285" y="40"/>
                    </a:lnTo>
                    <a:lnTo>
                      <a:pt x="275" y="45"/>
                    </a:lnTo>
                    <a:lnTo>
                      <a:pt x="264" y="49"/>
                    </a:lnTo>
                    <a:lnTo>
                      <a:pt x="254" y="51"/>
                    </a:lnTo>
                    <a:lnTo>
                      <a:pt x="243" y="53"/>
                    </a:lnTo>
                    <a:lnTo>
                      <a:pt x="232" y="55"/>
                    </a:lnTo>
                    <a:lnTo>
                      <a:pt x="221" y="56"/>
                    </a:lnTo>
                    <a:lnTo>
                      <a:pt x="211" y="57"/>
                    </a:lnTo>
                    <a:lnTo>
                      <a:pt x="205" y="59"/>
                    </a:lnTo>
                    <a:lnTo>
                      <a:pt x="201" y="60"/>
                    </a:lnTo>
                    <a:lnTo>
                      <a:pt x="196" y="61"/>
                    </a:lnTo>
                    <a:lnTo>
                      <a:pt x="192" y="64"/>
                    </a:lnTo>
                    <a:lnTo>
                      <a:pt x="188" y="66"/>
                    </a:lnTo>
                    <a:lnTo>
                      <a:pt x="184" y="68"/>
                    </a:lnTo>
                    <a:lnTo>
                      <a:pt x="180" y="72"/>
                    </a:lnTo>
                    <a:lnTo>
                      <a:pt x="176" y="75"/>
                    </a:lnTo>
                    <a:lnTo>
                      <a:pt x="172" y="78"/>
                    </a:lnTo>
                    <a:lnTo>
                      <a:pt x="169" y="82"/>
                    </a:lnTo>
                    <a:lnTo>
                      <a:pt x="168" y="84"/>
                    </a:lnTo>
                    <a:lnTo>
                      <a:pt x="165" y="88"/>
                    </a:lnTo>
                    <a:lnTo>
                      <a:pt x="164" y="92"/>
                    </a:lnTo>
                    <a:lnTo>
                      <a:pt x="162" y="96"/>
                    </a:lnTo>
                    <a:lnTo>
                      <a:pt x="162" y="100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6"/>
                    </a:lnTo>
                    <a:lnTo>
                      <a:pt x="161" y="106"/>
                    </a:lnTo>
                    <a:lnTo>
                      <a:pt x="161" y="106"/>
                    </a:lnTo>
                    <a:lnTo>
                      <a:pt x="156" y="102"/>
                    </a:lnTo>
                    <a:lnTo>
                      <a:pt x="148" y="105"/>
                    </a:lnTo>
                    <a:lnTo>
                      <a:pt x="139" y="106"/>
                    </a:lnTo>
                    <a:lnTo>
                      <a:pt x="131" y="109"/>
                    </a:lnTo>
                    <a:lnTo>
                      <a:pt x="123" y="111"/>
                    </a:lnTo>
                    <a:lnTo>
                      <a:pt x="117" y="115"/>
                    </a:lnTo>
                    <a:lnTo>
                      <a:pt x="109" y="118"/>
                    </a:lnTo>
                    <a:lnTo>
                      <a:pt x="102" y="122"/>
                    </a:lnTo>
                    <a:lnTo>
                      <a:pt x="94" y="125"/>
                    </a:lnTo>
                    <a:lnTo>
                      <a:pt x="92" y="127"/>
                    </a:lnTo>
                    <a:lnTo>
                      <a:pt x="91" y="129"/>
                    </a:lnTo>
                    <a:lnTo>
                      <a:pt x="88" y="130"/>
                    </a:lnTo>
                    <a:lnTo>
                      <a:pt x="87" y="131"/>
                    </a:lnTo>
                    <a:lnTo>
                      <a:pt x="84" y="133"/>
                    </a:lnTo>
                    <a:lnTo>
                      <a:pt x="82" y="133"/>
                    </a:lnTo>
                    <a:lnTo>
                      <a:pt x="80" y="134"/>
                    </a:lnTo>
                    <a:lnTo>
                      <a:pt x="78" y="135"/>
                    </a:lnTo>
                    <a:lnTo>
                      <a:pt x="75" y="137"/>
                    </a:lnTo>
                    <a:lnTo>
                      <a:pt x="72" y="138"/>
                    </a:lnTo>
                    <a:lnTo>
                      <a:pt x="70" y="141"/>
                    </a:lnTo>
                    <a:lnTo>
                      <a:pt x="68" y="142"/>
                    </a:lnTo>
                    <a:lnTo>
                      <a:pt x="66" y="145"/>
                    </a:lnTo>
                    <a:lnTo>
                      <a:pt x="63" y="146"/>
                    </a:lnTo>
                    <a:lnTo>
                      <a:pt x="62" y="149"/>
                    </a:lnTo>
                    <a:lnTo>
                      <a:pt x="59" y="152"/>
                    </a:lnTo>
                    <a:lnTo>
                      <a:pt x="56" y="154"/>
                    </a:lnTo>
                    <a:lnTo>
                      <a:pt x="53" y="157"/>
                    </a:lnTo>
                    <a:lnTo>
                      <a:pt x="49" y="160"/>
                    </a:lnTo>
                    <a:lnTo>
                      <a:pt x="47" y="162"/>
                    </a:lnTo>
                    <a:lnTo>
                      <a:pt x="44" y="165"/>
                    </a:lnTo>
                    <a:lnTo>
                      <a:pt x="41" y="169"/>
                    </a:lnTo>
                    <a:lnTo>
                      <a:pt x="39" y="172"/>
                    </a:lnTo>
                    <a:lnTo>
                      <a:pt x="36" y="174"/>
                    </a:lnTo>
                    <a:lnTo>
                      <a:pt x="35" y="176"/>
                    </a:lnTo>
                    <a:lnTo>
                      <a:pt x="33" y="177"/>
                    </a:lnTo>
                    <a:lnTo>
                      <a:pt x="33" y="180"/>
                    </a:lnTo>
                    <a:lnTo>
                      <a:pt x="32" y="181"/>
                    </a:lnTo>
                    <a:lnTo>
                      <a:pt x="31" y="182"/>
                    </a:lnTo>
                    <a:lnTo>
                      <a:pt x="31" y="184"/>
                    </a:lnTo>
                    <a:lnTo>
                      <a:pt x="29" y="185"/>
                    </a:lnTo>
                    <a:lnTo>
                      <a:pt x="29" y="186"/>
                    </a:lnTo>
                    <a:lnTo>
                      <a:pt x="27" y="195"/>
                    </a:lnTo>
                    <a:lnTo>
                      <a:pt x="24" y="203"/>
                    </a:lnTo>
                    <a:lnTo>
                      <a:pt x="23" y="211"/>
                    </a:lnTo>
                    <a:lnTo>
                      <a:pt x="21" y="217"/>
                    </a:lnTo>
                    <a:lnTo>
                      <a:pt x="19" y="225"/>
                    </a:lnTo>
                    <a:lnTo>
                      <a:pt x="17" y="232"/>
                    </a:lnTo>
                    <a:lnTo>
                      <a:pt x="15" y="240"/>
                    </a:lnTo>
                    <a:lnTo>
                      <a:pt x="10" y="247"/>
                    </a:lnTo>
                    <a:lnTo>
                      <a:pt x="9" y="250"/>
                    </a:lnTo>
                    <a:lnTo>
                      <a:pt x="8" y="251"/>
                    </a:lnTo>
                    <a:lnTo>
                      <a:pt x="6" y="252"/>
                    </a:lnTo>
                    <a:lnTo>
                      <a:pt x="5" y="255"/>
                    </a:lnTo>
                    <a:lnTo>
                      <a:pt x="4" y="256"/>
                    </a:lnTo>
                    <a:lnTo>
                      <a:pt x="2" y="258"/>
                    </a:lnTo>
                    <a:lnTo>
                      <a:pt x="1" y="260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1" y="262"/>
                    </a:lnTo>
                    <a:lnTo>
                      <a:pt x="1" y="26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0" name="Freeform 238"/>
              <p:cNvSpPr>
                <a:spLocks/>
              </p:cNvSpPr>
              <p:nvPr/>
            </p:nvSpPr>
            <p:spPr bwMode="auto">
              <a:xfrm>
                <a:off x="904" y="1066"/>
                <a:ext cx="325" cy="274"/>
              </a:xfrm>
              <a:custGeom>
                <a:avLst/>
                <a:gdLst>
                  <a:gd name="T0" fmla="*/ 19 w 325"/>
                  <a:gd name="T1" fmla="*/ 236 h 274"/>
                  <a:gd name="T2" fmla="*/ 28 w 325"/>
                  <a:gd name="T3" fmla="*/ 221 h 274"/>
                  <a:gd name="T4" fmla="*/ 33 w 325"/>
                  <a:gd name="T5" fmla="*/ 234 h 274"/>
                  <a:gd name="T6" fmla="*/ 44 w 325"/>
                  <a:gd name="T7" fmla="*/ 252 h 274"/>
                  <a:gd name="T8" fmla="*/ 53 w 325"/>
                  <a:gd name="T9" fmla="*/ 263 h 274"/>
                  <a:gd name="T10" fmla="*/ 60 w 325"/>
                  <a:gd name="T11" fmla="*/ 270 h 274"/>
                  <a:gd name="T12" fmla="*/ 66 w 325"/>
                  <a:gd name="T13" fmla="*/ 274 h 274"/>
                  <a:gd name="T14" fmla="*/ 67 w 325"/>
                  <a:gd name="T15" fmla="*/ 274 h 274"/>
                  <a:gd name="T16" fmla="*/ 41 w 325"/>
                  <a:gd name="T17" fmla="*/ 242 h 274"/>
                  <a:gd name="T18" fmla="*/ 28 w 325"/>
                  <a:gd name="T19" fmla="*/ 213 h 274"/>
                  <a:gd name="T20" fmla="*/ 28 w 325"/>
                  <a:gd name="T21" fmla="*/ 197 h 274"/>
                  <a:gd name="T22" fmla="*/ 36 w 325"/>
                  <a:gd name="T23" fmla="*/ 181 h 274"/>
                  <a:gd name="T24" fmla="*/ 58 w 325"/>
                  <a:gd name="T25" fmla="*/ 157 h 274"/>
                  <a:gd name="T26" fmla="*/ 76 w 325"/>
                  <a:gd name="T27" fmla="*/ 141 h 274"/>
                  <a:gd name="T28" fmla="*/ 91 w 325"/>
                  <a:gd name="T29" fmla="*/ 138 h 274"/>
                  <a:gd name="T30" fmla="*/ 107 w 325"/>
                  <a:gd name="T31" fmla="*/ 153 h 274"/>
                  <a:gd name="T32" fmla="*/ 110 w 325"/>
                  <a:gd name="T33" fmla="*/ 156 h 274"/>
                  <a:gd name="T34" fmla="*/ 105 w 325"/>
                  <a:gd name="T35" fmla="*/ 148 h 274"/>
                  <a:gd name="T36" fmla="*/ 94 w 325"/>
                  <a:gd name="T37" fmla="*/ 134 h 274"/>
                  <a:gd name="T38" fmla="*/ 94 w 325"/>
                  <a:gd name="T39" fmla="*/ 133 h 274"/>
                  <a:gd name="T40" fmla="*/ 101 w 325"/>
                  <a:gd name="T41" fmla="*/ 126 h 274"/>
                  <a:gd name="T42" fmla="*/ 123 w 325"/>
                  <a:gd name="T43" fmla="*/ 115 h 274"/>
                  <a:gd name="T44" fmla="*/ 157 w 325"/>
                  <a:gd name="T45" fmla="*/ 107 h 274"/>
                  <a:gd name="T46" fmla="*/ 161 w 325"/>
                  <a:gd name="T47" fmla="*/ 110 h 274"/>
                  <a:gd name="T48" fmla="*/ 162 w 325"/>
                  <a:gd name="T49" fmla="*/ 119 h 274"/>
                  <a:gd name="T50" fmla="*/ 165 w 325"/>
                  <a:gd name="T51" fmla="*/ 126 h 274"/>
                  <a:gd name="T52" fmla="*/ 165 w 325"/>
                  <a:gd name="T53" fmla="*/ 122 h 274"/>
                  <a:gd name="T54" fmla="*/ 166 w 325"/>
                  <a:gd name="T55" fmla="*/ 96 h 274"/>
                  <a:gd name="T56" fmla="*/ 172 w 325"/>
                  <a:gd name="T57" fmla="*/ 86 h 274"/>
                  <a:gd name="T58" fmla="*/ 189 w 325"/>
                  <a:gd name="T59" fmla="*/ 71 h 274"/>
                  <a:gd name="T60" fmla="*/ 217 w 325"/>
                  <a:gd name="T61" fmla="*/ 60 h 274"/>
                  <a:gd name="T62" fmla="*/ 244 w 325"/>
                  <a:gd name="T63" fmla="*/ 57 h 274"/>
                  <a:gd name="T64" fmla="*/ 297 w 325"/>
                  <a:gd name="T65" fmla="*/ 36 h 274"/>
                  <a:gd name="T66" fmla="*/ 325 w 325"/>
                  <a:gd name="T67" fmla="*/ 1 h 274"/>
                  <a:gd name="T68" fmla="*/ 325 w 325"/>
                  <a:gd name="T69" fmla="*/ 0 h 274"/>
                  <a:gd name="T70" fmla="*/ 325 w 325"/>
                  <a:gd name="T71" fmla="*/ 0 h 274"/>
                  <a:gd name="T72" fmla="*/ 321 w 325"/>
                  <a:gd name="T73" fmla="*/ 5 h 274"/>
                  <a:gd name="T74" fmla="*/ 311 w 325"/>
                  <a:gd name="T75" fmla="*/ 17 h 274"/>
                  <a:gd name="T76" fmla="*/ 294 w 325"/>
                  <a:gd name="T77" fmla="*/ 33 h 274"/>
                  <a:gd name="T78" fmla="*/ 232 w 325"/>
                  <a:gd name="T79" fmla="*/ 55 h 274"/>
                  <a:gd name="T80" fmla="*/ 192 w 325"/>
                  <a:gd name="T81" fmla="*/ 64 h 274"/>
                  <a:gd name="T82" fmla="*/ 169 w 325"/>
                  <a:gd name="T83" fmla="*/ 82 h 274"/>
                  <a:gd name="T84" fmla="*/ 161 w 325"/>
                  <a:gd name="T85" fmla="*/ 105 h 274"/>
                  <a:gd name="T86" fmla="*/ 161 w 325"/>
                  <a:gd name="T87" fmla="*/ 106 h 274"/>
                  <a:gd name="T88" fmla="*/ 131 w 325"/>
                  <a:gd name="T89" fmla="*/ 109 h 274"/>
                  <a:gd name="T90" fmla="*/ 92 w 325"/>
                  <a:gd name="T91" fmla="*/ 127 h 274"/>
                  <a:gd name="T92" fmla="*/ 80 w 325"/>
                  <a:gd name="T93" fmla="*/ 134 h 274"/>
                  <a:gd name="T94" fmla="*/ 66 w 325"/>
                  <a:gd name="T95" fmla="*/ 145 h 274"/>
                  <a:gd name="T96" fmla="*/ 49 w 325"/>
                  <a:gd name="T97" fmla="*/ 160 h 274"/>
                  <a:gd name="T98" fmla="*/ 35 w 325"/>
                  <a:gd name="T99" fmla="*/ 176 h 274"/>
                  <a:gd name="T100" fmla="*/ 29 w 325"/>
                  <a:gd name="T101" fmla="*/ 185 h 274"/>
                  <a:gd name="T102" fmla="*/ 19 w 325"/>
                  <a:gd name="T103" fmla="*/ 225 h 274"/>
                  <a:gd name="T104" fmla="*/ 6 w 325"/>
                  <a:gd name="T105" fmla="*/ 252 h 274"/>
                  <a:gd name="T106" fmla="*/ 0 w 325"/>
                  <a:gd name="T107" fmla="*/ 262 h 274"/>
                  <a:gd name="T108" fmla="*/ 1 w 325"/>
                  <a:gd name="T109" fmla="*/ 262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25" h="274">
                    <a:moveTo>
                      <a:pt x="1" y="262"/>
                    </a:moveTo>
                    <a:lnTo>
                      <a:pt x="5" y="258"/>
                    </a:lnTo>
                    <a:lnTo>
                      <a:pt x="9" y="252"/>
                    </a:lnTo>
                    <a:lnTo>
                      <a:pt x="13" y="247"/>
                    </a:lnTo>
                    <a:lnTo>
                      <a:pt x="16" y="242"/>
                    </a:lnTo>
                    <a:lnTo>
                      <a:pt x="19" y="236"/>
                    </a:lnTo>
                    <a:lnTo>
                      <a:pt x="21" y="230"/>
                    </a:lnTo>
                    <a:lnTo>
                      <a:pt x="23" y="223"/>
                    </a:lnTo>
                    <a:lnTo>
                      <a:pt x="25" y="216"/>
                    </a:lnTo>
                    <a:lnTo>
                      <a:pt x="25" y="217"/>
                    </a:lnTo>
                    <a:lnTo>
                      <a:pt x="27" y="220"/>
                    </a:lnTo>
                    <a:lnTo>
                      <a:pt x="28" y="221"/>
                    </a:lnTo>
                    <a:lnTo>
                      <a:pt x="28" y="223"/>
                    </a:lnTo>
                    <a:lnTo>
                      <a:pt x="29" y="224"/>
                    </a:lnTo>
                    <a:lnTo>
                      <a:pt x="29" y="227"/>
                    </a:lnTo>
                    <a:lnTo>
                      <a:pt x="31" y="228"/>
                    </a:lnTo>
                    <a:lnTo>
                      <a:pt x="32" y="230"/>
                    </a:lnTo>
                    <a:lnTo>
                      <a:pt x="33" y="234"/>
                    </a:lnTo>
                    <a:lnTo>
                      <a:pt x="35" y="236"/>
                    </a:lnTo>
                    <a:lnTo>
                      <a:pt x="36" y="240"/>
                    </a:lnTo>
                    <a:lnTo>
                      <a:pt x="39" y="243"/>
                    </a:lnTo>
                    <a:lnTo>
                      <a:pt x="40" y="246"/>
                    </a:lnTo>
                    <a:lnTo>
                      <a:pt x="43" y="248"/>
                    </a:lnTo>
                    <a:lnTo>
                      <a:pt x="44" y="252"/>
                    </a:lnTo>
                    <a:lnTo>
                      <a:pt x="47" y="255"/>
                    </a:lnTo>
                    <a:lnTo>
                      <a:pt x="48" y="256"/>
                    </a:lnTo>
                    <a:lnTo>
                      <a:pt x="49" y="258"/>
                    </a:lnTo>
                    <a:lnTo>
                      <a:pt x="51" y="259"/>
                    </a:lnTo>
                    <a:lnTo>
                      <a:pt x="52" y="262"/>
                    </a:lnTo>
                    <a:lnTo>
                      <a:pt x="53" y="263"/>
                    </a:lnTo>
                    <a:lnTo>
                      <a:pt x="55" y="264"/>
                    </a:lnTo>
                    <a:lnTo>
                      <a:pt x="56" y="266"/>
                    </a:lnTo>
                    <a:lnTo>
                      <a:pt x="58" y="267"/>
                    </a:lnTo>
                    <a:lnTo>
                      <a:pt x="58" y="268"/>
                    </a:lnTo>
                    <a:lnTo>
                      <a:pt x="59" y="270"/>
                    </a:lnTo>
                    <a:lnTo>
                      <a:pt x="60" y="270"/>
                    </a:lnTo>
                    <a:lnTo>
                      <a:pt x="62" y="271"/>
                    </a:lnTo>
                    <a:lnTo>
                      <a:pt x="63" y="273"/>
                    </a:lnTo>
                    <a:lnTo>
                      <a:pt x="63" y="273"/>
                    </a:lnTo>
                    <a:lnTo>
                      <a:pt x="64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6" y="274"/>
                    </a:lnTo>
                    <a:lnTo>
                      <a:pt x="67" y="274"/>
                    </a:lnTo>
                    <a:lnTo>
                      <a:pt x="67" y="274"/>
                    </a:lnTo>
                    <a:lnTo>
                      <a:pt x="67" y="274"/>
                    </a:lnTo>
                    <a:lnTo>
                      <a:pt x="67" y="274"/>
                    </a:lnTo>
                    <a:lnTo>
                      <a:pt x="62" y="267"/>
                    </a:lnTo>
                    <a:lnTo>
                      <a:pt x="56" y="262"/>
                    </a:lnTo>
                    <a:lnTo>
                      <a:pt x="51" y="255"/>
                    </a:lnTo>
                    <a:lnTo>
                      <a:pt x="45" y="248"/>
                    </a:lnTo>
                    <a:lnTo>
                      <a:pt x="41" y="242"/>
                    </a:lnTo>
                    <a:lnTo>
                      <a:pt x="37" y="235"/>
                    </a:lnTo>
                    <a:lnTo>
                      <a:pt x="33" y="228"/>
                    </a:lnTo>
                    <a:lnTo>
                      <a:pt x="31" y="221"/>
                    </a:lnTo>
                    <a:lnTo>
                      <a:pt x="29" y="219"/>
                    </a:lnTo>
                    <a:lnTo>
                      <a:pt x="29" y="216"/>
                    </a:lnTo>
                    <a:lnTo>
                      <a:pt x="28" y="213"/>
                    </a:lnTo>
                    <a:lnTo>
                      <a:pt x="28" y="211"/>
                    </a:lnTo>
                    <a:lnTo>
                      <a:pt x="27" y="208"/>
                    </a:lnTo>
                    <a:lnTo>
                      <a:pt x="27" y="205"/>
                    </a:lnTo>
                    <a:lnTo>
                      <a:pt x="27" y="203"/>
                    </a:lnTo>
                    <a:lnTo>
                      <a:pt x="28" y="201"/>
                    </a:lnTo>
                    <a:lnTo>
                      <a:pt x="28" y="197"/>
                    </a:lnTo>
                    <a:lnTo>
                      <a:pt x="29" y="195"/>
                    </a:lnTo>
                    <a:lnTo>
                      <a:pt x="31" y="192"/>
                    </a:lnTo>
                    <a:lnTo>
                      <a:pt x="32" y="189"/>
                    </a:lnTo>
                    <a:lnTo>
                      <a:pt x="33" y="186"/>
                    </a:lnTo>
                    <a:lnTo>
                      <a:pt x="35" y="184"/>
                    </a:lnTo>
                    <a:lnTo>
                      <a:pt x="36" y="181"/>
                    </a:lnTo>
                    <a:lnTo>
                      <a:pt x="37" y="178"/>
                    </a:lnTo>
                    <a:lnTo>
                      <a:pt x="41" y="174"/>
                    </a:lnTo>
                    <a:lnTo>
                      <a:pt x="44" y="170"/>
                    </a:lnTo>
                    <a:lnTo>
                      <a:pt x="48" y="166"/>
                    </a:lnTo>
                    <a:lnTo>
                      <a:pt x="52" y="161"/>
                    </a:lnTo>
                    <a:lnTo>
                      <a:pt x="58" y="157"/>
                    </a:lnTo>
                    <a:lnTo>
                      <a:pt x="62" y="153"/>
                    </a:lnTo>
                    <a:lnTo>
                      <a:pt x="66" y="149"/>
                    </a:lnTo>
                    <a:lnTo>
                      <a:pt x="70" y="146"/>
                    </a:lnTo>
                    <a:lnTo>
                      <a:pt x="71" y="143"/>
                    </a:lnTo>
                    <a:lnTo>
                      <a:pt x="74" y="142"/>
                    </a:lnTo>
                    <a:lnTo>
                      <a:pt x="76" y="141"/>
                    </a:lnTo>
                    <a:lnTo>
                      <a:pt x="78" y="139"/>
                    </a:lnTo>
                    <a:lnTo>
                      <a:pt x="80" y="138"/>
                    </a:lnTo>
                    <a:lnTo>
                      <a:pt x="83" y="137"/>
                    </a:lnTo>
                    <a:lnTo>
                      <a:pt x="86" y="137"/>
                    </a:lnTo>
                    <a:lnTo>
                      <a:pt x="88" y="137"/>
                    </a:lnTo>
                    <a:lnTo>
                      <a:pt x="91" y="138"/>
                    </a:lnTo>
                    <a:lnTo>
                      <a:pt x="95" y="139"/>
                    </a:lnTo>
                    <a:lnTo>
                      <a:pt x="98" y="142"/>
                    </a:lnTo>
                    <a:lnTo>
                      <a:pt x="101" y="145"/>
                    </a:lnTo>
                    <a:lnTo>
                      <a:pt x="102" y="148"/>
                    </a:lnTo>
                    <a:lnTo>
                      <a:pt x="105" y="150"/>
                    </a:lnTo>
                    <a:lnTo>
                      <a:pt x="107" y="153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0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11" y="156"/>
                    </a:lnTo>
                    <a:lnTo>
                      <a:pt x="109" y="153"/>
                    </a:lnTo>
                    <a:lnTo>
                      <a:pt x="107" y="150"/>
                    </a:lnTo>
                    <a:lnTo>
                      <a:pt x="105" y="148"/>
                    </a:lnTo>
                    <a:lnTo>
                      <a:pt x="103" y="143"/>
                    </a:lnTo>
                    <a:lnTo>
                      <a:pt x="101" y="141"/>
                    </a:lnTo>
                    <a:lnTo>
                      <a:pt x="99" y="138"/>
                    </a:lnTo>
                    <a:lnTo>
                      <a:pt x="96" y="137"/>
                    </a:lnTo>
                    <a:lnTo>
                      <a:pt x="94" y="134"/>
                    </a:lnTo>
                    <a:lnTo>
                      <a:pt x="94" y="134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4" y="131"/>
                    </a:lnTo>
                    <a:lnTo>
                      <a:pt x="95" y="130"/>
                    </a:lnTo>
                    <a:lnTo>
                      <a:pt x="96" y="129"/>
                    </a:lnTo>
                    <a:lnTo>
                      <a:pt x="99" y="127"/>
                    </a:lnTo>
                    <a:lnTo>
                      <a:pt x="101" y="126"/>
                    </a:lnTo>
                    <a:lnTo>
                      <a:pt x="102" y="126"/>
                    </a:lnTo>
                    <a:lnTo>
                      <a:pt x="103" y="125"/>
                    </a:lnTo>
                    <a:lnTo>
                      <a:pt x="106" y="123"/>
                    </a:lnTo>
                    <a:lnTo>
                      <a:pt x="111" y="121"/>
                    </a:lnTo>
                    <a:lnTo>
                      <a:pt x="118" y="118"/>
                    </a:lnTo>
                    <a:lnTo>
                      <a:pt x="123" y="115"/>
                    </a:lnTo>
                    <a:lnTo>
                      <a:pt x="130" y="113"/>
                    </a:lnTo>
                    <a:lnTo>
                      <a:pt x="137" y="111"/>
                    </a:lnTo>
                    <a:lnTo>
                      <a:pt x="144" y="109"/>
                    </a:lnTo>
                    <a:lnTo>
                      <a:pt x="150" y="107"/>
                    </a:lnTo>
                    <a:lnTo>
                      <a:pt x="157" y="107"/>
                    </a:lnTo>
                    <a:lnTo>
                      <a:pt x="157" y="107"/>
                    </a:lnTo>
                    <a:lnTo>
                      <a:pt x="158" y="107"/>
                    </a:lnTo>
                    <a:lnTo>
                      <a:pt x="158" y="107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1" y="110"/>
                    </a:lnTo>
                    <a:lnTo>
                      <a:pt x="161" y="110"/>
                    </a:lnTo>
                    <a:lnTo>
                      <a:pt x="161" y="111"/>
                    </a:lnTo>
                    <a:lnTo>
                      <a:pt x="161" y="114"/>
                    </a:lnTo>
                    <a:lnTo>
                      <a:pt x="161" y="115"/>
                    </a:lnTo>
                    <a:lnTo>
                      <a:pt x="162" y="118"/>
                    </a:lnTo>
                    <a:lnTo>
                      <a:pt x="162" y="119"/>
                    </a:lnTo>
                    <a:lnTo>
                      <a:pt x="162" y="122"/>
                    </a:lnTo>
                    <a:lnTo>
                      <a:pt x="164" y="123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4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6"/>
                    </a:lnTo>
                    <a:lnTo>
                      <a:pt x="165" y="122"/>
                    </a:lnTo>
                    <a:lnTo>
                      <a:pt x="165" y="117"/>
                    </a:lnTo>
                    <a:lnTo>
                      <a:pt x="165" y="113"/>
                    </a:lnTo>
                    <a:lnTo>
                      <a:pt x="165" y="109"/>
                    </a:lnTo>
                    <a:lnTo>
                      <a:pt x="165" y="105"/>
                    </a:lnTo>
                    <a:lnTo>
                      <a:pt x="165" y="100"/>
                    </a:lnTo>
                    <a:lnTo>
                      <a:pt x="166" y="96"/>
                    </a:lnTo>
                    <a:lnTo>
                      <a:pt x="168" y="92"/>
                    </a:lnTo>
                    <a:lnTo>
                      <a:pt x="169" y="91"/>
                    </a:lnTo>
                    <a:lnTo>
                      <a:pt x="169" y="90"/>
                    </a:lnTo>
                    <a:lnTo>
                      <a:pt x="170" y="88"/>
                    </a:lnTo>
                    <a:lnTo>
                      <a:pt x="172" y="87"/>
                    </a:lnTo>
                    <a:lnTo>
                      <a:pt x="172" y="86"/>
                    </a:lnTo>
                    <a:lnTo>
                      <a:pt x="173" y="84"/>
                    </a:lnTo>
                    <a:lnTo>
                      <a:pt x="174" y="83"/>
                    </a:lnTo>
                    <a:lnTo>
                      <a:pt x="174" y="82"/>
                    </a:lnTo>
                    <a:lnTo>
                      <a:pt x="180" y="76"/>
                    </a:lnTo>
                    <a:lnTo>
                      <a:pt x="184" y="74"/>
                    </a:lnTo>
                    <a:lnTo>
                      <a:pt x="189" y="71"/>
                    </a:lnTo>
                    <a:lnTo>
                      <a:pt x="193" y="68"/>
                    </a:lnTo>
                    <a:lnTo>
                      <a:pt x="199" y="66"/>
                    </a:lnTo>
                    <a:lnTo>
                      <a:pt x="203" y="64"/>
                    </a:lnTo>
                    <a:lnTo>
                      <a:pt x="208" y="63"/>
                    </a:lnTo>
                    <a:lnTo>
                      <a:pt x="213" y="61"/>
                    </a:lnTo>
                    <a:lnTo>
                      <a:pt x="217" y="60"/>
                    </a:lnTo>
                    <a:lnTo>
                      <a:pt x="223" y="59"/>
                    </a:lnTo>
                    <a:lnTo>
                      <a:pt x="227" y="59"/>
                    </a:lnTo>
                    <a:lnTo>
                      <a:pt x="231" y="59"/>
                    </a:lnTo>
                    <a:lnTo>
                      <a:pt x="235" y="57"/>
                    </a:lnTo>
                    <a:lnTo>
                      <a:pt x="239" y="57"/>
                    </a:lnTo>
                    <a:lnTo>
                      <a:pt x="244" y="57"/>
                    </a:lnTo>
                    <a:lnTo>
                      <a:pt x="248" y="56"/>
                    </a:lnTo>
                    <a:lnTo>
                      <a:pt x="252" y="56"/>
                    </a:lnTo>
                    <a:lnTo>
                      <a:pt x="264" y="53"/>
                    </a:lnTo>
                    <a:lnTo>
                      <a:pt x="275" y="49"/>
                    </a:lnTo>
                    <a:lnTo>
                      <a:pt x="286" y="44"/>
                    </a:lnTo>
                    <a:lnTo>
                      <a:pt x="297" y="36"/>
                    </a:lnTo>
                    <a:lnTo>
                      <a:pt x="305" y="28"/>
                    </a:lnTo>
                    <a:lnTo>
                      <a:pt x="313" y="20"/>
                    </a:lnTo>
                    <a:lnTo>
                      <a:pt x="320" y="10"/>
                    </a:lnTo>
                    <a:lnTo>
                      <a:pt x="325" y="1"/>
                    </a:lnTo>
                    <a:lnTo>
                      <a:pt x="325" y="1"/>
                    </a:lnTo>
                    <a:lnTo>
                      <a:pt x="325" y="1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5" y="0"/>
                    </a:lnTo>
                    <a:lnTo>
                      <a:pt x="324" y="1"/>
                    </a:lnTo>
                    <a:lnTo>
                      <a:pt x="322" y="2"/>
                    </a:lnTo>
                    <a:lnTo>
                      <a:pt x="322" y="4"/>
                    </a:lnTo>
                    <a:lnTo>
                      <a:pt x="321" y="5"/>
                    </a:lnTo>
                    <a:lnTo>
                      <a:pt x="320" y="6"/>
                    </a:lnTo>
                    <a:lnTo>
                      <a:pt x="320" y="8"/>
                    </a:lnTo>
                    <a:lnTo>
                      <a:pt x="318" y="9"/>
                    </a:lnTo>
                    <a:lnTo>
                      <a:pt x="317" y="10"/>
                    </a:lnTo>
                    <a:lnTo>
                      <a:pt x="314" y="13"/>
                    </a:lnTo>
                    <a:lnTo>
                      <a:pt x="311" y="17"/>
                    </a:lnTo>
                    <a:lnTo>
                      <a:pt x="309" y="20"/>
                    </a:lnTo>
                    <a:lnTo>
                      <a:pt x="306" y="23"/>
                    </a:lnTo>
                    <a:lnTo>
                      <a:pt x="303" y="25"/>
                    </a:lnTo>
                    <a:lnTo>
                      <a:pt x="299" y="28"/>
                    </a:lnTo>
                    <a:lnTo>
                      <a:pt x="297" y="31"/>
                    </a:lnTo>
                    <a:lnTo>
                      <a:pt x="294" y="33"/>
                    </a:lnTo>
                    <a:lnTo>
                      <a:pt x="285" y="40"/>
                    </a:lnTo>
                    <a:lnTo>
                      <a:pt x="275" y="45"/>
                    </a:lnTo>
                    <a:lnTo>
                      <a:pt x="264" y="49"/>
                    </a:lnTo>
                    <a:lnTo>
                      <a:pt x="254" y="51"/>
                    </a:lnTo>
                    <a:lnTo>
                      <a:pt x="243" y="53"/>
                    </a:lnTo>
                    <a:lnTo>
                      <a:pt x="232" y="55"/>
                    </a:lnTo>
                    <a:lnTo>
                      <a:pt x="221" y="56"/>
                    </a:lnTo>
                    <a:lnTo>
                      <a:pt x="211" y="57"/>
                    </a:lnTo>
                    <a:lnTo>
                      <a:pt x="205" y="59"/>
                    </a:lnTo>
                    <a:lnTo>
                      <a:pt x="201" y="60"/>
                    </a:lnTo>
                    <a:lnTo>
                      <a:pt x="196" y="61"/>
                    </a:lnTo>
                    <a:lnTo>
                      <a:pt x="192" y="64"/>
                    </a:lnTo>
                    <a:lnTo>
                      <a:pt x="188" y="66"/>
                    </a:lnTo>
                    <a:lnTo>
                      <a:pt x="184" y="68"/>
                    </a:lnTo>
                    <a:lnTo>
                      <a:pt x="180" y="72"/>
                    </a:lnTo>
                    <a:lnTo>
                      <a:pt x="176" y="75"/>
                    </a:lnTo>
                    <a:lnTo>
                      <a:pt x="172" y="78"/>
                    </a:lnTo>
                    <a:lnTo>
                      <a:pt x="169" y="82"/>
                    </a:lnTo>
                    <a:lnTo>
                      <a:pt x="168" y="84"/>
                    </a:lnTo>
                    <a:lnTo>
                      <a:pt x="165" y="88"/>
                    </a:lnTo>
                    <a:lnTo>
                      <a:pt x="164" y="92"/>
                    </a:lnTo>
                    <a:lnTo>
                      <a:pt x="162" y="96"/>
                    </a:lnTo>
                    <a:lnTo>
                      <a:pt x="162" y="100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5"/>
                    </a:lnTo>
                    <a:lnTo>
                      <a:pt x="161" y="106"/>
                    </a:lnTo>
                    <a:lnTo>
                      <a:pt x="161" y="106"/>
                    </a:lnTo>
                    <a:lnTo>
                      <a:pt x="161" y="106"/>
                    </a:lnTo>
                    <a:lnTo>
                      <a:pt x="156" y="102"/>
                    </a:lnTo>
                    <a:lnTo>
                      <a:pt x="148" y="105"/>
                    </a:lnTo>
                    <a:lnTo>
                      <a:pt x="139" y="106"/>
                    </a:lnTo>
                    <a:lnTo>
                      <a:pt x="131" y="109"/>
                    </a:lnTo>
                    <a:lnTo>
                      <a:pt x="123" y="111"/>
                    </a:lnTo>
                    <a:lnTo>
                      <a:pt x="117" y="115"/>
                    </a:lnTo>
                    <a:lnTo>
                      <a:pt x="109" y="118"/>
                    </a:lnTo>
                    <a:lnTo>
                      <a:pt x="102" y="122"/>
                    </a:lnTo>
                    <a:lnTo>
                      <a:pt x="94" y="125"/>
                    </a:lnTo>
                    <a:lnTo>
                      <a:pt x="92" y="127"/>
                    </a:lnTo>
                    <a:lnTo>
                      <a:pt x="91" y="129"/>
                    </a:lnTo>
                    <a:lnTo>
                      <a:pt x="88" y="130"/>
                    </a:lnTo>
                    <a:lnTo>
                      <a:pt x="87" y="131"/>
                    </a:lnTo>
                    <a:lnTo>
                      <a:pt x="84" y="133"/>
                    </a:lnTo>
                    <a:lnTo>
                      <a:pt x="82" y="133"/>
                    </a:lnTo>
                    <a:lnTo>
                      <a:pt x="80" y="134"/>
                    </a:lnTo>
                    <a:lnTo>
                      <a:pt x="78" y="135"/>
                    </a:lnTo>
                    <a:lnTo>
                      <a:pt x="75" y="137"/>
                    </a:lnTo>
                    <a:lnTo>
                      <a:pt x="72" y="138"/>
                    </a:lnTo>
                    <a:lnTo>
                      <a:pt x="70" y="141"/>
                    </a:lnTo>
                    <a:lnTo>
                      <a:pt x="68" y="142"/>
                    </a:lnTo>
                    <a:lnTo>
                      <a:pt x="66" y="145"/>
                    </a:lnTo>
                    <a:lnTo>
                      <a:pt x="63" y="146"/>
                    </a:lnTo>
                    <a:lnTo>
                      <a:pt x="62" y="149"/>
                    </a:lnTo>
                    <a:lnTo>
                      <a:pt x="59" y="152"/>
                    </a:lnTo>
                    <a:lnTo>
                      <a:pt x="56" y="154"/>
                    </a:lnTo>
                    <a:lnTo>
                      <a:pt x="53" y="157"/>
                    </a:lnTo>
                    <a:lnTo>
                      <a:pt x="49" y="160"/>
                    </a:lnTo>
                    <a:lnTo>
                      <a:pt x="47" y="162"/>
                    </a:lnTo>
                    <a:lnTo>
                      <a:pt x="44" y="165"/>
                    </a:lnTo>
                    <a:lnTo>
                      <a:pt x="41" y="169"/>
                    </a:lnTo>
                    <a:lnTo>
                      <a:pt x="39" y="172"/>
                    </a:lnTo>
                    <a:lnTo>
                      <a:pt x="36" y="174"/>
                    </a:lnTo>
                    <a:lnTo>
                      <a:pt x="35" y="176"/>
                    </a:lnTo>
                    <a:lnTo>
                      <a:pt x="33" y="177"/>
                    </a:lnTo>
                    <a:lnTo>
                      <a:pt x="33" y="180"/>
                    </a:lnTo>
                    <a:lnTo>
                      <a:pt x="32" y="181"/>
                    </a:lnTo>
                    <a:lnTo>
                      <a:pt x="31" y="182"/>
                    </a:lnTo>
                    <a:lnTo>
                      <a:pt x="31" y="184"/>
                    </a:lnTo>
                    <a:lnTo>
                      <a:pt x="29" y="185"/>
                    </a:lnTo>
                    <a:lnTo>
                      <a:pt x="29" y="186"/>
                    </a:lnTo>
                    <a:lnTo>
                      <a:pt x="27" y="195"/>
                    </a:lnTo>
                    <a:lnTo>
                      <a:pt x="24" y="203"/>
                    </a:lnTo>
                    <a:lnTo>
                      <a:pt x="23" y="211"/>
                    </a:lnTo>
                    <a:lnTo>
                      <a:pt x="21" y="217"/>
                    </a:lnTo>
                    <a:lnTo>
                      <a:pt x="19" y="225"/>
                    </a:lnTo>
                    <a:lnTo>
                      <a:pt x="17" y="232"/>
                    </a:lnTo>
                    <a:lnTo>
                      <a:pt x="15" y="240"/>
                    </a:lnTo>
                    <a:lnTo>
                      <a:pt x="10" y="247"/>
                    </a:lnTo>
                    <a:lnTo>
                      <a:pt x="9" y="250"/>
                    </a:lnTo>
                    <a:lnTo>
                      <a:pt x="8" y="251"/>
                    </a:lnTo>
                    <a:lnTo>
                      <a:pt x="6" y="252"/>
                    </a:lnTo>
                    <a:lnTo>
                      <a:pt x="5" y="255"/>
                    </a:lnTo>
                    <a:lnTo>
                      <a:pt x="4" y="256"/>
                    </a:lnTo>
                    <a:lnTo>
                      <a:pt x="2" y="258"/>
                    </a:lnTo>
                    <a:lnTo>
                      <a:pt x="1" y="260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0" y="262"/>
                    </a:lnTo>
                    <a:lnTo>
                      <a:pt x="1" y="262"/>
                    </a:lnTo>
                    <a:lnTo>
                      <a:pt x="1" y="262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1" name="Freeform 239"/>
              <p:cNvSpPr>
                <a:spLocks/>
              </p:cNvSpPr>
              <p:nvPr/>
            </p:nvSpPr>
            <p:spPr bwMode="auto">
              <a:xfrm>
                <a:off x="986" y="1278"/>
                <a:ext cx="196" cy="165"/>
              </a:xfrm>
              <a:custGeom>
                <a:avLst/>
                <a:gdLst>
                  <a:gd name="T0" fmla="*/ 0 w 196"/>
                  <a:gd name="T1" fmla="*/ 116 h 165"/>
                  <a:gd name="T2" fmla="*/ 1 w 196"/>
                  <a:gd name="T3" fmla="*/ 116 h 165"/>
                  <a:gd name="T4" fmla="*/ 9 w 196"/>
                  <a:gd name="T5" fmla="*/ 116 h 165"/>
                  <a:gd name="T6" fmla="*/ 21 w 196"/>
                  <a:gd name="T7" fmla="*/ 117 h 165"/>
                  <a:gd name="T8" fmla="*/ 29 w 196"/>
                  <a:gd name="T9" fmla="*/ 133 h 165"/>
                  <a:gd name="T10" fmla="*/ 40 w 196"/>
                  <a:gd name="T11" fmla="*/ 151 h 165"/>
                  <a:gd name="T12" fmla="*/ 47 w 196"/>
                  <a:gd name="T13" fmla="*/ 159 h 165"/>
                  <a:gd name="T14" fmla="*/ 51 w 196"/>
                  <a:gd name="T15" fmla="*/ 165 h 165"/>
                  <a:gd name="T16" fmla="*/ 49 w 196"/>
                  <a:gd name="T17" fmla="*/ 160 h 165"/>
                  <a:gd name="T18" fmla="*/ 45 w 196"/>
                  <a:gd name="T19" fmla="*/ 151 h 165"/>
                  <a:gd name="T20" fmla="*/ 39 w 196"/>
                  <a:gd name="T21" fmla="*/ 140 h 165"/>
                  <a:gd name="T22" fmla="*/ 32 w 196"/>
                  <a:gd name="T23" fmla="*/ 128 h 165"/>
                  <a:gd name="T24" fmla="*/ 29 w 196"/>
                  <a:gd name="T25" fmla="*/ 121 h 165"/>
                  <a:gd name="T26" fmla="*/ 29 w 196"/>
                  <a:gd name="T27" fmla="*/ 117 h 165"/>
                  <a:gd name="T28" fmla="*/ 31 w 196"/>
                  <a:gd name="T29" fmla="*/ 117 h 165"/>
                  <a:gd name="T30" fmla="*/ 31 w 196"/>
                  <a:gd name="T31" fmla="*/ 116 h 165"/>
                  <a:gd name="T32" fmla="*/ 52 w 196"/>
                  <a:gd name="T33" fmla="*/ 113 h 165"/>
                  <a:gd name="T34" fmla="*/ 82 w 196"/>
                  <a:gd name="T35" fmla="*/ 113 h 165"/>
                  <a:gd name="T36" fmla="*/ 129 w 196"/>
                  <a:gd name="T37" fmla="*/ 106 h 165"/>
                  <a:gd name="T38" fmla="*/ 182 w 196"/>
                  <a:gd name="T39" fmla="*/ 98 h 165"/>
                  <a:gd name="T40" fmla="*/ 196 w 196"/>
                  <a:gd name="T41" fmla="*/ 93 h 165"/>
                  <a:gd name="T42" fmla="*/ 196 w 196"/>
                  <a:gd name="T43" fmla="*/ 93 h 165"/>
                  <a:gd name="T44" fmla="*/ 196 w 196"/>
                  <a:gd name="T45" fmla="*/ 93 h 165"/>
                  <a:gd name="T46" fmla="*/ 196 w 196"/>
                  <a:gd name="T47" fmla="*/ 91 h 165"/>
                  <a:gd name="T48" fmla="*/ 182 w 196"/>
                  <a:gd name="T49" fmla="*/ 95 h 165"/>
                  <a:gd name="T50" fmla="*/ 164 w 196"/>
                  <a:gd name="T51" fmla="*/ 99 h 165"/>
                  <a:gd name="T52" fmla="*/ 148 w 196"/>
                  <a:gd name="T53" fmla="*/ 101 h 165"/>
                  <a:gd name="T54" fmla="*/ 131 w 196"/>
                  <a:gd name="T55" fmla="*/ 102 h 165"/>
                  <a:gd name="T56" fmla="*/ 117 w 196"/>
                  <a:gd name="T57" fmla="*/ 104 h 165"/>
                  <a:gd name="T58" fmla="*/ 102 w 196"/>
                  <a:gd name="T59" fmla="*/ 105 h 165"/>
                  <a:gd name="T60" fmla="*/ 83 w 196"/>
                  <a:gd name="T61" fmla="*/ 105 h 165"/>
                  <a:gd name="T62" fmla="*/ 66 w 196"/>
                  <a:gd name="T63" fmla="*/ 94 h 165"/>
                  <a:gd name="T64" fmla="*/ 48 w 196"/>
                  <a:gd name="T65" fmla="*/ 78 h 165"/>
                  <a:gd name="T66" fmla="*/ 37 w 196"/>
                  <a:gd name="T67" fmla="*/ 55 h 165"/>
                  <a:gd name="T68" fmla="*/ 28 w 196"/>
                  <a:gd name="T69" fmla="*/ 32 h 165"/>
                  <a:gd name="T70" fmla="*/ 17 w 196"/>
                  <a:gd name="T71" fmla="*/ 12 h 165"/>
                  <a:gd name="T72" fmla="*/ 12 w 196"/>
                  <a:gd name="T73" fmla="*/ 5 h 165"/>
                  <a:gd name="T74" fmla="*/ 9 w 196"/>
                  <a:gd name="T75" fmla="*/ 3 h 165"/>
                  <a:gd name="T76" fmla="*/ 8 w 196"/>
                  <a:gd name="T77" fmla="*/ 1 h 165"/>
                  <a:gd name="T78" fmla="*/ 6 w 196"/>
                  <a:gd name="T79" fmla="*/ 1 h 165"/>
                  <a:gd name="T80" fmla="*/ 4 w 196"/>
                  <a:gd name="T81" fmla="*/ 0 h 165"/>
                  <a:gd name="T82" fmla="*/ 4 w 196"/>
                  <a:gd name="T83" fmla="*/ 0 h 165"/>
                  <a:gd name="T84" fmla="*/ 19 w 196"/>
                  <a:gd name="T85" fmla="*/ 20 h 165"/>
                  <a:gd name="T86" fmla="*/ 39 w 196"/>
                  <a:gd name="T87" fmla="*/ 65 h 165"/>
                  <a:gd name="T88" fmla="*/ 52 w 196"/>
                  <a:gd name="T89" fmla="*/ 87 h 165"/>
                  <a:gd name="T90" fmla="*/ 55 w 196"/>
                  <a:gd name="T91" fmla="*/ 90 h 165"/>
                  <a:gd name="T92" fmla="*/ 63 w 196"/>
                  <a:gd name="T93" fmla="*/ 95 h 165"/>
                  <a:gd name="T94" fmla="*/ 75 w 196"/>
                  <a:gd name="T95" fmla="*/ 105 h 165"/>
                  <a:gd name="T96" fmla="*/ 83 w 196"/>
                  <a:gd name="T97" fmla="*/ 109 h 165"/>
                  <a:gd name="T98" fmla="*/ 83 w 196"/>
                  <a:gd name="T99" fmla="*/ 109 h 165"/>
                  <a:gd name="T100" fmla="*/ 76 w 196"/>
                  <a:gd name="T101" fmla="*/ 112 h 165"/>
                  <a:gd name="T102" fmla="*/ 66 w 196"/>
                  <a:gd name="T103" fmla="*/ 110 h 165"/>
                  <a:gd name="T104" fmla="*/ 56 w 196"/>
                  <a:gd name="T105" fmla="*/ 109 h 165"/>
                  <a:gd name="T106" fmla="*/ 52 w 196"/>
                  <a:gd name="T107" fmla="*/ 109 h 165"/>
                  <a:gd name="T108" fmla="*/ 43 w 196"/>
                  <a:gd name="T109" fmla="*/ 109 h 165"/>
                  <a:gd name="T110" fmla="*/ 29 w 196"/>
                  <a:gd name="T111" fmla="*/ 112 h 165"/>
                  <a:gd name="T112" fmla="*/ 17 w 196"/>
                  <a:gd name="T113" fmla="*/ 114 h 165"/>
                  <a:gd name="T114" fmla="*/ 6 w 196"/>
                  <a:gd name="T115" fmla="*/ 114 h 165"/>
                  <a:gd name="T116" fmla="*/ 0 w 196"/>
                  <a:gd name="T117" fmla="*/ 116 h 165"/>
                  <a:gd name="T118" fmla="*/ 0 w 196"/>
                  <a:gd name="T119" fmla="*/ 1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6" h="165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9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9" y="117"/>
                    </a:lnTo>
                    <a:lnTo>
                      <a:pt x="21" y="117"/>
                    </a:lnTo>
                    <a:lnTo>
                      <a:pt x="24" y="118"/>
                    </a:lnTo>
                    <a:lnTo>
                      <a:pt x="25" y="124"/>
                    </a:lnTo>
                    <a:lnTo>
                      <a:pt x="28" y="128"/>
                    </a:lnTo>
                    <a:lnTo>
                      <a:pt x="29" y="133"/>
                    </a:lnTo>
                    <a:lnTo>
                      <a:pt x="32" y="137"/>
                    </a:lnTo>
                    <a:lnTo>
                      <a:pt x="35" y="141"/>
                    </a:lnTo>
                    <a:lnTo>
                      <a:pt x="37" y="147"/>
                    </a:lnTo>
                    <a:lnTo>
                      <a:pt x="40" y="151"/>
                    </a:lnTo>
                    <a:lnTo>
                      <a:pt x="43" y="155"/>
                    </a:lnTo>
                    <a:lnTo>
                      <a:pt x="44" y="156"/>
                    </a:lnTo>
                    <a:lnTo>
                      <a:pt x="45" y="157"/>
                    </a:lnTo>
                    <a:lnTo>
                      <a:pt x="47" y="159"/>
                    </a:lnTo>
                    <a:lnTo>
                      <a:pt x="48" y="160"/>
                    </a:lnTo>
                    <a:lnTo>
                      <a:pt x="48" y="161"/>
                    </a:lnTo>
                    <a:lnTo>
                      <a:pt x="49" y="163"/>
                    </a:lnTo>
                    <a:lnTo>
                      <a:pt x="51" y="165"/>
                    </a:lnTo>
                    <a:lnTo>
                      <a:pt x="52" y="165"/>
                    </a:lnTo>
                    <a:lnTo>
                      <a:pt x="51" y="164"/>
                    </a:lnTo>
                    <a:lnTo>
                      <a:pt x="51" y="161"/>
                    </a:lnTo>
                    <a:lnTo>
                      <a:pt x="49" y="160"/>
                    </a:lnTo>
                    <a:lnTo>
                      <a:pt x="48" y="157"/>
                    </a:lnTo>
                    <a:lnTo>
                      <a:pt x="47" y="156"/>
                    </a:lnTo>
                    <a:lnTo>
                      <a:pt x="45" y="153"/>
                    </a:lnTo>
                    <a:lnTo>
                      <a:pt x="45" y="151"/>
                    </a:lnTo>
                    <a:lnTo>
                      <a:pt x="44" y="149"/>
                    </a:lnTo>
                    <a:lnTo>
                      <a:pt x="41" y="147"/>
                    </a:lnTo>
                    <a:lnTo>
                      <a:pt x="40" y="143"/>
                    </a:lnTo>
                    <a:lnTo>
                      <a:pt x="39" y="140"/>
                    </a:lnTo>
                    <a:lnTo>
                      <a:pt x="36" y="137"/>
                    </a:lnTo>
                    <a:lnTo>
                      <a:pt x="35" y="134"/>
                    </a:lnTo>
                    <a:lnTo>
                      <a:pt x="33" y="130"/>
                    </a:lnTo>
                    <a:lnTo>
                      <a:pt x="32" y="128"/>
                    </a:lnTo>
                    <a:lnTo>
                      <a:pt x="31" y="124"/>
                    </a:lnTo>
                    <a:lnTo>
                      <a:pt x="29" y="124"/>
                    </a:lnTo>
                    <a:lnTo>
                      <a:pt x="29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29" y="120"/>
                    </a:lnTo>
                    <a:lnTo>
                      <a:pt x="29" y="118"/>
                    </a:lnTo>
                    <a:lnTo>
                      <a:pt x="29" y="117"/>
                    </a:lnTo>
                    <a:lnTo>
                      <a:pt x="29" y="117"/>
                    </a:lnTo>
                    <a:lnTo>
                      <a:pt x="29" y="117"/>
                    </a:lnTo>
                    <a:lnTo>
                      <a:pt x="31" y="117"/>
                    </a:lnTo>
                    <a:lnTo>
                      <a:pt x="31" y="117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7" y="113"/>
                    </a:lnTo>
                    <a:lnTo>
                      <a:pt x="45" y="113"/>
                    </a:lnTo>
                    <a:lnTo>
                      <a:pt x="52" y="113"/>
                    </a:lnTo>
                    <a:lnTo>
                      <a:pt x="60" y="114"/>
                    </a:lnTo>
                    <a:lnTo>
                      <a:pt x="67" y="114"/>
                    </a:lnTo>
                    <a:lnTo>
                      <a:pt x="75" y="114"/>
                    </a:lnTo>
                    <a:lnTo>
                      <a:pt x="82" y="113"/>
                    </a:lnTo>
                    <a:lnTo>
                      <a:pt x="88" y="110"/>
                    </a:lnTo>
                    <a:lnTo>
                      <a:pt x="102" y="109"/>
                    </a:lnTo>
                    <a:lnTo>
                      <a:pt x="115" y="108"/>
                    </a:lnTo>
                    <a:lnTo>
                      <a:pt x="129" y="106"/>
                    </a:lnTo>
                    <a:lnTo>
                      <a:pt x="143" y="105"/>
                    </a:lnTo>
                    <a:lnTo>
                      <a:pt x="157" y="104"/>
                    </a:lnTo>
                    <a:lnTo>
                      <a:pt x="170" y="101"/>
                    </a:lnTo>
                    <a:lnTo>
                      <a:pt x="182" y="98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2" y="93"/>
                    </a:lnTo>
                    <a:lnTo>
                      <a:pt x="186" y="94"/>
                    </a:lnTo>
                    <a:lnTo>
                      <a:pt x="182" y="95"/>
                    </a:lnTo>
                    <a:lnTo>
                      <a:pt x="177" y="97"/>
                    </a:lnTo>
                    <a:lnTo>
                      <a:pt x="173" y="98"/>
                    </a:lnTo>
                    <a:lnTo>
                      <a:pt x="168" y="98"/>
                    </a:lnTo>
                    <a:lnTo>
                      <a:pt x="164" y="99"/>
                    </a:lnTo>
                    <a:lnTo>
                      <a:pt x="158" y="101"/>
                    </a:lnTo>
                    <a:lnTo>
                      <a:pt x="156" y="101"/>
                    </a:lnTo>
                    <a:lnTo>
                      <a:pt x="152" y="101"/>
                    </a:lnTo>
                    <a:lnTo>
                      <a:pt x="148" y="101"/>
                    </a:lnTo>
                    <a:lnTo>
                      <a:pt x="143" y="101"/>
                    </a:lnTo>
                    <a:lnTo>
                      <a:pt x="139" y="102"/>
                    </a:lnTo>
                    <a:lnTo>
                      <a:pt x="135" y="102"/>
                    </a:lnTo>
                    <a:lnTo>
                      <a:pt x="131" y="102"/>
                    </a:lnTo>
                    <a:lnTo>
                      <a:pt x="127" y="102"/>
                    </a:lnTo>
                    <a:lnTo>
                      <a:pt x="123" y="104"/>
                    </a:lnTo>
                    <a:lnTo>
                      <a:pt x="119" y="104"/>
                    </a:lnTo>
                    <a:lnTo>
                      <a:pt x="117" y="104"/>
                    </a:lnTo>
                    <a:lnTo>
                      <a:pt x="113" y="105"/>
                    </a:lnTo>
                    <a:lnTo>
                      <a:pt x="109" y="105"/>
                    </a:lnTo>
                    <a:lnTo>
                      <a:pt x="106" y="105"/>
                    </a:lnTo>
                    <a:lnTo>
                      <a:pt x="102" y="105"/>
                    </a:lnTo>
                    <a:lnTo>
                      <a:pt x="98" y="105"/>
                    </a:lnTo>
                    <a:lnTo>
                      <a:pt x="92" y="106"/>
                    </a:lnTo>
                    <a:lnTo>
                      <a:pt x="87" y="106"/>
                    </a:lnTo>
                    <a:lnTo>
                      <a:pt x="83" y="105"/>
                    </a:lnTo>
                    <a:lnTo>
                      <a:pt x="78" y="102"/>
                    </a:lnTo>
                    <a:lnTo>
                      <a:pt x="74" y="101"/>
                    </a:lnTo>
                    <a:lnTo>
                      <a:pt x="70" y="97"/>
                    </a:lnTo>
                    <a:lnTo>
                      <a:pt x="66" y="94"/>
                    </a:lnTo>
                    <a:lnTo>
                      <a:pt x="62" y="91"/>
                    </a:lnTo>
                    <a:lnTo>
                      <a:pt x="56" y="87"/>
                    </a:lnTo>
                    <a:lnTo>
                      <a:pt x="52" y="82"/>
                    </a:lnTo>
                    <a:lnTo>
                      <a:pt x="48" y="78"/>
                    </a:lnTo>
                    <a:lnTo>
                      <a:pt x="45" y="71"/>
                    </a:lnTo>
                    <a:lnTo>
                      <a:pt x="43" y="66"/>
                    </a:lnTo>
                    <a:lnTo>
                      <a:pt x="40" y="61"/>
                    </a:lnTo>
                    <a:lnTo>
                      <a:pt x="37" y="55"/>
                    </a:lnTo>
                    <a:lnTo>
                      <a:pt x="35" y="48"/>
                    </a:lnTo>
                    <a:lnTo>
                      <a:pt x="33" y="43"/>
                    </a:lnTo>
                    <a:lnTo>
                      <a:pt x="31" y="38"/>
                    </a:lnTo>
                    <a:lnTo>
                      <a:pt x="28" y="32"/>
                    </a:lnTo>
                    <a:lnTo>
                      <a:pt x="25" y="27"/>
                    </a:lnTo>
                    <a:lnTo>
                      <a:pt x="23" y="22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2" y="9"/>
                    </a:lnTo>
                    <a:lnTo>
                      <a:pt x="19" y="20"/>
                    </a:lnTo>
                    <a:lnTo>
                      <a:pt x="24" y="31"/>
                    </a:lnTo>
                    <a:lnTo>
                      <a:pt x="29" y="42"/>
                    </a:lnTo>
                    <a:lnTo>
                      <a:pt x="33" y="54"/>
                    </a:lnTo>
                    <a:lnTo>
                      <a:pt x="39" y="65"/>
                    </a:lnTo>
                    <a:lnTo>
                      <a:pt x="44" y="75"/>
                    </a:lnTo>
                    <a:lnTo>
                      <a:pt x="51" y="86"/>
                    </a:lnTo>
                    <a:lnTo>
                      <a:pt x="51" y="86"/>
                    </a:lnTo>
                    <a:lnTo>
                      <a:pt x="52" y="87"/>
                    </a:lnTo>
                    <a:lnTo>
                      <a:pt x="52" y="87"/>
                    </a:lnTo>
                    <a:lnTo>
                      <a:pt x="53" y="89"/>
                    </a:lnTo>
                    <a:lnTo>
                      <a:pt x="53" y="89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6" y="91"/>
                    </a:lnTo>
                    <a:lnTo>
                      <a:pt x="59" y="94"/>
                    </a:lnTo>
                    <a:lnTo>
                      <a:pt x="63" y="95"/>
                    </a:lnTo>
                    <a:lnTo>
                      <a:pt x="66" y="98"/>
                    </a:lnTo>
                    <a:lnTo>
                      <a:pt x="68" y="101"/>
                    </a:lnTo>
                    <a:lnTo>
                      <a:pt x="72" y="104"/>
                    </a:lnTo>
                    <a:lnTo>
                      <a:pt x="75" y="105"/>
                    </a:lnTo>
                    <a:lnTo>
                      <a:pt x="79" y="106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79" y="110"/>
                    </a:lnTo>
                    <a:lnTo>
                      <a:pt x="76" y="112"/>
                    </a:lnTo>
                    <a:lnTo>
                      <a:pt x="74" y="112"/>
                    </a:lnTo>
                    <a:lnTo>
                      <a:pt x="71" y="110"/>
                    </a:lnTo>
                    <a:lnTo>
                      <a:pt x="68" y="110"/>
                    </a:lnTo>
                    <a:lnTo>
                      <a:pt x="66" y="110"/>
                    </a:lnTo>
                    <a:lnTo>
                      <a:pt x="62" y="109"/>
                    </a:lnTo>
                    <a:lnTo>
                      <a:pt x="59" y="109"/>
                    </a:lnTo>
                    <a:lnTo>
                      <a:pt x="57" y="109"/>
                    </a:lnTo>
                    <a:lnTo>
                      <a:pt x="56" y="109"/>
                    </a:lnTo>
                    <a:lnTo>
                      <a:pt x="55" y="109"/>
                    </a:lnTo>
                    <a:lnTo>
                      <a:pt x="55" y="109"/>
                    </a:lnTo>
                    <a:lnTo>
                      <a:pt x="53" y="109"/>
                    </a:lnTo>
                    <a:lnTo>
                      <a:pt x="52" y="109"/>
                    </a:lnTo>
                    <a:lnTo>
                      <a:pt x="51" y="109"/>
                    </a:lnTo>
                    <a:lnTo>
                      <a:pt x="49" y="109"/>
                    </a:lnTo>
                    <a:lnTo>
                      <a:pt x="47" y="109"/>
                    </a:lnTo>
                    <a:lnTo>
                      <a:pt x="43" y="109"/>
                    </a:lnTo>
                    <a:lnTo>
                      <a:pt x="39" y="109"/>
                    </a:lnTo>
                    <a:lnTo>
                      <a:pt x="36" y="110"/>
                    </a:lnTo>
                    <a:lnTo>
                      <a:pt x="33" y="112"/>
                    </a:lnTo>
                    <a:lnTo>
                      <a:pt x="29" y="112"/>
                    </a:lnTo>
                    <a:lnTo>
                      <a:pt x="27" y="113"/>
                    </a:lnTo>
                    <a:lnTo>
                      <a:pt x="24" y="114"/>
                    </a:lnTo>
                    <a:lnTo>
                      <a:pt x="21" y="114"/>
                    </a:lnTo>
                    <a:lnTo>
                      <a:pt x="17" y="114"/>
                    </a:lnTo>
                    <a:lnTo>
                      <a:pt x="14" y="113"/>
                    </a:lnTo>
                    <a:lnTo>
                      <a:pt x="12" y="113"/>
                    </a:lnTo>
                    <a:lnTo>
                      <a:pt x="9" y="113"/>
                    </a:lnTo>
                    <a:lnTo>
                      <a:pt x="6" y="114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2" name="Freeform 240"/>
              <p:cNvSpPr>
                <a:spLocks/>
              </p:cNvSpPr>
              <p:nvPr/>
            </p:nvSpPr>
            <p:spPr bwMode="auto">
              <a:xfrm>
                <a:off x="986" y="1278"/>
                <a:ext cx="196" cy="165"/>
              </a:xfrm>
              <a:custGeom>
                <a:avLst/>
                <a:gdLst>
                  <a:gd name="T0" fmla="*/ 0 w 196"/>
                  <a:gd name="T1" fmla="*/ 116 h 165"/>
                  <a:gd name="T2" fmla="*/ 1 w 196"/>
                  <a:gd name="T3" fmla="*/ 116 h 165"/>
                  <a:gd name="T4" fmla="*/ 9 w 196"/>
                  <a:gd name="T5" fmla="*/ 116 h 165"/>
                  <a:gd name="T6" fmla="*/ 21 w 196"/>
                  <a:gd name="T7" fmla="*/ 117 h 165"/>
                  <a:gd name="T8" fmla="*/ 29 w 196"/>
                  <a:gd name="T9" fmla="*/ 133 h 165"/>
                  <a:gd name="T10" fmla="*/ 40 w 196"/>
                  <a:gd name="T11" fmla="*/ 151 h 165"/>
                  <a:gd name="T12" fmla="*/ 47 w 196"/>
                  <a:gd name="T13" fmla="*/ 159 h 165"/>
                  <a:gd name="T14" fmla="*/ 51 w 196"/>
                  <a:gd name="T15" fmla="*/ 165 h 165"/>
                  <a:gd name="T16" fmla="*/ 49 w 196"/>
                  <a:gd name="T17" fmla="*/ 160 h 165"/>
                  <a:gd name="T18" fmla="*/ 45 w 196"/>
                  <a:gd name="T19" fmla="*/ 151 h 165"/>
                  <a:gd name="T20" fmla="*/ 39 w 196"/>
                  <a:gd name="T21" fmla="*/ 140 h 165"/>
                  <a:gd name="T22" fmla="*/ 32 w 196"/>
                  <a:gd name="T23" fmla="*/ 128 h 165"/>
                  <a:gd name="T24" fmla="*/ 29 w 196"/>
                  <a:gd name="T25" fmla="*/ 121 h 165"/>
                  <a:gd name="T26" fmla="*/ 29 w 196"/>
                  <a:gd name="T27" fmla="*/ 117 h 165"/>
                  <a:gd name="T28" fmla="*/ 31 w 196"/>
                  <a:gd name="T29" fmla="*/ 117 h 165"/>
                  <a:gd name="T30" fmla="*/ 31 w 196"/>
                  <a:gd name="T31" fmla="*/ 116 h 165"/>
                  <a:gd name="T32" fmla="*/ 52 w 196"/>
                  <a:gd name="T33" fmla="*/ 113 h 165"/>
                  <a:gd name="T34" fmla="*/ 82 w 196"/>
                  <a:gd name="T35" fmla="*/ 113 h 165"/>
                  <a:gd name="T36" fmla="*/ 129 w 196"/>
                  <a:gd name="T37" fmla="*/ 106 h 165"/>
                  <a:gd name="T38" fmla="*/ 182 w 196"/>
                  <a:gd name="T39" fmla="*/ 98 h 165"/>
                  <a:gd name="T40" fmla="*/ 196 w 196"/>
                  <a:gd name="T41" fmla="*/ 93 h 165"/>
                  <a:gd name="T42" fmla="*/ 196 w 196"/>
                  <a:gd name="T43" fmla="*/ 93 h 165"/>
                  <a:gd name="T44" fmla="*/ 196 w 196"/>
                  <a:gd name="T45" fmla="*/ 93 h 165"/>
                  <a:gd name="T46" fmla="*/ 196 w 196"/>
                  <a:gd name="T47" fmla="*/ 91 h 165"/>
                  <a:gd name="T48" fmla="*/ 182 w 196"/>
                  <a:gd name="T49" fmla="*/ 95 h 165"/>
                  <a:gd name="T50" fmla="*/ 164 w 196"/>
                  <a:gd name="T51" fmla="*/ 99 h 165"/>
                  <a:gd name="T52" fmla="*/ 148 w 196"/>
                  <a:gd name="T53" fmla="*/ 101 h 165"/>
                  <a:gd name="T54" fmla="*/ 131 w 196"/>
                  <a:gd name="T55" fmla="*/ 102 h 165"/>
                  <a:gd name="T56" fmla="*/ 117 w 196"/>
                  <a:gd name="T57" fmla="*/ 104 h 165"/>
                  <a:gd name="T58" fmla="*/ 102 w 196"/>
                  <a:gd name="T59" fmla="*/ 105 h 165"/>
                  <a:gd name="T60" fmla="*/ 83 w 196"/>
                  <a:gd name="T61" fmla="*/ 105 h 165"/>
                  <a:gd name="T62" fmla="*/ 66 w 196"/>
                  <a:gd name="T63" fmla="*/ 94 h 165"/>
                  <a:gd name="T64" fmla="*/ 48 w 196"/>
                  <a:gd name="T65" fmla="*/ 78 h 165"/>
                  <a:gd name="T66" fmla="*/ 37 w 196"/>
                  <a:gd name="T67" fmla="*/ 55 h 165"/>
                  <a:gd name="T68" fmla="*/ 28 w 196"/>
                  <a:gd name="T69" fmla="*/ 32 h 165"/>
                  <a:gd name="T70" fmla="*/ 17 w 196"/>
                  <a:gd name="T71" fmla="*/ 12 h 165"/>
                  <a:gd name="T72" fmla="*/ 12 w 196"/>
                  <a:gd name="T73" fmla="*/ 5 h 165"/>
                  <a:gd name="T74" fmla="*/ 9 w 196"/>
                  <a:gd name="T75" fmla="*/ 3 h 165"/>
                  <a:gd name="T76" fmla="*/ 8 w 196"/>
                  <a:gd name="T77" fmla="*/ 1 h 165"/>
                  <a:gd name="T78" fmla="*/ 6 w 196"/>
                  <a:gd name="T79" fmla="*/ 1 h 165"/>
                  <a:gd name="T80" fmla="*/ 4 w 196"/>
                  <a:gd name="T81" fmla="*/ 0 h 165"/>
                  <a:gd name="T82" fmla="*/ 4 w 196"/>
                  <a:gd name="T83" fmla="*/ 0 h 165"/>
                  <a:gd name="T84" fmla="*/ 19 w 196"/>
                  <a:gd name="T85" fmla="*/ 20 h 165"/>
                  <a:gd name="T86" fmla="*/ 39 w 196"/>
                  <a:gd name="T87" fmla="*/ 65 h 165"/>
                  <a:gd name="T88" fmla="*/ 52 w 196"/>
                  <a:gd name="T89" fmla="*/ 87 h 165"/>
                  <a:gd name="T90" fmla="*/ 55 w 196"/>
                  <a:gd name="T91" fmla="*/ 90 h 165"/>
                  <a:gd name="T92" fmla="*/ 63 w 196"/>
                  <a:gd name="T93" fmla="*/ 95 h 165"/>
                  <a:gd name="T94" fmla="*/ 75 w 196"/>
                  <a:gd name="T95" fmla="*/ 105 h 165"/>
                  <a:gd name="T96" fmla="*/ 83 w 196"/>
                  <a:gd name="T97" fmla="*/ 109 h 165"/>
                  <a:gd name="T98" fmla="*/ 83 w 196"/>
                  <a:gd name="T99" fmla="*/ 109 h 165"/>
                  <a:gd name="T100" fmla="*/ 76 w 196"/>
                  <a:gd name="T101" fmla="*/ 112 h 165"/>
                  <a:gd name="T102" fmla="*/ 66 w 196"/>
                  <a:gd name="T103" fmla="*/ 110 h 165"/>
                  <a:gd name="T104" fmla="*/ 56 w 196"/>
                  <a:gd name="T105" fmla="*/ 109 h 165"/>
                  <a:gd name="T106" fmla="*/ 52 w 196"/>
                  <a:gd name="T107" fmla="*/ 109 h 165"/>
                  <a:gd name="T108" fmla="*/ 43 w 196"/>
                  <a:gd name="T109" fmla="*/ 109 h 165"/>
                  <a:gd name="T110" fmla="*/ 29 w 196"/>
                  <a:gd name="T111" fmla="*/ 112 h 165"/>
                  <a:gd name="T112" fmla="*/ 17 w 196"/>
                  <a:gd name="T113" fmla="*/ 114 h 165"/>
                  <a:gd name="T114" fmla="*/ 6 w 196"/>
                  <a:gd name="T115" fmla="*/ 114 h 165"/>
                  <a:gd name="T116" fmla="*/ 0 w 196"/>
                  <a:gd name="T117" fmla="*/ 116 h 165"/>
                  <a:gd name="T118" fmla="*/ 0 w 196"/>
                  <a:gd name="T119" fmla="*/ 1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6" h="165">
                    <a:moveTo>
                      <a:pt x="0" y="116"/>
                    </a:move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9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9" y="117"/>
                    </a:lnTo>
                    <a:lnTo>
                      <a:pt x="21" y="117"/>
                    </a:lnTo>
                    <a:lnTo>
                      <a:pt x="24" y="118"/>
                    </a:lnTo>
                    <a:lnTo>
                      <a:pt x="25" y="124"/>
                    </a:lnTo>
                    <a:lnTo>
                      <a:pt x="28" y="128"/>
                    </a:lnTo>
                    <a:lnTo>
                      <a:pt x="29" y="133"/>
                    </a:lnTo>
                    <a:lnTo>
                      <a:pt x="32" y="137"/>
                    </a:lnTo>
                    <a:lnTo>
                      <a:pt x="35" y="141"/>
                    </a:lnTo>
                    <a:lnTo>
                      <a:pt x="37" y="147"/>
                    </a:lnTo>
                    <a:lnTo>
                      <a:pt x="40" y="151"/>
                    </a:lnTo>
                    <a:lnTo>
                      <a:pt x="43" y="155"/>
                    </a:lnTo>
                    <a:lnTo>
                      <a:pt x="44" y="156"/>
                    </a:lnTo>
                    <a:lnTo>
                      <a:pt x="45" y="157"/>
                    </a:lnTo>
                    <a:lnTo>
                      <a:pt x="47" y="159"/>
                    </a:lnTo>
                    <a:lnTo>
                      <a:pt x="48" y="160"/>
                    </a:lnTo>
                    <a:lnTo>
                      <a:pt x="48" y="161"/>
                    </a:lnTo>
                    <a:lnTo>
                      <a:pt x="49" y="163"/>
                    </a:lnTo>
                    <a:lnTo>
                      <a:pt x="51" y="165"/>
                    </a:lnTo>
                    <a:lnTo>
                      <a:pt x="52" y="165"/>
                    </a:lnTo>
                    <a:lnTo>
                      <a:pt x="51" y="164"/>
                    </a:lnTo>
                    <a:lnTo>
                      <a:pt x="51" y="161"/>
                    </a:lnTo>
                    <a:lnTo>
                      <a:pt x="49" y="160"/>
                    </a:lnTo>
                    <a:lnTo>
                      <a:pt x="48" y="157"/>
                    </a:lnTo>
                    <a:lnTo>
                      <a:pt x="47" y="156"/>
                    </a:lnTo>
                    <a:lnTo>
                      <a:pt x="45" y="153"/>
                    </a:lnTo>
                    <a:lnTo>
                      <a:pt x="45" y="151"/>
                    </a:lnTo>
                    <a:lnTo>
                      <a:pt x="44" y="149"/>
                    </a:lnTo>
                    <a:lnTo>
                      <a:pt x="41" y="147"/>
                    </a:lnTo>
                    <a:lnTo>
                      <a:pt x="40" y="143"/>
                    </a:lnTo>
                    <a:lnTo>
                      <a:pt x="39" y="140"/>
                    </a:lnTo>
                    <a:lnTo>
                      <a:pt x="36" y="137"/>
                    </a:lnTo>
                    <a:lnTo>
                      <a:pt x="35" y="134"/>
                    </a:lnTo>
                    <a:lnTo>
                      <a:pt x="33" y="130"/>
                    </a:lnTo>
                    <a:lnTo>
                      <a:pt x="32" y="128"/>
                    </a:lnTo>
                    <a:lnTo>
                      <a:pt x="31" y="124"/>
                    </a:lnTo>
                    <a:lnTo>
                      <a:pt x="29" y="124"/>
                    </a:lnTo>
                    <a:lnTo>
                      <a:pt x="29" y="122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29" y="120"/>
                    </a:lnTo>
                    <a:lnTo>
                      <a:pt x="29" y="118"/>
                    </a:lnTo>
                    <a:lnTo>
                      <a:pt x="29" y="117"/>
                    </a:lnTo>
                    <a:lnTo>
                      <a:pt x="29" y="117"/>
                    </a:lnTo>
                    <a:lnTo>
                      <a:pt x="29" y="117"/>
                    </a:lnTo>
                    <a:lnTo>
                      <a:pt x="31" y="117"/>
                    </a:lnTo>
                    <a:lnTo>
                      <a:pt x="31" y="117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37" y="113"/>
                    </a:lnTo>
                    <a:lnTo>
                      <a:pt x="45" y="113"/>
                    </a:lnTo>
                    <a:lnTo>
                      <a:pt x="52" y="113"/>
                    </a:lnTo>
                    <a:lnTo>
                      <a:pt x="60" y="114"/>
                    </a:lnTo>
                    <a:lnTo>
                      <a:pt x="67" y="114"/>
                    </a:lnTo>
                    <a:lnTo>
                      <a:pt x="75" y="114"/>
                    </a:lnTo>
                    <a:lnTo>
                      <a:pt x="82" y="113"/>
                    </a:lnTo>
                    <a:lnTo>
                      <a:pt x="88" y="110"/>
                    </a:lnTo>
                    <a:lnTo>
                      <a:pt x="102" y="109"/>
                    </a:lnTo>
                    <a:lnTo>
                      <a:pt x="115" y="108"/>
                    </a:lnTo>
                    <a:lnTo>
                      <a:pt x="129" y="106"/>
                    </a:lnTo>
                    <a:lnTo>
                      <a:pt x="143" y="105"/>
                    </a:lnTo>
                    <a:lnTo>
                      <a:pt x="157" y="104"/>
                    </a:lnTo>
                    <a:lnTo>
                      <a:pt x="170" y="101"/>
                    </a:lnTo>
                    <a:lnTo>
                      <a:pt x="182" y="98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3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6" y="91"/>
                    </a:lnTo>
                    <a:lnTo>
                      <a:pt x="192" y="93"/>
                    </a:lnTo>
                    <a:lnTo>
                      <a:pt x="186" y="94"/>
                    </a:lnTo>
                    <a:lnTo>
                      <a:pt x="182" y="95"/>
                    </a:lnTo>
                    <a:lnTo>
                      <a:pt x="177" y="97"/>
                    </a:lnTo>
                    <a:lnTo>
                      <a:pt x="173" y="98"/>
                    </a:lnTo>
                    <a:lnTo>
                      <a:pt x="168" y="98"/>
                    </a:lnTo>
                    <a:lnTo>
                      <a:pt x="164" y="99"/>
                    </a:lnTo>
                    <a:lnTo>
                      <a:pt x="158" y="101"/>
                    </a:lnTo>
                    <a:lnTo>
                      <a:pt x="156" y="101"/>
                    </a:lnTo>
                    <a:lnTo>
                      <a:pt x="152" y="101"/>
                    </a:lnTo>
                    <a:lnTo>
                      <a:pt x="148" y="101"/>
                    </a:lnTo>
                    <a:lnTo>
                      <a:pt x="143" y="101"/>
                    </a:lnTo>
                    <a:lnTo>
                      <a:pt x="139" y="102"/>
                    </a:lnTo>
                    <a:lnTo>
                      <a:pt x="135" y="102"/>
                    </a:lnTo>
                    <a:lnTo>
                      <a:pt x="131" y="102"/>
                    </a:lnTo>
                    <a:lnTo>
                      <a:pt x="127" y="102"/>
                    </a:lnTo>
                    <a:lnTo>
                      <a:pt x="123" y="104"/>
                    </a:lnTo>
                    <a:lnTo>
                      <a:pt x="119" y="104"/>
                    </a:lnTo>
                    <a:lnTo>
                      <a:pt x="117" y="104"/>
                    </a:lnTo>
                    <a:lnTo>
                      <a:pt x="113" y="105"/>
                    </a:lnTo>
                    <a:lnTo>
                      <a:pt x="109" y="105"/>
                    </a:lnTo>
                    <a:lnTo>
                      <a:pt x="106" y="105"/>
                    </a:lnTo>
                    <a:lnTo>
                      <a:pt x="102" y="105"/>
                    </a:lnTo>
                    <a:lnTo>
                      <a:pt x="98" y="105"/>
                    </a:lnTo>
                    <a:lnTo>
                      <a:pt x="92" y="106"/>
                    </a:lnTo>
                    <a:lnTo>
                      <a:pt x="87" y="106"/>
                    </a:lnTo>
                    <a:lnTo>
                      <a:pt x="83" y="105"/>
                    </a:lnTo>
                    <a:lnTo>
                      <a:pt x="78" y="102"/>
                    </a:lnTo>
                    <a:lnTo>
                      <a:pt x="74" y="101"/>
                    </a:lnTo>
                    <a:lnTo>
                      <a:pt x="70" y="97"/>
                    </a:lnTo>
                    <a:lnTo>
                      <a:pt x="66" y="94"/>
                    </a:lnTo>
                    <a:lnTo>
                      <a:pt x="62" y="91"/>
                    </a:lnTo>
                    <a:lnTo>
                      <a:pt x="56" y="87"/>
                    </a:lnTo>
                    <a:lnTo>
                      <a:pt x="52" y="82"/>
                    </a:lnTo>
                    <a:lnTo>
                      <a:pt x="48" y="78"/>
                    </a:lnTo>
                    <a:lnTo>
                      <a:pt x="45" y="71"/>
                    </a:lnTo>
                    <a:lnTo>
                      <a:pt x="43" y="66"/>
                    </a:lnTo>
                    <a:lnTo>
                      <a:pt x="40" y="61"/>
                    </a:lnTo>
                    <a:lnTo>
                      <a:pt x="37" y="55"/>
                    </a:lnTo>
                    <a:lnTo>
                      <a:pt x="35" y="48"/>
                    </a:lnTo>
                    <a:lnTo>
                      <a:pt x="33" y="43"/>
                    </a:lnTo>
                    <a:lnTo>
                      <a:pt x="31" y="38"/>
                    </a:lnTo>
                    <a:lnTo>
                      <a:pt x="28" y="32"/>
                    </a:lnTo>
                    <a:lnTo>
                      <a:pt x="25" y="27"/>
                    </a:lnTo>
                    <a:lnTo>
                      <a:pt x="23" y="22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8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2" y="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12" y="9"/>
                    </a:lnTo>
                    <a:lnTo>
                      <a:pt x="19" y="20"/>
                    </a:lnTo>
                    <a:lnTo>
                      <a:pt x="24" y="31"/>
                    </a:lnTo>
                    <a:lnTo>
                      <a:pt x="29" y="42"/>
                    </a:lnTo>
                    <a:lnTo>
                      <a:pt x="33" y="54"/>
                    </a:lnTo>
                    <a:lnTo>
                      <a:pt x="39" y="65"/>
                    </a:lnTo>
                    <a:lnTo>
                      <a:pt x="44" y="75"/>
                    </a:lnTo>
                    <a:lnTo>
                      <a:pt x="51" y="86"/>
                    </a:lnTo>
                    <a:lnTo>
                      <a:pt x="51" y="86"/>
                    </a:lnTo>
                    <a:lnTo>
                      <a:pt x="52" y="87"/>
                    </a:lnTo>
                    <a:lnTo>
                      <a:pt x="52" y="87"/>
                    </a:lnTo>
                    <a:lnTo>
                      <a:pt x="53" y="89"/>
                    </a:lnTo>
                    <a:lnTo>
                      <a:pt x="53" y="89"/>
                    </a:lnTo>
                    <a:lnTo>
                      <a:pt x="55" y="90"/>
                    </a:lnTo>
                    <a:lnTo>
                      <a:pt x="55" y="90"/>
                    </a:lnTo>
                    <a:lnTo>
                      <a:pt x="56" y="91"/>
                    </a:lnTo>
                    <a:lnTo>
                      <a:pt x="59" y="94"/>
                    </a:lnTo>
                    <a:lnTo>
                      <a:pt x="63" y="95"/>
                    </a:lnTo>
                    <a:lnTo>
                      <a:pt x="66" y="98"/>
                    </a:lnTo>
                    <a:lnTo>
                      <a:pt x="68" y="101"/>
                    </a:lnTo>
                    <a:lnTo>
                      <a:pt x="72" y="104"/>
                    </a:lnTo>
                    <a:lnTo>
                      <a:pt x="75" y="105"/>
                    </a:lnTo>
                    <a:lnTo>
                      <a:pt x="79" y="106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83" y="109"/>
                    </a:lnTo>
                    <a:lnTo>
                      <a:pt x="79" y="110"/>
                    </a:lnTo>
                    <a:lnTo>
                      <a:pt x="76" y="112"/>
                    </a:lnTo>
                    <a:lnTo>
                      <a:pt x="74" y="112"/>
                    </a:lnTo>
                    <a:lnTo>
                      <a:pt x="71" y="110"/>
                    </a:lnTo>
                    <a:lnTo>
                      <a:pt x="68" y="110"/>
                    </a:lnTo>
                    <a:lnTo>
                      <a:pt x="66" y="110"/>
                    </a:lnTo>
                    <a:lnTo>
                      <a:pt x="62" y="109"/>
                    </a:lnTo>
                    <a:lnTo>
                      <a:pt x="59" y="109"/>
                    </a:lnTo>
                    <a:lnTo>
                      <a:pt x="57" y="109"/>
                    </a:lnTo>
                    <a:lnTo>
                      <a:pt x="56" y="109"/>
                    </a:lnTo>
                    <a:lnTo>
                      <a:pt x="55" y="109"/>
                    </a:lnTo>
                    <a:lnTo>
                      <a:pt x="55" y="109"/>
                    </a:lnTo>
                    <a:lnTo>
                      <a:pt x="53" y="109"/>
                    </a:lnTo>
                    <a:lnTo>
                      <a:pt x="52" y="109"/>
                    </a:lnTo>
                    <a:lnTo>
                      <a:pt x="51" y="109"/>
                    </a:lnTo>
                    <a:lnTo>
                      <a:pt x="49" y="109"/>
                    </a:lnTo>
                    <a:lnTo>
                      <a:pt x="47" y="109"/>
                    </a:lnTo>
                    <a:lnTo>
                      <a:pt x="43" y="109"/>
                    </a:lnTo>
                    <a:lnTo>
                      <a:pt x="39" y="109"/>
                    </a:lnTo>
                    <a:lnTo>
                      <a:pt x="36" y="110"/>
                    </a:lnTo>
                    <a:lnTo>
                      <a:pt x="33" y="112"/>
                    </a:lnTo>
                    <a:lnTo>
                      <a:pt x="29" y="112"/>
                    </a:lnTo>
                    <a:lnTo>
                      <a:pt x="27" y="113"/>
                    </a:lnTo>
                    <a:lnTo>
                      <a:pt x="24" y="114"/>
                    </a:lnTo>
                    <a:lnTo>
                      <a:pt x="21" y="114"/>
                    </a:lnTo>
                    <a:lnTo>
                      <a:pt x="17" y="114"/>
                    </a:lnTo>
                    <a:lnTo>
                      <a:pt x="14" y="113"/>
                    </a:lnTo>
                    <a:lnTo>
                      <a:pt x="12" y="113"/>
                    </a:lnTo>
                    <a:lnTo>
                      <a:pt x="9" y="113"/>
                    </a:lnTo>
                    <a:lnTo>
                      <a:pt x="6" y="114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3" name="Freeform 241"/>
              <p:cNvSpPr>
                <a:spLocks/>
              </p:cNvSpPr>
              <p:nvPr/>
            </p:nvSpPr>
            <p:spPr bwMode="auto">
              <a:xfrm>
                <a:off x="1240" y="1267"/>
                <a:ext cx="337" cy="270"/>
              </a:xfrm>
              <a:custGeom>
                <a:avLst/>
                <a:gdLst>
                  <a:gd name="T0" fmla="*/ 14 w 337"/>
                  <a:gd name="T1" fmla="*/ 80 h 270"/>
                  <a:gd name="T2" fmla="*/ 20 w 337"/>
                  <a:gd name="T3" fmla="*/ 77 h 270"/>
                  <a:gd name="T4" fmla="*/ 25 w 337"/>
                  <a:gd name="T5" fmla="*/ 81 h 270"/>
                  <a:gd name="T6" fmla="*/ 35 w 337"/>
                  <a:gd name="T7" fmla="*/ 86 h 270"/>
                  <a:gd name="T8" fmla="*/ 45 w 337"/>
                  <a:gd name="T9" fmla="*/ 93 h 270"/>
                  <a:gd name="T10" fmla="*/ 57 w 337"/>
                  <a:gd name="T11" fmla="*/ 100 h 270"/>
                  <a:gd name="T12" fmla="*/ 70 w 337"/>
                  <a:gd name="T13" fmla="*/ 109 h 270"/>
                  <a:gd name="T14" fmla="*/ 94 w 337"/>
                  <a:gd name="T15" fmla="*/ 127 h 270"/>
                  <a:gd name="T16" fmla="*/ 109 w 337"/>
                  <a:gd name="T17" fmla="*/ 133 h 270"/>
                  <a:gd name="T18" fmla="*/ 130 w 337"/>
                  <a:gd name="T19" fmla="*/ 137 h 270"/>
                  <a:gd name="T20" fmla="*/ 177 w 337"/>
                  <a:gd name="T21" fmla="*/ 136 h 270"/>
                  <a:gd name="T22" fmla="*/ 177 w 337"/>
                  <a:gd name="T23" fmla="*/ 136 h 270"/>
                  <a:gd name="T24" fmla="*/ 197 w 337"/>
                  <a:gd name="T25" fmla="*/ 143 h 270"/>
                  <a:gd name="T26" fmla="*/ 225 w 337"/>
                  <a:gd name="T27" fmla="*/ 160 h 270"/>
                  <a:gd name="T28" fmla="*/ 262 w 337"/>
                  <a:gd name="T29" fmla="*/ 176 h 270"/>
                  <a:gd name="T30" fmla="*/ 259 w 337"/>
                  <a:gd name="T31" fmla="*/ 202 h 270"/>
                  <a:gd name="T32" fmla="*/ 263 w 337"/>
                  <a:gd name="T33" fmla="*/ 241 h 270"/>
                  <a:gd name="T34" fmla="*/ 279 w 337"/>
                  <a:gd name="T35" fmla="*/ 266 h 270"/>
                  <a:gd name="T36" fmla="*/ 283 w 337"/>
                  <a:gd name="T37" fmla="*/ 268 h 270"/>
                  <a:gd name="T38" fmla="*/ 286 w 337"/>
                  <a:gd name="T39" fmla="*/ 269 h 270"/>
                  <a:gd name="T40" fmla="*/ 293 w 337"/>
                  <a:gd name="T41" fmla="*/ 270 h 270"/>
                  <a:gd name="T42" fmla="*/ 307 w 337"/>
                  <a:gd name="T43" fmla="*/ 270 h 270"/>
                  <a:gd name="T44" fmla="*/ 332 w 337"/>
                  <a:gd name="T45" fmla="*/ 269 h 270"/>
                  <a:gd name="T46" fmla="*/ 336 w 337"/>
                  <a:gd name="T47" fmla="*/ 269 h 270"/>
                  <a:gd name="T48" fmla="*/ 337 w 337"/>
                  <a:gd name="T49" fmla="*/ 268 h 270"/>
                  <a:gd name="T50" fmla="*/ 321 w 337"/>
                  <a:gd name="T51" fmla="*/ 266 h 270"/>
                  <a:gd name="T52" fmla="*/ 275 w 337"/>
                  <a:gd name="T53" fmla="*/ 258 h 270"/>
                  <a:gd name="T54" fmla="*/ 267 w 337"/>
                  <a:gd name="T55" fmla="*/ 241 h 270"/>
                  <a:gd name="T56" fmla="*/ 263 w 337"/>
                  <a:gd name="T57" fmla="*/ 201 h 270"/>
                  <a:gd name="T58" fmla="*/ 272 w 337"/>
                  <a:gd name="T59" fmla="*/ 164 h 270"/>
                  <a:gd name="T60" fmla="*/ 281 w 337"/>
                  <a:gd name="T61" fmla="*/ 152 h 270"/>
                  <a:gd name="T62" fmla="*/ 281 w 337"/>
                  <a:gd name="T63" fmla="*/ 152 h 270"/>
                  <a:gd name="T64" fmla="*/ 271 w 337"/>
                  <a:gd name="T65" fmla="*/ 160 h 270"/>
                  <a:gd name="T66" fmla="*/ 258 w 337"/>
                  <a:gd name="T67" fmla="*/ 171 h 270"/>
                  <a:gd name="T68" fmla="*/ 240 w 337"/>
                  <a:gd name="T69" fmla="*/ 164 h 270"/>
                  <a:gd name="T70" fmla="*/ 225 w 337"/>
                  <a:gd name="T71" fmla="*/ 156 h 270"/>
                  <a:gd name="T72" fmla="*/ 212 w 337"/>
                  <a:gd name="T73" fmla="*/ 147 h 270"/>
                  <a:gd name="T74" fmla="*/ 197 w 337"/>
                  <a:gd name="T75" fmla="*/ 139 h 270"/>
                  <a:gd name="T76" fmla="*/ 185 w 337"/>
                  <a:gd name="T77" fmla="*/ 135 h 270"/>
                  <a:gd name="T78" fmla="*/ 156 w 337"/>
                  <a:gd name="T79" fmla="*/ 129 h 270"/>
                  <a:gd name="T80" fmla="*/ 134 w 337"/>
                  <a:gd name="T81" fmla="*/ 133 h 270"/>
                  <a:gd name="T82" fmla="*/ 118 w 337"/>
                  <a:gd name="T83" fmla="*/ 135 h 270"/>
                  <a:gd name="T84" fmla="*/ 102 w 337"/>
                  <a:gd name="T85" fmla="*/ 125 h 270"/>
                  <a:gd name="T86" fmla="*/ 71 w 337"/>
                  <a:gd name="T87" fmla="*/ 106 h 270"/>
                  <a:gd name="T88" fmla="*/ 55 w 337"/>
                  <a:gd name="T89" fmla="*/ 94 h 270"/>
                  <a:gd name="T90" fmla="*/ 41 w 337"/>
                  <a:gd name="T91" fmla="*/ 88 h 270"/>
                  <a:gd name="T92" fmla="*/ 20 w 337"/>
                  <a:gd name="T93" fmla="*/ 73 h 270"/>
                  <a:gd name="T94" fmla="*/ 20 w 337"/>
                  <a:gd name="T95" fmla="*/ 66 h 270"/>
                  <a:gd name="T96" fmla="*/ 20 w 337"/>
                  <a:gd name="T97" fmla="*/ 54 h 270"/>
                  <a:gd name="T98" fmla="*/ 18 w 337"/>
                  <a:gd name="T99" fmla="*/ 39 h 270"/>
                  <a:gd name="T100" fmla="*/ 14 w 337"/>
                  <a:gd name="T101" fmla="*/ 22 h 270"/>
                  <a:gd name="T102" fmla="*/ 5 w 337"/>
                  <a:gd name="T103" fmla="*/ 6 h 270"/>
                  <a:gd name="T104" fmla="*/ 1 w 337"/>
                  <a:gd name="T105" fmla="*/ 0 h 270"/>
                  <a:gd name="T106" fmla="*/ 1 w 337"/>
                  <a:gd name="T107" fmla="*/ 3 h 270"/>
                  <a:gd name="T108" fmla="*/ 4 w 337"/>
                  <a:gd name="T109" fmla="*/ 8 h 270"/>
                  <a:gd name="T110" fmla="*/ 16 w 337"/>
                  <a:gd name="T111" fmla="*/ 39 h 270"/>
                  <a:gd name="T112" fmla="*/ 17 w 337"/>
                  <a:gd name="T113" fmla="*/ 53 h 270"/>
                  <a:gd name="T114" fmla="*/ 17 w 337"/>
                  <a:gd name="T115" fmla="*/ 61 h 270"/>
                  <a:gd name="T116" fmla="*/ 14 w 337"/>
                  <a:gd name="T117" fmla="*/ 8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37" h="270">
                    <a:moveTo>
                      <a:pt x="14" y="80"/>
                    </a:move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7" y="76"/>
                    </a:lnTo>
                    <a:lnTo>
                      <a:pt x="18" y="76"/>
                    </a:lnTo>
                    <a:lnTo>
                      <a:pt x="20" y="77"/>
                    </a:lnTo>
                    <a:lnTo>
                      <a:pt x="21" y="77"/>
                    </a:lnTo>
                    <a:lnTo>
                      <a:pt x="21" y="78"/>
                    </a:lnTo>
                    <a:lnTo>
                      <a:pt x="23" y="78"/>
                    </a:lnTo>
                    <a:lnTo>
                      <a:pt x="24" y="80"/>
                    </a:lnTo>
                    <a:lnTo>
                      <a:pt x="25" y="80"/>
                    </a:lnTo>
                    <a:lnTo>
                      <a:pt x="25" y="81"/>
                    </a:lnTo>
                    <a:lnTo>
                      <a:pt x="28" y="82"/>
                    </a:lnTo>
                    <a:lnTo>
                      <a:pt x="29" y="82"/>
                    </a:lnTo>
                    <a:lnTo>
                      <a:pt x="31" y="84"/>
                    </a:lnTo>
                    <a:lnTo>
                      <a:pt x="32" y="85"/>
                    </a:lnTo>
                    <a:lnTo>
                      <a:pt x="33" y="86"/>
                    </a:lnTo>
                    <a:lnTo>
                      <a:pt x="35" y="86"/>
                    </a:lnTo>
                    <a:lnTo>
                      <a:pt x="36" y="88"/>
                    </a:lnTo>
                    <a:lnTo>
                      <a:pt x="37" y="89"/>
                    </a:lnTo>
                    <a:lnTo>
                      <a:pt x="40" y="90"/>
                    </a:lnTo>
                    <a:lnTo>
                      <a:pt x="41" y="92"/>
                    </a:lnTo>
                    <a:lnTo>
                      <a:pt x="44" y="93"/>
                    </a:lnTo>
                    <a:lnTo>
                      <a:pt x="45" y="93"/>
                    </a:lnTo>
                    <a:lnTo>
                      <a:pt x="48" y="94"/>
                    </a:lnTo>
                    <a:lnTo>
                      <a:pt x="49" y="96"/>
                    </a:lnTo>
                    <a:lnTo>
                      <a:pt x="52" y="96"/>
                    </a:lnTo>
                    <a:lnTo>
                      <a:pt x="53" y="97"/>
                    </a:lnTo>
                    <a:lnTo>
                      <a:pt x="56" y="98"/>
                    </a:lnTo>
                    <a:lnTo>
                      <a:pt x="57" y="100"/>
                    </a:lnTo>
                    <a:lnTo>
                      <a:pt x="60" y="101"/>
                    </a:lnTo>
                    <a:lnTo>
                      <a:pt x="61" y="102"/>
                    </a:lnTo>
                    <a:lnTo>
                      <a:pt x="64" y="104"/>
                    </a:lnTo>
                    <a:lnTo>
                      <a:pt x="66" y="105"/>
                    </a:lnTo>
                    <a:lnTo>
                      <a:pt x="68" y="108"/>
                    </a:lnTo>
                    <a:lnTo>
                      <a:pt x="70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2" y="119"/>
                    </a:lnTo>
                    <a:lnTo>
                      <a:pt x="86" y="121"/>
                    </a:lnTo>
                    <a:lnTo>
                      <a:pt x="90" y="124"/>
                    </a:lnTo>
                    <a:lnTo>
                      <a:pt x="94" y="127"/>
                    </a:lnTo>
                    <a:lnTo>
                      <a:pt x="98" y="128"/>
                    </a:lnTo>
                    <a:lnTo>
                      <a:pt x="103" y="131"/>
                    </a:lnTo>
                    <a:lnTo>
                      <a:pt x="104" y="132"/>
                    </a:lnTo>
                    <a:lnTo>
                      <a:pt x="106" y="132"/>
                    </a:lnTo>
                    <a:lnTo>
                      <a:pt x="107" y="133"/>
                    </a:lnTo>
                    <a:lnTo>
                      <a:pt x="109" y="133"/>
                    </a:lnTo>
                    <a:lnTo>
                      <a:pt x="110" y="135"/>
                    </a:lnTo>
                    <a:lnTo>
                      <a:pt x="111" y="136"/>
                    </a:lnTo>
                    <a:lnTo>
                      <a:pt x="113" y="136"/>
                    </a:lnTo>
                    <a:lnTo>
                      <a:pt x="114" y="137"/>
                    </a:lnTo>
                    <a:lnTo>
                      <a:pt x="122" y="137"/>
                    </a:lnTo>
                    <a:lnTo>
                      <a:pt x="130" y="137"/>
                    </a:lnTo>
                    <a:lnTo>
                      <a:pt x="138" y="136"/>
                    </a:lnTo>
                    <a:lnTo>
                      <a:pt x="146" y="135"/>
                    </a:lnTo>
                    <a:lnTo>
                      <a:pt x="154" y="133"/>
                    </a:lnTo>
                    <a:lnTo>
                      <a:pt x="161" y="133"/>
                    </a:lnTo>
                    <a:lnTo>
                      <a:pt x="169" y="133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82" y="137"/>
                    </a:lnTo>
                    <a:lnTo>
                      <a:pt x="188" y="139"/>
                    </a:lnTo>
                    <a:lnTo>
                      <a:pt x="193" y="140"/>
                    </a:lnTo>
                    <a:lnTo>
                      <a:pt x="197" y="143"/>
                    </a:lnTo>
                    <a:lnTo>
                      <a:pt x="203" y="144"/>
                    </a:lnTo>
                    <a:lnTo>
                      <a:pt x="207" y="147"/>
                    </a:lnTo>
                    <a:lnTo>
                      <a:pt x="211" y="149"/>
                    </a:lnTo>
                    <a:lnTo>
                      <a:pt x="216" y="154"/>
                    </a:lnTo>
                    <a:lnTo>
                      <a:pt x="220" y="156"/>
                    </a:lnTo>
                    <a:lnTo>
                      <a:pt x="225" y="160"/>
                    </a:lnTo>
                    <a:lnTo>
                      <a:pt x="231" y="163"/>
                    </a:lnTo>
                    <a:lnTo>
                      <a:pt x="236" y="166"/>
                    </a:lnTo>
                    <a:lnTo>
                      <a:pt x="243" y="168"/>
                    </a:lnTo>
                    <a:lnTo>
                      <a:pt x="248" y="171"/>
                    </a:lnTo>
                    <a:lnTo>
                      <a:pt x="255" y="174"/>
                    </a:lnTo>
                    <a:lnTo>
                      <a:pt x="262" y="176"/>
                    </a:lnTo>
                    <a:lnTo>
                      <a:pt x="262" y="180"/>
                    </a:lnTo>
                    <a:lnTo>
                      <a:pt x="260" y="184"/>
                    </a:lnTo>
                    <a:lnTo>
                      <a:pt x="260" y="188"/>
                    </a:lnTo>
                    <a:lnTo>
                      <a:pt x="260" y="192"/>
                    </a:lnTo>
                    <a:lnTo>
                      <a:pt x="259" y="197"/>
                    </a:lnTo>
                    <a:lnTo>
                      <a:pt x="259" y="202"/>
                    </a:lnTo>
                    <a:lnTo>
                      <a:pt x="259" y="206"/>
                    </a:lnTo>
                    <a:lnTo>
                      <a:pt x="259" y="210"/>
                    </a:lnTo>
                    <a:lnTo>
                      <a:pt x="260" y="218"/>
                    </a:lnTo>
                    <a:lnTo>
                      <a:pt x="260" y="225"/>
                    </a:lnTo>
                    <a:lnTo>
                      <a:pt x="262" y="233"/>
                    </a:lnTo>
                    <a:lnTo>
                      <a:pt x="263" y="241"/>
                    </a:lnTo>
                    <a:lnTo>
                      <a:pt x="266" y="248"/>
                    </a:lnTo>
                    <a:lnTo>
                      <a:pt x="268" y="254"/>
                    </a:lnTo>
                    <a:lnTo>
                      <a:pt x="272" y="261"/>
                    </a:lnTo>
                    <a:lnTo>
                      <a:pt x="278" y="266"/>
                    </a:lnTo>
                    <a:lnTo>
                      <a:pt x="278" y="266"/>
                    </a:lnTo>
                    <a:lnTo>
                      <a:pt x="279" y="266"/>
                    </a:lnTo>
                    <a:lnTo>
                      <a:pt x="281" y="266"/>
                    </a:lnTo>
                    <a:lnTo>
                      <a:pt x="281" y="268"/>
                    </a:lnTo>
                    <a:lnTo>
                      <a:pt x="282" y="268"/>
                    </a:lnTo>
                    <a:lnTo>
                      <a:pt x="282" y="268"/>
                    </a:lnTo>
                    <a:lnTo>
                      <a:pt x="283" y="268"/>
                    </a:lnTo>
                    <a:lnTo>
                      <a:pt x="283" y="268"/>
                    </a:lnTo>
                    <a:lnTo>
                      <a:pt x="283" y="268"/>
                    </a:lnTo>
                    <a:lnTo>
                      <a:pt x="285" y="268"/>
                    </a:lnTo>
                    <a:lnTo>
                      <a:pt x="285" y="268"/>
                    </a:lnTo>
                    <a:lnTo>
                      <a:pt x="285" y="269"/>
                    </a:lnTo>
                    <a:lnTo>
                      <a:pt x="286" y="269"/>
                    </a:lnTo>
                    <a:lnTo>
                      <a:pt x="286" y="269"/>
                    </a:lnTo>
                    <a:lnTo>
                      <a:pt x="286" y="269"/>
                    </a:lnTo>
                    <a:lnTo>
                      <a:pt x="287" y="269"/>
                    </a:lnTo>
                    <a:lnTo>
                      <a:pt x="289" y="269"/>
                    </a:lnTo>
                    <a:lnTo>
                      <a:pt x="290" y="269"/>
                    </a:lnTo>
                    <a:lnTo>
                      <a:pt x="291" y="269"/>
                    </a:lnTo>
                    <a:lnTo>
                      <a:pt x="293" y="270"/>
                    </a:lnTo>
                    <a:lnTo>
                      <a:pt x="294" y="270"/>
                    </a:lnTo>
                    <a:lnTo>
                      <a:pt x="297" y="270"/>
                    </a:lnTo>
                    <a:lnTo>
                      <a:pt x="298" y="270"/>
                    </a:lnTo>
                    <a:lnTo>
                      <a:pt x="299" y="270"/>
                    </a:lnTo>
                    <a:lnTo>
                      <a:pt x="303" y="270"/>
                    </a:lnTo>
                    <a:lnTo>
                      <a:pt x="307" y="270"/>
                    </a:lnTo>
                    <a:lnTo>
                      <a:pt x="311" y="270"/>
                    </a:lnTo>
                    <a:lnTo>
                      <a:pt x="315" y="270"/>
                    </a:lnTo>
                    <a:lnTo>
                      <a:pt x="319" y="269"/>
                    </a:lnTo>
                    <a:lnTo>
                      <a:pt x="324" y="269"/>
                    </a:lnTo>
                    <a:lnTo>
                      <a:pt x="328" y="269"/>
                    </a:lnTo>
                    <a:lnTo>
                      <a:pt x="332" y="269"/>
                    </a:lnTo>
                    <a:lnTo>
                      <a:pt x="333" y="269"/>
                    </a:lnTo>
                    <a:lnTo>
                      <a:pt x="333" y="269"/>
                    </a:lnTo>
                    <a:lnTo>
                      <a:pt x="334" y="269"/>
                    </a:lnTo>
                    <a:lnTo>
                      <a:pt x="334" y="269"/>
                    </a:lnTo>
                    <a:lnTo>
                      <a:pt x="336" y="269"/>
                    </a:lnTo>
                    <a:lnTo>
                      <a:pt x="336" y="269"/>
                    </a:lnTo>
                    <a:lnTo>
                      <a:pt x="337" y="269"/>
                    </a:lnTo>
                    <a:lnTo>
                      <a:pt x="337" y="269"/>
                    </a:lnTo>
                    <a:lnTo>
                      <a:pt x="337" y="269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29" y="266"/>
                    </a:lnTo>
                    <a:lnTo>
                      <a:pt x="321" y="266"/>
                    </a:lnTo>
                    <a:lnTo>
                      <a:pt x="313" y="266"/>
                    </a:lnTo>
                    <a:lnTo>
                      <a:pt x="305" y="266"/>
                    </a:lnTo>
                    <a:lnTo>
                      <a:pt x="297" y="266"/>
                    </a:lnTo>
                    <a:lnTo>
                      <a:pt x="289" y="265"/>
                    </a:lnTo>
                    <a:lnTo>
                      <a:pt x="282" y="262"/>
                    </a:lnTo>
                    <a:lnTo>
                      <a:pt x="275" y="258"/>
                    </a:lnTo>
                    <a:lnTo>
                      <a:pt x="272" y="256"/>
                    </a:lnTo>
                    <a:lnTo>
                      <a:pt x="271" y="253"/>
                    </a:lnTo>
                    <a:lnTo>
                      <a:pt x="270" y="250"/>
                    </a:lnTo>
                    <a:lnTo>
                      <a:pt x="270" y="248"/>
                    </a:lnTo>
                    <a:lnTo>
                      <a:pt x="268" y="245"/>
                    </a:lnTo>
                    <a:lnTo>
                      <a:pt x="267" y="241"/>
                    </a:lnTo>
                    <a:lnTo>
                      <a:pt x="267" y="238"/>
                    </a:lnTo>
                    <a:lnTo>
                      <a:pt x="266" y="235"/>
                    </a:lnTo>
                    <a:lnTo>
                      <a:pt x="264" y="226"/>
                    </a:lnTo>
                    <a:lnTo>
                      <a:pt x="263" y="218"/>
                    </a:lnTo>
                    <a:lnTo>
                      <a:pt x="263" y="209"/>
                    </a:lnTo>
                    <a:lnTo>
                      <a:pt x="263" y="201"/>
                    </a:lnTo>
                    <a:lnTo>
                      <a:pt x="263" y="192"/>
                    </a:lnTo>
                    <a:lnTo>
                      <a:pt x="264" y="184"/>
                    </a:lnTo>
                    <a:lnTo>
                      <a:pt x="267" y="176"/>
                    </a:lnTo>
                    <a:lnTo>
                      <a:pt x="270" y="168"/>
                    </a:lnTo>
                    <a:lnTo>
                      <a:pt x="271" y="166"/>
                    </a:lnTo>
                    <a:lnTo>
                      <a:pt x="272" y="164"/>
                    </a:lnTo>
                    <a:lnTo>
                      <a:pt x="274" y="162"/>
                    </a:lnTo>
                    <a:lnTo>
                      <a:pt x="275" y="160"/>
                    </a:lnTo>
                    <a:lnTo>
                      <a:pt x="276" y="158"/>
                    </a:lnTo>
                    <a:lnTo>
                      <a:pt x="278" y="156"/>
                    </a:lnTo>
                    <a:lnTo>
                      <a:pt x="279" y="154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78" y="154"/>
                    </a:lnTo>
                    <a:lnTo>
                      <a:pt x="275" y="156"/>
                    </a:lnTo>
                    <a:lnTo>
                      <a:pt x="272" y="158"/>
                    </a:lnTo>
                    <a:lnTo>
                      <a:pt x="271" y="160"/>
                    </a:lnTo>
                    <a:lnTo>
                      <a:pt x="268" y="163"/>
                    </a:lnTo>
                    <a:lnTo>
                      <a:pt x="267" y="166"/>
                    </a:lnTo>
                    <a:lnTo>
                      <a:pt x="264" y="170"/>
                    </a:lnTo>
                    <a:lnTo>
                      <a:pt x="263" y="172"/>
                    </a:lnTo>
                    <a:lnTo>
                      <a:pt x="260" y="172"/>
                    </a:lnTo>
                    <a:lnTo>
                      <a:pt x="258" y="171"/>
                    </a:lnTo>
                    <a:lnTo>
                      <a:pt x="255" y="170"/>
                    </a:lnTo>
                    <a:lnTo>
                      <a:pt x="252" y="170"/>
                    </a:lnTo>
                    <a:lnTo>
                      <a:pt x="250" y="168"/>
                    </a:lnTo>
                    <a:lnTo>
                      <a:pt x="247" y="167"/>
                    </a:lnTo>
                    <a:lnTo>
                      <a:pt x="243" y="166"/>
                    </a:lnTo>
                    <a:lnTo>
                      <a:pt x="240" y="164"/>
                    </a:lnTo>
                    <a:lnTo>
                      <a:pt x="238" y="163"/>
                    </a:lnTo>
                    <a:lnTo>
                      <a:pt x="236" y="162"/>
                    </a:lnTo>
                    <a:lnTo>
                      <a:pt x="233" y="160"/>
                    </a:lnTo>
                    <a:lnTo>
                      <a:pt x="231" y="159"/>
                    </a:lnTo>
                    <a:lnTo>
                      <a:pt x="228" y="158"/>
                    </a:lnTo>
                    <a:lnTo>
                      <a:pt x="225" y="156"/>
                    </a:lnTo>
                    <a:lnTo>
                      <a:pt x="224" y="155"/>
                    </a:lnTo>
                    <a:lnTo>
                      <a:pt x="221" y="154"/>
                    </a:lnTo>
                    <a:lnTo>
                      <a:pt x="219" y="152"/>
                    </a:lnTo>
                    <a:lnTo>
                      <a:pt x="216" y="149"/>
                    </a:lnTo>
                    <a:lnTo>
                      <a:pt x="215" y="148"/>
                    </a:lnTo>
                    <a:lnTo>
                      <a:pt x="212" y="147"/>
                    </a:lnTo>
                    <a:lnTo>
                      <a:pt x="209" y="145"/>
                    </a:lnTo>
                    <a:lnTo>
                      <a:pt x="207" y="144"/>
                    </a:lnTo>
                    <a:lnTo>
                      <a:pt x="204" y="143"/>
                    </a:lnTo>
                    <a:lnTo>
                      <a:pt x="203" y="141"/>
                    </a:lnTo>
                    <a:lnTo>
                      <a:pt x="200" y="140"/>
                    </a:lnTo>
                    <a:lnTo>
                      <a:pt x="197" y="139"/>
                    </a:lnTo>
                    <a:lnTo>
                      <a:pt x="196" y="139"/>
                    </a:lnTo>
                    <a:lnTo>
                      <a:pt x="193" y="137"/>
                    </a:lnTo>
                    <a:lnTo>
                      <a:pt x="192" y="136"/>
                    </a:lnTo>
                    <a:lnTo>
                      <a:pt x="189" y="136"/>
                    </a:lnTo>
                    <a:lnTo>
                      <a:pt x="186" y="135"/>
                    </a:lnTo>
                    <a:lnTo>
                      <a:pt x="185" y="135"/>
                    </a:lnTo>
                    <a:lnTo>
                      <a:pt x="180" y="132"/>
                    </a:lnTo>
                    <a:lnTo>
                      <a:pt x="176" y="131"/>
                    </a:lnTo>
                    <a:lnTo>
                      <a:pt x="170" y="131"/>
                    </a:lnTo>
                    <a:lnTo>
                      <a:pt x="165" y="129"/>
                    </a:lnTo>
                    <a:lnTo>
                      <a:pt x="160" y="129"/>
                    </a:lnTo>
                    <a:lnTo>
                      <a:pt x="156" y="129"/>
                    </a:lnTo>
                    <a:lnTo>
                      <a:pt x="150" y="131"/>
                    </a:lnTo>
                    <a:lnTo>
                      <a:pt x="145" y="131"/>
                    </a:lnTo>
                    <a:lnTo>
                      <a:pt x="142" y="132"/>
                    </a:lnTo>
                    <a:lnTo>
                      <a:pt x="139" y="132"/>
                    </a:lnTo>
                    <a:lnTo>
                      <a:pt x="137" y="132"/>
                    </a:lnTo>
                    <a:lnTo>
                      <a:pt x="134" y="133"/>
                    </a:lnTo>
                    <a:lnTo>
                      <a:pt x="133" y="133"/>
                    </a:lnTo>
                    <a:lnTo>
                      <a:pt x="130" y="133"/>
                    </a:lnTo>
                    <a:lnTo>
                      <a:pt x="127" y="135"/>
                    </a:lnTo>
                    <a:lnTo>
                      <a:pt x="125" y="135"/>
                    </a:lnTo>
                    <a:lnTo>
                      <a:pt x="122" y="135"/>
                    </a:lnTo>
                    <a:lnTo>
                      <a:pt x="118" y="135"/>
                    </a:lnTo>
                    <a:lnTo>
                      <a:pt x="115" y="133"/>
                    </a:lnTo>
                    <a:lnTo>
                      <a:pt x="113" y="132"/>
                    </a:lnTo>
                    <a:lnTo>
                      <a:pt x="110" y="131"/>
                    </a:lnTo>
                    <a:lnTo>
                      <a:pt x="107" y="128"/>
                    </a:lnTo>
                    <a:lnTo>
                      <a:pt x="104" y="127"/>
                    </a:lnTo>
                    <a:lnTo>
                      <a:pt x="102" y="125"/>
                    </a:lnTo>
                    <a:lnTo>
                      <a:pt x="96" y="124"/>
                    </a:lnTo>
                    <a:lnTo>
                      <a:pt x="91" y="120"/>
                    </a:lnTo>
                    <a:lnTo>
                      <a:pt x="86" y="117"/>
                    </a:lnTo>
                    <a:lnTo>
                      <a:pt x="80" y="113"/>
                    </a:lnTo>
                    <a:lnTo>
                      <a:pt x="76" y="110"/>
                    </a:lnTo>
                    <a:lnTo>
                      <a:pt x="71" y="106"/>
                    </a:lnTo>
                    <a:lnTo>
                      <a:pt x="67" y="102"/>
                    </a:lnTo>
                    <a:lnTo>
                      <a:pt x="61" y="97"/>
                    </a:lnTo>
                    <a:lnTo>
                      <a:pt x="60" y="97"/>
                    </a:lnTo>
                    <a:lnTo>
                      <a:pt x="59" y="96"/>
                    </a:lnTo>
                    <a:lnTo>
                      <a:pt x="56" y="94"/>
                    </a:lnTo>
                    <a:lnTo>
                      <a:pt x="55" y="94"/>
                    </a:lnTo>
                    <a:lnTo>
                      <a:pt x="53" y="94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8" y="92"/>
                    </a:lnTo>
                    <a:lnTo>
                      <a:pt x="44" y="89"/>
                    </a:lnTo>
                    <a:lnTo>
                      <a:pt x="41" y="88"/>
                    </a:lnTo>
                    <a:lnTo>
                      <a:pt x="37" y="85"/>
                    </a:lnTo>
                    <a:lnTo>
                      <a:pt x="33" y="82"/>
                    </a:lnTo>
                    <a:lnTo>
                      <a:pt x="31" y="80"/>
                    </a:lnTo>
                    <a:lnTo>
                      <a:pt x="27" y="77"/>
                    </a:lnTo>
                    <a:lnTo>
                      <a:pt x="23" y="76"/>
                    </a:lnTo>
                    <a:lnTo>
                      <a:pt x="20" y="73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4"/>
                    </a:lnTo>
                    <a:lnTo>
                      <a:pt x="20" y="51"/>
                    </a:lnTo>
                    <a:lnTo>
                      <a:pt x="20" y="50"/>
                    </a:lnTo>
                    <a:lnTo>
                      <a:pt x="20" y="47"/>
                    </a:lnTo>
                    <a:lnTo>
                      <a:pt x="20" y="45"/>
                    </a:lnTo>
                    <a:lnTo>
                      <a:pt x="20" y="42"/>
                    </a:lnTo>
                    <a:lnTo>
                      <a:pt x="18" y="39"/>
                    </a:lnTo>
                    <a:lnTo>
                      <a:pt x="18" y="37"/>
                    </a:lnTo>
                    <a:lnTo>
                      <a:pt x="17" y="33"/>
                    </a:lnTo>
                    <a:lnTo>
                      <a:pt x="17" y="30"/>
                    </a:lnTo>
                    <a:lnTo>
                      <a:pt x="16" y="27"/>
                    </a:lnTo>
                    <a:lnTo>
                      <a:pt x="16" y="24"/>
                    </a:lnTo>
                    <a:lnTo>
                      <a:pt x="14" y="22"/>
                    </a:lnTo>
                    <a:lnTo>
                      <a:pt x="13" y="19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9" y="11"/>
                    </a:lnTo>
                    <a:lnTo>
                      <a:pt x="6" y="8"/>
                    </a:lnTo>
                    <a:lnTo>
                      <a:pt x="5" y="6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9" y="18"/>
                    </a:lnTo>
                    <a:lnTo>
                      <a:pt x="12" y="23"/>
                    </a:lnTo>
                    <a:lnTo>
                      <a:pt x="13" y="29"/>
                    </a:lnTo>
                    <a:lnTo>
                      <a:pt x="14" y="34"/>
                    </a:lnTo>
                    <a:lnTo>
                      <a:pt x="16" y="39"/>
                    </a:lnTo>
                    <a:lnTo>
                      <a:pt x="17" y="45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61"/>
                    </a:lnTo>
                    <a:lnTo>
                      <a:pt x="17" y="65"/>
                    </a:lnTo>
                    <a:lnTo>
                      <a:pt x="17" y="67"/>
                    </a:lnTo>
                    <a:lnTo>
                      <a:pt x="16" y="70"/>
                    </a:lnTo>
                    <a:lnTo>
                      <a:pt x="16" y="73"/>
                    </a:lnTo>
                    <a:lnTo>
                      <a:pt x="14" y="77"/>
                    </a:lnTo>
                    <a:lnTo>
                      <a:pt x="14" y="8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4" name="Freeform 242"/>
              <p:cNvSpPr>
                <a:spLocks/>
              </p:cNvSpPr>
              <p:nvPr/>
            </p:nvSpPr>
            <p:spPr bwMode="auto">
              <a:xfrm>
                <a:off x="1240" y="1267"/>
                <a:ext cx="337" cy="270"/>
              </a:xfrm>
              <a:custGeom>
                <a:avLst/>
                <a:gdLst>
                  <a:gd name="T0" fmla="*/ 14 w 337"/>
                  <a:gd name="T1" fmla="*/ 80 h 270"/>
                  <a:gd name="T2" fmla="*/ 20 w 337"/>
                  <a:gd name="T3" fmla="*/ 77 h 270"/>
                  <a:gd name="T4" fmla="*/ 25 w 337"/>
                  <a:gd name="T5" fmla="*/ 81 h 270"/>
                  <a:gd name="T6" fmla="*/ 35 w 337"/>
                  <a:gd name="T7" fmla="*/ 86 h 270"/>
                  <a:gd name="T8" fmla="*/ 45 w 337"/>
                  <a:gd name="T9" fmla="*/ 93 h 270"/>
                  <a:gd name="T10" fmla="*/ 57 w 337"/>
                  <a:gd name="T11" fmla="*/ 100 h 270"/>
                  <a:gd name="T12" fmla="*/ 70 w 337"/>
                  <a:gd name="T13" fmla="*/ 109 h 270"/>
                  <a:gd name="T14" fmla="*/ 94 w 337"/>
                  <a:gd name="T15" fmla="*/ 127 h 270"/>
                  <a:gd name="T16" fmla="*/ 109 w 337"/>
                  <a:gd name="T17" fmla="*/ 133 h 270"/>
                  <a:gd name="T18" fmla="*/ 130 w 337"/>
                  <a:gd name="T19" fmla="*/ 137 h 270"/>
                  <a:gd name="T20" fmla="*/ 177 w 337"/>
                  <a:gd name="T21" fmla="*/ 136 h 270"/>
                  <a:gd name="T22" fmla="*/ 177 w 337"/>
                  <a:gd name="T23" fmla="*/ 136 h 270"/>
                  <a:gd name="T24" fmla="*/ 197 w 337"/>
                  <a:gd name="T25" fmla="*/ 143 h 270"/>
                  <a:gd name="T26" fmla="*/ 225 w 337"/>
                  <a:gd name="T27" fmla="*/ 160 h 270"/>
                  <a:gd name="T28" fmla="*/ 262 w 337"/>
                  <a:gd name="T29" fmla="*/ 176 h 270"/>
                  <a:gd name="T30" fmla="*/ 259 w 337"/>
                  <a:gd name="T31" fmla="*/ 202 h 270"/>
                  <a:gd name="T32" fmla="*/ 263 w 337"/>
                  <a:gd name="T33" fmla="*/ 241 h 270"/>
                  <a:gd name="T34" fmla="*/ 279 w 337"/>
                  <a:gd name="T35" fmla="*/ 266 h 270"/>
                  <a:gd name="T36" fmla="*/ 283 w 337"/>
                  <a:gd name="T37" fmla="*/ 268 h 270"/>
                  <a:gd name="T38" fmla="*/ 286 w 337"/>
                  <a:gd name="T39" fmla="*/ 269 h 270"/>
                  <a:gd name="T40" fmla="*/ 293 w 337"/>
                  <a:gd name="T41" fmla="*/ 270 h 270"/>
                  <a:gd name="T42" fmla="*/ 307 w 337"/>
                  <a:gd name="T43" fmla="*/ 270 h 270"/>
                  <a:gd name="T44" fmla="*/ 332 w 337"/>
                  <a:gd name="T45" fmla="*/ 269 h 270"/>
                  <a:gd name="T46" fmla="*/ 336 w 337"/>
                  <a:gd name="T47" fmla="*/ 269 h 270"/>
                  <a:gd name="T48" fmla="*/ 337 w 337"/>
                  <a:gd name="T49" fmla="*/ 268 h 270"/>
                  <a:gd name="T50" fmla="*/ 321 w 337"/>
                  <a:gd name="T51" fmla="*/ 266 h 270"/>
                  <a:gd name="T52" fmla="*/ 275 w 337"/>
                  <a:gd name="T53" fmla="*/ 258 h 270"/>
                  <a:gd name="T54" fmla="*/ 267 w 337"/>
                  <a:gd name="T55" fmla="*/ 241 h 270"/>
                  <a:gd name="T56" fmla="*/ 263 w 337"/>
                  <a:gd name="T57" fmla="*/ 201 h 270"/>
                  <a:gd name="T58" fmla="*/ 272 w 337"/>
                  <a:gd name="T59" fmla="*/ 164 h 270"/>
                  <a:gd name="T60" fmla="*/ 281 w 337"/>
                  <a:gd name="T61" fmla="*/ 152 h 270"/>
                  <a:gd name="T62" fmla="*/ 281 w 337"/>
                  <a:gd name="T63" fmla="*/ 152 h 270"/>
                  <a:gd name="T64" fmla="*/ 271 w 337"/>
                  <a:gd name="T65" fmla="*/ 160 h 270"/>
                  <a:gd name="T66" fmla="*/ 258 w 337"/>
                  <a:gd name="T67" fmla="*/ 171 h 270"/>
                  <a:gd name="T68" fmla="*/ 240 w 337"/>
                  <a:gd name="T69" fmla="*/ 164 h 270"/>
                  <a:gd name="T70" fmla="*/ 225 w 337"/>
                  <a:gd name="T71" fmla="*/ 156 h 270"/>
                  <a:gd name="T72" fmla="*/ 212 w 337"/>
                  <a:gd name="T73" fmla="*/ 147 h 270"/>
                  <a:gd name="T74" fmla="*/ 197 w 337"/>
                  <a:gd name="T75" fmla="*/ 139 h 270"/>
                  <a:gd name="T76" fmla="*/ 185 w 337"/>
                  <a:gd name="T77" fmla="*/ 135 h 270"/>
                  <a:gd name="T78" fmla="*/ 156 w 337"/>
                  <a:gd name="T79" fmla="*/ 129 h 270"/>
                  <a:gd name="T80" fmla="*/ 134 w 337"/>
                  <a:gd name="T81" fmla="*/ 133 h 270"/>
                  <a:gd name="T82" fmla="*/ 118 w 337"/>
                  <a:gd name="T83" fmla="*/ 135 h 270"/>
                  <a:gd name="T84" fmla="*/ 102 w 337"/>
                  <a:gd name="T85" fmla="*/ 125 h 270"/>
                  <a:gd name="T86" fmla="*/ 71 w 337"/>
                  <a:gd name="T87" fmla="*/ 106 h 270"/>
                  <a:gd name="T88" fmla="*/ 55 w 337"/>
                  <a:gd name="T89" fmla="*/ 94 h 270"/>
                  <a:gd name="T90" fmla="*/ 41 w 337"/>
                  <a:gd name="T91" fmla="*/ 88 h 270"/>
                  <a:gd name="T92" fmla="*/ 20 w 337"/>
                  <a:gd name="T93" fmla="*/ 73 h 270"/>
                  <a:gd name="T94" fmla="*/ 20 w 337"/>
                  <a:gd name="T95" fmla="*/ 66 h 270"/>
                  <a:gd name="T96" fmla="*/ 20 w 337"/>
                  <a:gd name="T97" fmla="*/ 54 h 270"/>
                  <a:gd name="T98" fmla="*/ 18 w 337"/>
                  <a:gd name="T99" fmla="*/ 39 h 270"/>
                  <a:gd name="T100" fmla="*/ 14 w 337"/>
                  <a:gd name="T101" fmla="*/ 22 h 270"/>
                  <a:gd name="T102" fmla="*/ 5 w 337"/>
                  <a:gd name="T103" fmla="*/ 6 h 270"/>
                  <a:gd name="T104" fmla="*/ 1 w 337"/>
                  <a:gd name="T105" fmla="*/ 0 h 270"/>
                  <a:gd name="T106" fmla="*/ 1 w 337"/>
                  <a:gd name="T107" fmla="*/ 3 h 270"/>
                  <a:gd name="T108" fmla="*/ 4 w 337"/>
                  <a:gd name="T109" fmla="*/ 8 h 270"/>
                  <a:gd name="T110" fmla="*/ 16 w 337"/>
                  <a:gd name="T111" fmla="*/ 39 h 270"/>
                  <a:gd name="T112" fmla="*/ 17 w 337"/>
                  <a:gd name="T113" fmla="*/ 53 h 270"/>
                  <a:gd name="T114" fmla="*/ 17 w 337"/>
                  <a:gd name="T115" fmla="*/ 61 h 270"/>
                  <a:gd name="T116" fmla="*/ 14 w 337"/>
                  <a:gd name="T117" fmla="*/ 80 h 270"/>
                  <a:gd name="T118" fmla="*/ 14 w 337"/>
                  <a:gd name="T119" fmla="*/ 8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7" h="270">
                    <a:moveTo>
                      <a:pt x="14" y="80"/>
                    </a:move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7" y="76"/>
                    </a:lnTo>
                    <a:lnTo>
                      <a:pt x="18" y="76"/>
                    </a:lnTo>
                    <a:lnTo>
                      <a:pt x="20" y="77"/>
                    </a:lnTo>
                    <a:lnTo>
                      <a:pt x="21" y="77"/>
                    </a:lnTo>
                    <a:lnTo>
                      <a:pt x="21" y="78"/>
                    </a:lnTo>
                    <a:lnTo>
                      <a:pt x="23" y="78"/>
                    </a:lnTo>
                    <a:lnTo>
                      <a:pt x="24" y="80"/>
                    </a:lnTo>
                    <a:lnTo>
                      <a:pt x="25" y="80"/>
                    </a:lnTo>
                    <a:lnTo>
                      <a:pt x="25" y="81"/>
                    </a:lnTo>
                    <a:lnTo>
                      <a:pt x="28" y="82"/>
                    </a:lnTo>
                    <a:lnTo>
                      <a:pt x="29" y="82"/>
                    </a:lnTo>
                    <a:lnTo>
                      <a:pt x="31" y="84"/>
                    </a:lnTo>
                    <a:lnTo>
                      <a:pt x="32" y="85"/>
                    </a:lnTo>
                    <a:lnTo>
                      <a:pt x="33" y="86"/>
                    </a:lnTo>
                    <a:lnTo>
                      <a:pt x="35" y="86"/>
                    </a:lnTo>
                    <a:lnTo>
                      <a:pt x="36" y="88"/>
                    </a:lnTo>
                    <a:lnTo>
                      <a:pt x="37" y="89"/>
                    </a:lnTo>
                    <a:lnTo>
                      <a:pt x="40" y="90"/>
                    </a:lnTo>
                    <a:lnTo>
                      <a:pt x="41" y="92"/>
                    </a:lnTo>
                    <a:lnTo>
                      <a:pt x="44" y="93"/>
                    </a:lnTo>
                    <a:lnTo>
                      <a:pt x="45" y="93"/>
                    </a:lnTo>
                    <a:lnTo>
                      <a:pt x="48" y="94"/>
                    </a:lnTo>
                    <a:lnTo>
                      <a:pt x="49" y="96"/>
                    </a:lnTo>
                    <a:lnTo>
                      <a:pt x="52" y="96"/>
                    </a:lnTo>
                    <a:lnTo>
                      <a:pt x="53" y="97"/>
                    </a:lnTo>
                    <a:lnTo>
                      <a:pt x="56" y="98"/>
                    </a:lnTo>
                    <a:lnTo>
                      <a:pt x="57" y="100"/>
                    </a:lnTo>
                    <a:lnTo>
                      <a:pt x="60" y="101"/>
                    </a:lnTo>
                    <a:lnTo>
                      <a:pt x="61" y="102"/>
                    </a:lnTo>
                    <a:lnTo>
                      <a:pt x="64" y="104"/>
                    </a:lnTo>
                    <a:lnTo>
                      <a:pt x="66" y="105"/>
                    </a:lnTo>
                    <a:lnTo>
                      <a:pt x="68" y="108"/>
                    </a:lnTo>
                    <a:lnTo>
                      <a:pt x="70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2" y="119"/>
                    </a:lnTo>
                    <a:lnTo>
                      <a:pt x="86" y="121"/>
                    </a:lnTo>
                    <a:lnTo>
                      <a:pt x="90" y="124"/>
                    </a:lnTo>
                    <a:lnTo>
                      <a:pt x="94" y="127"/>
                    </a:lnTo>
                    <a:lnTo>
                      <a:pt x="98" y="128"/>
                    </a:lnTo>
                    <a:lnTo>
                      <a:pt x="103" y="131"/>
                    </a:lnTo>
                    <a:lnTo>
                      <a:pt x="104" y="132"/>
                    </a:lnTo>
                    <a:lnTo>
                      <a:pt x="106" y="132"/>
                    </a:lnTo>
                    <a:lnTo>
                      <a:pt x="107" y="133"/>
                    </a:lnTo>
                    <a:lnTo>
                      <a:pt x="109" y="133"/>
                    </a:lnTo>
                    <a:lnTo>
                      <a:pt x="110" y="135"/>
                    </a:lnTo>
                    <a:lnTo>
                      <a:pt x="111" y="136"/>
                    </a:lnTo>
                    <a:lnTo>
                      <a:pt x="113" y="136"/>
                    </a:lnTo>
                    <a:lnTo>
                      <a:pt x="114" y="137"/>
                    </a:lnTo>
                    <a:lnTo>
                      <a:pt x="122" y="137"/>
                    </a:lnTo>
                    <a:lnTo>
                      <a:pt x="130" y="137"/>
                    </a:lnTo>
                    <a:lnTo>
                      <a:pt x="138" y="136"/>
                    </a:lnTo>
                    <a:lnTo>
                      <a:pt x="146" y="135"/>
                    </a:lnTo>
                    <a:lnTo>
                      <a:pt x="154" y="133"/>
                    </a:lnTo>
                    <a:lnTo>
                      <a:pt x="161" y="133"/>
                    </a:lnTo>
                    <a:lnTo>
                      <a:pt x="169" y="133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77" y="136"/>
                    </a:lnTo>
                    <a:lnTo>
                      <a:pt x="182" y="137"/>
                    </a:lnTo>
                    <a:lnTo>
                      <a:pt x="188" y="139"/>
                    </a:lnTo>
                    <a:lnTo>
                      <a:pt x="193" y="140"/>
                    </a:lnTo>
                    <a:lnTo>
                      <a:pt x="197" y="143"/>
                    </a:lnTo>
                    <a:lnTo>
                      <a:pt x="203" y="144"/>
                    </a:lnTo>
                    <a:lnTo>
                      <a:pt x="207" y="147"/>
                    </a:lnTo>
                    <a:lnTo>
                      <a:pt x="211" y="149"/>
                    </a:lnTo>
                    <a:lnTo>
                      <a:pt x="216" y="154"/>
                    </a:lnTo>
                    <a:lnTo>
                      <a:pt x="220" y="156"/>
                    </a:lnTo>
                    <a:lnTo>
                      <a:pt x="225" y="160"/>
                    </a:lnTo>
                    <a:lnTo>
                      <a:pt x="231" y="163"/>
                    </a:lnTo>
                    <a:lnTo>
                      <a:pt x="236" y="166"/>
                    </a:lnTo>
                    <a:lnTo>
                      <a:pt x="243" y="168"/>
                    </a:lnTo>
                    <a:lnTo>
                      <a:pt x="248" y="171"/>
                    </a:lnTo>
                    <a:lnTo>
                      <a:pt x="255" y="174"/>
                    </a:lnTo>
                    <a:lnTo>
                      <a:pt x="262" y="176"/>
                    </a:lnTo>
                    <a:lnTo>
                      <a:pt x="262" y="180"/>
                    </a:lnTo>
                    <a:lnTo>
                      <a:pt x="260" y="184"/>
                    </a:lnTo>
                    <a:lnTo>
                      <a:pt x="260" y="188"/>
                    </a:lnTo>
                    <a:lnTo>
                      <a:pt x="260" y="192"/>
                    </a:lnTo>
                    <a:lnTo>
                      <a:pt x="259" y="197"/>
                    </a:lnTo>
                    <a:lnTo>
                      <a:pt x="259" y="202"/>
                    </a:lnTo>
                    <a:lnTo>
                      <a:pt x="259" y="206"/>
                    </a:lnTo>
                    <a:lnTo>
                      <a:pt x="259" y="210"/>
                    </a:lnTo>
                    <a:lnTo>
                      <a:pt x="260" y="218"/>
                    </a:lnTo>
                    <a:lnTo>
                      <a:pt x="260" y="225"/>
                    </a:lnTo>
                    <a:lnTo>
                      <a:pt x="262" y="233"/>
                    </a:lnTo>
                    <a:lnTo>
                      <a:pt x="263" y="241"/>
                    </a:lnTo>
                    <a:lnTo>
                      <a:pt x="266" y="248"/>
                    </a:lnTo>
                    <a:lnTo>
                      <a:pt x="268" y="254"/>
                    </a:lnTo>
                    <a:lnTo>
                      <a:pt x="272" y="261"/>
                    </a:lnTo>
                    <a:lnTo>
                      <a:pt x="278" y="266"/>
                    </a:lnTo>
                    <a:lnTo>
                      <a:pt x="278" y="266"/>
                    </a:lnTo>
                    <a:lnTo>
                      <a:pt x="279" y="266"/>
                    </a:lnTo>
                    <a:lnTo>
                      <a:pt x="281" y="266"/>
                    </a:lnTo>
                    <a:lnTo>
                      <a:pt x="281" y="268"/>
                    </a:lnTo>
                    <a:lnTo>
                      <a:pt x="282" y="268"/>
                    </a:lnTo>
                    <a:lnTo>
                      <a:pt x="282" y="268"/>
                    </a:lnTo>
                    <a:lnTo>
                      <a:pt x="283" y="268"/>
                    </a:lnTo>
                    <a:lnTo>
                      <a:pt x="283" y="268"/>
                    </a:lnTo>
                    <a:lnTo>
                      <a:pt x="283" y="268"/>
                    </a:lnTo>
                    <a:lnTo>
                      <a:pt x="285" y="268"/>
                    </a:lnTo>
                    <a:lnTo>
                      <a:pt x="285" y="268"/>
                    </a:lnTo>
                    <a:lnTo>
                      <a:pt x="285" y="269"/>
                    </a:lnTo>
                    <a:lnTo>
                      <a:pt x="286" y="269"/>
                    </a:lnTo>
                    <a:lnTo>
                      <a:pt x="286" y="269"/>
                    </a:lnTo>
                    <a:lnTo>
                      <a:pt x="286" y="269"/>
                    </a:lnTo>
                    <a:lnTo>
                      <a:pt x="287" y="269"/>
                    </a:lnTo>
                    <a:lnTo>
                      <a:pt x="289" y="269"/>
                    </a:lnTo>
                    <a:lnTo>
                      <a:pt x="290" y="269"/>
                    </a:lnTo>
                    <a:lnTo>
                      <a:pt x="291" y="269"/>
                    </a:lnTo>
                    <a:lnTo>
                      <a:pt x="293" y="270"/>
                    </a:lnTo>
                    <a:lnTo>
                      <a:pt x="294" y="270"/>
                    </a:lnTo>
                    <a:lnTo>
                      <a:pt x="297" y="270"/>
                    </a:lnTo>
                    <a:lnTo>
                      <a:pt x="298" y="270"/>
                    </a:lnTo>
                    <a:lnTo>
                      <a:pt x="299" y="270"/>
                    </a:lnTo>
                    <a:lnTo>
                      <a:pt x="303" y="270"/>
                    </a:lnTo>
                    <a:lnTo>
                      <a:pt x="307" y="270"/>
                    </a:lnTo>
                    <a:lnTo>
                      <a:pt x="311" y="270"/>
                    </a:lnTo>
                    <a:lnTo>
                      <a:pt x="315" y="270"/>
                    </a:lnTo>
                    <a:lnTo>
                      <a:pt x="319" y="269"/>
                    </a:lnTo>
                    <a:lnTo>
                      <a:pt x="324" y="269"/>
                    </a:lnTo>
                    <a:lnTo>
                      <a:pt x="328" y="269"/>
                    </a:lnTo>
                    <a:lnTo>
                      <a:pt x="332" y="269"/>
                    </a:lnTo>
                    <a:lnTo>
                      <a:pt x="333" y="269"/>
                    </a:lnTo>
                    <a:lnTo>
                      <a:pt x="333" y="269"/>
                    </a:lnTo>
                    <a:lnTo>
                      <a:pt x="334" y="269"/>
                    </a:lnTo>
                    <a:lnTo>
                      <a:pt x="334" y="269"/>
                    </a:lnTo>
                    <a:lnTo>
                      <a:pt x="336" y="269"/>
                    </a:lnTo>
                    <a:lnTo>
                      <a:pt x="336" y="269"/>
                    </a:lnTo>
                    <a:lnTo>
                      <a:pt x="337" y="269"/>
                    </a:lnTo>
                    <a:lnTo>
                      <a:pt x="337" y="269"/>
                    </a:lnTo>
                    <a:lnTo>
                      <a:pt x="337" y="269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37" y="268"/>
                    </a:lnTo>
                    <a:lnTo>
                      <a:pt x="329" y="266"/>
                    </a:lnTo>
                    <a:lnTo>
                      <a:pt x="321" y="266"/>
                    </a:lnTo>
                    <a:lnTo>
                      <a:pt x="313" y="266"/>
                    </a:lnTo>
                    <a:lnTo>
                      <a:pt x="305" y="266"/>
                    </a:lnTo>
                    <a:lnTo>
                      <a:pt x="297" y="266"/>
                    </a:lnTo>
                    <a:lnTo>
                      <a:pt x="289" y="265"/>
                    </a:lnTo>
                    <a:lnTo>
                      <a:pt x="282" y="262"/>
                    </a:lnTo>
                    <a:lnTo>
                      <a:pt x="275" y="258"/>
                    </a:lnTo>
                    <a:lnTo>
                      <a:pt x="272" y="256"/>
                    </a:lnTo>
                    <a:lnTo>
                      <a:pt x="271" y="253"/>
                    </a:lnTo>
                    <a:lnTo>
                      <a:pt x="270" y="250"/>
                    </a:lnTo>
                    <a:lnTo>
                      <a:pt x="270" y="248"/>
                    </a:lnTo>
                    <a:lnTo>
                      <a:pt x="268" y="245"/>
                    </a:lnTo>
                    <a:lnTo>
                      <a:pt x="267" y="241"/>
                    </a:lnTo>
                    <a:lnTo>
                      <a:pt x="267" y="238"/>
                    </a:lnTo>
                    <a:lnTo>
                      <a:pt x="266" y="235"/>
                    </a:lnTo>
                    <a:lnTo>
                      <a:pt x="264" y="226"/>
                    </a:lnTo>
                    <a:lnTo>
                      <a:pt x="263" y="218"/>
                    </a:lnTo>
                    <a:lnTo>
                      <a:pt x="263" y="209"/>
                    </a:lnTo>
                    <a:lnTo>
                      <a:pt x="263" y="201"/>
                    </a:lnTo>
                    <a:lnTo>
                      <a:pt x="263" y="192"/>
                    </a:lnTo>
                    <a:lnTo>
                      <a:pt x="264" y="184"/>
                    </a:lnTo>
                    <a:lnTo>
                      <a:pt x="267" y="176"/>
                    </a:lnTo>
                    <a:lnTo>
                      <a:pt x="270" y="168"/>
                    </a:lnTo>
                    <a:lnTo>
                      <a:pt x="271" y="166"/>
                    </a:lnTo>
                    <a:lnTo>
                      <a:pt x="272" y="164"/>
                    </a:lnTo>
                    <a:lnTo>
                      <a:pt x="274" y="162"/>
                    </a:lnTo>
                    <a:lnTo>
                      <a:pt x="275" y="160"/>
                    </a:lnTo>
                    <a:lnTo>
                      <a:pt x="276" y="158"/>
                    </a:lnTo>
                    <a:lnTo>
                      <a:pt x="278" y="156"/>
                    </a:lnTo>
                    <a:lnTo>
                      <a:pt x="279" y="154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81" y="152"/>
                    </a:lnTo>
                    <a:lnTo>
                      <a:pt x="278" y="154"/>
                    </a:lnTo>
                    <a:lnTo>
                      <a:pt x="275" y="156"/>
                    </a:lnTo>
                    <a:lnTo>
                      <a:pt x="272" y="158"/>
                    </a:lnTo>
                    <a:lnTo>
                      <a:pt x="271" y="160"/>
                    </a:lnTo>
                    <a:lnTo>
                      <a:pt x="268" y="163"/>
                    </a:lnTo>
                    <a:lnTo>
                      <a:pt x="267" y="166"/>
                    </a:lnTo>
                    <a:lnTo>
                      <a:pt x="264" y="170"/>
                    </a:lnTo>
                    <a:lnTo>
                      <a:pt x="263" y="172"/>
                    </a:lnTo>
                    <a:lnTo>
                      <a:pt x="260" y="172"/>
                    </a:lnTo>
                    <a:lnTo>
                      <a:pt x="258" y="171"/>
                    </a:lnTo>
                    <a:lnTo>
                      <a:pt x="255" y="170"/>
                    </a:lnTo>
                    <a:lnTo>
                      <a:pt x="252" y="170"/>
                    </a:lnTo>
                    <a:lnTo>
                      <a:pt x="250" y="168"/>
                    </a:lnTo>
                    <a:lnTo>
                      <a:pt x="247" y="167"/>
                    </a:lnTo>
                    <a:lnTo>
                      <a:pt x="243" y="166"/>
                    </a:lnTo>
                    <a:lnTo>
                      <a:pt x="240" y="164"/>
                    </a:lnTo>
                    <a:lnTo>
                      <a:pt x="238" y="163"/>
                    </a:lnTo>
                    <a:lnTo>
                      <a:pt x="236" y="162"/>
                    </a:lnTo>
                    <a:lnTo>
                      <a:pt x="233" y="160"/>
                    </a:lnTo>
                    <a:lnTo>
                      <a:pt x="231" y="159"/>
                    </a:lnTo>
                    <a:lnTo>
                      <a:pt x="228" y="158"/>
                    </a:lnTo>
                    <a:lnTo>
                      <a:pt x="225" y="156"/>
                    </a:lnTo>
                    <a:lnTo>
                      <a:pt x="224" y="155"/>
                    </a:lnTo>
                    <a:lnTo>
                      <a:pt x="221" y="154"/>
                    </a:lnTo>
                    <a:lnTo>
                      <a:pt x="219" y="152"/>
                    </a:lnTo>
                    <a:lnTo>
                      <a:pt x="216" y="149"/>
                    </a:lnTo>
                    <a:lnTo>
                      <a:pt x="215" y="148"/>
                    </a:lnTo>
                    <a:lnTo>
                      <a:pt x="212" y="147"/>
                    </a:lnTo>
                    <a:lnTo>
                      <a:pt x="209" y="145"/>
                    </a:lnTo>
                    <a:lnTo>
                      <a:pt x="207" y="144"/>
                    </a:lnTo>
                    <a:lnTo>
                      <a:pt x="204" y="143"/>
                    </a:lnTo>
                    <a:lnTo>
                      <a:pt x="203" y="141"/>
                    </a:lnTo>
                    <a:lnTo>
                      <a:pt x="200" y="140"/>
                    </a:lnTo>
                    <a:lnTo>
                      <a:pt x="197" y="139"/>
                    </a:lnTo>
                    <a:lnTo>
                      <a:pt x="196" y="139"/>
                    </a:lnTo>
                    <a:lnTo>
                      <a:pt x="193" y="137"/>
                    </a:lnTo>
                    <a:lnTo>
                      <a:pt x="192" y="136"/>
                    </a:lnTo>
                    <a:lnTo>
                      <a:pt x="189" y="136"/>
                    </a:lnTo>
                    <a:lnTo>
                      <a:pt x="186" y="135"/>
                    </a:lnTo>
                    <a:lnTo>
                      <a:pt x="185" y="135"/>
                    </a:lnTo>
                    <a:lnTo>
                      <a:pt x="180" y="132"/>
                    </a:lnTo>
                    <a:lnTo>
                      <a:pt x="176" y="131"/>
                    </a:lnTo>
                    <a:lnTo>
                      <a:pt x="170" y="131"/>
                    </a:lnTo>
                    <a:lnTo>
                      <a:pt x="165" y="129"/>
                    </a:lnTo>
                    <a:lnTo>
                      <a:pt x="160" y="129"/>
                    </a:lnTo>
                    <a:lnTo>
                      <a:pt x="156" y="129"/>
                    </a:lnTo>
                    <a:lnTo>
                      <a:pt x="150" y="131"/>
                    </a:lnTo>
                    <a:lnTo>
                      <a:pt x="145" y="131"/>
                    </a:lnTo>
                    <a:lnTo>
                      <a:pt x="142" y="132"/>
                    </a:lnTo>
                    <a:lnTo>
                      <a:pt x="139" y="132"/>
                    </a:lnTo>
                    <a:lnTo>
                      <a:pt x="137" y="132"/>
                    </a:lnTo>
                    <a:lnTo>
                      <a:pt x="134" y="133"/>
                    </a:lnTo>
                    <a:lnTo>
                      <a:pt x="133" y="133"/>
                    </a:lnTo>
                    <a:lnTo>
                      <a:pt x="130" y="133"/>
                    </a:lnTo>
                    <a:lnTo>
                      <a:pt x="127" y="135"/>
                    </a:lnTo>
                    <a:lnTo>
                      <a:pt x="125" y="135"/>
                    </a:lnTo>
                    <a:lnTo>
                      <a:pt x="122" y="135"/>
                    </a:lnTo>
                    <a:lnTo>
                      <a:pt x="118" y="135"/>
                    </a:lnTo>
                    <a:lnTo>
                      <a:pt x="115" y="133"/>
                    </a:lnTo>
                    <a:lnTo>
                      <a:pt x="113" y="132"/>
                    </a:lnTo>
                    <a:lnTo>
                      <a:pt x="110" y="131"/>
                    </a:lnTo>
                    <a:lnTo>
                      <a:pt x="107" y="128"/>
                    </a:lnTo>
                    <a:lnTo>
                      <a:pt x="104" y="127"/>
                    </a:lnTo>
                    <a:lnTo>
                      <a:pt x="102" y="125"/>
                    </a:lnTo>
                    <a:lnTo>
                      <a:pt x="96" y="124"/>
                    </a:lnTo>
                    <a:lnTo>
                      <a:pt x="91" y="120"/>
                    </a:lnTo>
                    <a:lnTo>
                      <a:pt x="86" y="117"/>
                    </a:lnTo>
                    <a:lnTo>
                      <a:pt x="80" y="113"/>
                    </a:lnTo>
                    <a:lnTo>
                      <a:pt x="76" y="110"/>
                    </a:lnTo>
                    <a:lnTo>
                      <a:pt x="71" y="106"/>
                    </a:lnTo>
                    <a:lnTo>
                      <a:pt x="67" y="102"/>
                    </a:lnTo>
                    <a:lnTo>
                      <a:pt x="61" y="97"/>
                    </a:lnTo>
                    <a:lnTo>
                      <a:pt x="60" y="97"/>
                    </a:lnTo>
                    <a:lnTo>
                      <a:pt x="59" y="96"/>
                    </a:lnTo>
                    <a:lnTo>
                      <a:pt x="56" y="94"/>
                    </a:lnTo>
                    <a:lnTo>
                      <a:pt x="55" y="94"/>
                    </a:lnTo>
                    <a:lnTo>
                      <a:pt x="53" y="94"/>
                    </a:lnTo>
                    <a:lnTo>
                      <a:pt x="51" y="93"/>
                    </a:lnTo>
                    <a:lnTo>
                      <a:pt x="49" y="92"/>
                    </a:lnTo>
                    <a:lnTo>
                      <a:pt x="48" y="92"/>
                    </a:lnTo>
                    <a:lnTo>
                      <a:pt x="44" y="89"/>
                    </a:lnTo>
                    <a:lnTo>
                      <a:pt x="41" y="88"/>
                    </a:lnTo>
                    <a:lnTo>
                      <a:pt x="37" y="85"/>
                    </a:lnTo>
                    <a:lnTo>
                      <a:pt x="33" y="82"/>
                    </a:lnTo>
                    <a:lnTo>
                      <a:pt x="31" y="80"/>
                    </a:lnTo>
                    <a:lnTo>
                      <a:pt x="27" y="77"/>
                    </a:lnTo>
                    <a:lnTo>
                      <a:pt x="23" y="76"/>
                    </a:lnTo>
                    <a:lnTo>
                      <a:pt x="20" y="73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20" y="69"/>
                    </a:lnTo>
                    <a:lnTo>
                      <a:pt x="20" y="67"/>
                    </a:lnTo>
                    <a:lnTo>
                      <a:pt x="20" y="67"/>
                    </a:lnTo>
                    <a:lnTo>
                      <a:pt x="20" y="66"/>
                    </a:lnTo>
                    <a:lnTo>
                      <a:pt x="20" y="65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4"/>
                    </a:lnTo>
                    <a:lnTo>
                      <a:pt x="20" y="51"/>
                    </a:lnTo>
                    <a:lnTo>
                      <a:pt x="20" y="50"/>
                    </a:lnTo>
                    <a:lnTo>
                      <a:pt x="20" y="47"/>
                    </a:lnTo>
                    <a:lnTo>
                      <a:pt x="20" y="45"/>
                    </a:lnTo>
                    <a:lnTo>
                      <a:pt x="20" y="42"/>
                    </a:lnTo>
                    <a:lnTo>
                      <a:pt x="18" y="39"/>
                    </a:lnTo>
                    <a:lnTo>
                      <a:pt x="18" y="37"/>
                    </a:lnTo>
                    <a:lnTo>
                      <a:pt x="17" y="33"/>
                    </a:lnTo>
                    <a:lnTo>
                      <a:pt x="17" y="30"/>
                    </a:lnTo>
                    <a:lnTo>
                      <a:pt x="16" y="27"/>
                    </a:lnTo>
                    <a:lnTo>
                      <a:pt x="16" y="24"/>
                    </a:lnTo>
                    <a:lnTo>
                      <a:pt x="14" y="22"/>
                    </a:lnTo>
                    <a:lnTo>
                      <a:pt x="13" y="19"/>
                    </a:lnTo>
                    <a:lnTo>
                      <a:pt x="12" y="16"/>
                    </a:lnTo>
                    <a:lnTo>
                      <a:pt x="10" y="14"/>
                    </a:lnTo>
                    <a:lnTo>
                      <a:pt x="9" y="11"/>
                    </a:lnTo>
                    <a:lnTo>
                      <a:pt x="6" y="8"/>
                    </a:lnTo>
                    <a:lnTo>
                      <a:pt x="5" y="6"/>
                    </a:lnTo>
                    <a:lnTo>
                      <a:pt x="4" y="3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9" y="18"/>
                    </a:lnTo>
                    <a:lnTo>
                      <a:pt x="12" y="23"/>
                    </a:lnTo>
                    <a:lnTo>
                      <a:pt x="13" y="29"/>
                    </a:lnTo>
                    <a:lnTo>
                      <a:pt x="14" y="34"/>
                    </a:lnTo>
                    <a:lnTo>
                      <a:pt x="16" y="39"/>
                    </a:lnTo>
                    <a:lnTo>
                      <a:pt x="17" y="45"/>
                    </a:lnTo>
                    <a:lnTo>
                      <a:pt x="17" y="50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61"/>
                    </a:lnTo>
                    <a:lnTo>
                      <a:pt x="17" y="65"/>
                    </a:lnTo>
                    <a:lnTo>
                      <a:pt x="17" y="67"/>
                    </a:lnTo>
                    <a:lnTo>
                      <a:pt x="16" y="70"/>
                    </a:lnTo>
                    <a:lnTo>
                      <a:pt x="16" y="73"/>
                    </a:lnTo>
                    <a:lnTo>
                      <a:pt x="14" y="77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4" y="8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5" name="Freeform 243"/>
              <p:cNvSpPr>
                <a:spLocks/>
              </p:cNvSpPr>
              <p:nvPr/>
            </p:nvSpPr>
            <p:spPr bwMode="auto">
              <a:xfrm>
                <a:off x="1224" y="1422"/>
                <a:ext cx="211" cy="109"/>
              </a:xfrm>
              <a:custGeom>
                <a:avLst/>
                <a:gdLst>
                  <a:gd name="T0" fmla="*/ 0 w 211"/>
                  <a:gd name="T1" fmla="*/ 60 h 109"/>
                  <a:gd name="T2" fmla="*/ 0 w 211"/>
                  <a:gd name="T3" fmla="*/ 60 h 109"/>
                  <a:gd name="T4" fmla="*/ 0 w 211"/>
                  <a:gd name="T5" fmla="*/ 60 h 109"/>
                  <a:gd name="T6" fmla="*/ 10 w 211"/>
                  <a:gd name="T7" fmla="*/ 58 h 109"/>
                  <a:gd name="T8" fmla="*/ 21 w 211"/>
                  <a:gd name="T9" fmla="*/ 54 h 109"/>
                  <a:gd name="T10" fmla="*/ 30 w 211"/>
                  <a:gd name="T11" fmla="*/ 48 h 109"/>
                  <a:gd name="T12" fmla="*/ 39 w 211"/>
                  <a:gd name="T13" fmla="*/ 43 h 109"/>
                  <a:gd name="T14" fmla="*/ 44 w 211"/>
                  <a:gd name="T15" fmla="*/ 36 h 109"/>
                  <a:gd name="T16" fmla="*/ 51 w 211"/>
                  <a:gd name="T17" fmla="*/ 36 h 109"/>
                  <a:gd name="T18" fmla="*/ 57 w 211"/>
                  <a:gd name="T19" fmla="*/ 39 h 109"/>
                  <a:gd name="T20" fmla="*/ 65 w 211"/>
                  <a:gd name="T21" fmla="*/ 42 h 109"/>
                  <a:gd name="T22" fmla="*/ 73 w 211"/>
                  <a:gd name="T23" fmla="*/ 46 h 109"/>
                  <a:gd name="T24" fmla="*/ 82 w 211"/>
                  <a:gd name="T25" fmla="*/ 48 h 109"/>
                  <a:gd name="T26" fmla="*/ 116 w 211"/>
                  <a:gd name="T27" fmla="*/ 63 h 109"/>
                  <a:gd name="T28" fmla="*/ 118 w 211"/>
                  <a:gd name="T29" fmla="*/ 63 h 109"/>
                  <a:gd name="T30" fmla="*/ 118 w 211"/>
                  <a:gd name="T31" fmla="*/ 63 h 109"/>
                  <a:gd name="T32" fmla="*/ 123 w 211"/>
                  <a:gd name="T33" fmla="*/ 66 h 109"/>
                  <a:gd name="T34" fmla="*/ 135 w 211"/>
                  <a:gd name="T35" fmla="*/ 80 h 109"/>
                  <a:gd name="T36" fmla="*/ 150 w 211"/>
                  <a:gd name="T37" fmla="*/ 94 h 109"/>
                  <a:gd name="T38" fmla="*/ 161 w 211"/>
                  <a:gd name="T39" fmla="*/ 98 h 109"/>
                  <a:gd name="T40" fmla="*/ 169 w 211"/>
                  <a:gd name="T41" fmla="*/ 101 h 109"/>
                  <a:gd name="T42" fmla="*/ 177 w 211"/>
                  <a:gd name="T43" fmla="*/ 102 h 109"/>
                  <a:gd name="T44" fmla="*/ 189 w 211"/>
                  <a:gd name="T45" fmla="*/ 103 h 109"/>
                  <a:gd name="T46" fmla="*/ 201 w 211"/>
                  <a:gd name="T47" fmla="*/ 106 h 109"/>
                  <a:gd name="T48" fmla="*/ 211 w 211"/>
                  <a:gd name="T49" fmla="*/ 109 h 109"/>
                  <a:gd name="T50" fmla="*/ 211 w 211"/>
                  <a:gd name="T51" fmla="*/ 109 h 109"/>
                  <a:gd name="T52" fmla="*/ 211 w 211"/>
                  <a:gd name="T53" fmla="*/ 109 h 109"/>
                  <a:gd name="T54" fmla="*/ 197 w 211"/>
                  <a:gd name="T55" fmla="*/ 102 h 109"/>
                  <a:gd name="T56" fmla="*/ 174 w 211"/>
                  <a:gd name="T57" fmla="*/ 98 h 109"/>
                  <a:gd name="T58" fmla="*/ 151 w 211"/>
                  <a:gd name="T59" fmla="*/ 90 h 109"/>
                  <a:gd name="T60" fmla="*/ 141 w 211"/>
                  <a:gd name="T61" fmla="*/ 79 h 109"/>
                  <a:gd name="T62" fmla="*/ 134 w 211"/>
                  <a:gd name="T63" fmla="*/ 71 h 109"/>
                  <a:gd name="T64" fmla="*/ 127 w 211"/>
                  <a:gd name="T65" fmla="*/ 64 h 109"/>
                  <a:gd name="T66" fmla="*/ 107 w 211"/>
                  <a:gd name="T67" fmla="*/ 54 h 109"/>
                  <a:gd name="T68" fmla="*/ 87 w 211"/>
                  <a:gd name="T69" fmla="*/ 47 h 109"/>
                  <a:gd name="T70" fmla="*/ 67 w 211"/>
                  <a:gd name="T71" fmla="*/ 39 h 109"/>
                  <a:gd name="T72" fmla="*/ 49 w 211"/>
                  <a:gd name="T73" fmla="*/ 29 h 109"/>
                  <a:gd name="T74" fmla="*/ 34 w 211"/>
                  <a:gd name="T75" fmla="*/ 16 h 109"/>
                  <a:gd name="T76" fmla="*/ 28 w 211"/>
                  <a:gd name="T77" fmla="*/ 7 h 109"/>
                  <a:gd name="T78" fmla="*/ 25 w 211"/>
                  <a:gd name="T79" fmla="*/ 3 h 109"/>
                  <a:gd name="T80" fmla="*/ 22 w 211"/>
                  <a:gd name="T81" fmla="*/ 0 h 109"/>
                  <a:gd name="T82" fmla="*/ 29 w 211"/>
                  <a:gd name="T83" fmla="*/ 12 h 109"/>
                  <a:gd name="T84" fmla="*/ 37 w 211"/>
                  <a:gd name="T85" fmla="*/ 23 h 109"/>
                  <a:gd name="T86" fmla="*/ 41 w 211"/>
                  <a:gd name="T87" fmla="*/ 33 h 109"/>
                  <a:gd name="T88" fmla="*/ 34 w 211"/>
                  <a:gd name="T89" fmla="*/ 42 h 109"/>
                  <a:gd name="T90" fmla="*/ 26 w 211"/>
                  <a:gd name="T91" fmla="*/ 47 h 109"/>
                  <a:gd name="T92" fmla="*/ 0 w 211"/>
                  <a:gd name="T93" fmla="*/ 60 h 109"/>
                  <a:gd name="T94" fmla="*/ 0 w 211"/>
                  <a:gd name="T95" fmla="*/ 60 h 109"/>
                  <a:gd name="T96" fmla="*/ 0 w 211"/>
                  <a:gd name="T9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1" h="109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8" y="59"/>
                    </a:lnTo>
                    <a:lnTo>
                      <a:pt x="10" y="58"/>
                    </a:lnTo>
                    <a:lnTo>
                      <a:pt x="14" y="56"/>
                    </a:lnTo>
                    <a:lnTo>
                      <a:pt x="18" y="55"/>
                    </a:lnTo>
                    <a:lnTo>
                      <a:pt x="21" y="54"/>
                    </a:lnTo>
                    <a:lnTo>
                      <a:pt x="25" y="51"/>
                    </a:lnTo>
                    <a:lnTo>
                      <a:pt x="28" y="50"/>
                    </a:lnTo>
                    <a:lnTo>
                      <a:pt x="30" y="48"/>
                    </a:lnTo>
                    <a:lnTo>
                      <a:pt x="33" y="47"/>
                    </a:lnTo>
                    <a:lnTo>
                      <a:pt x="36" y="44"/>
                    </a:lnTo>
                    <a:lnTo>
                      <a:pt x="39" y="43"/>
                    </a:lnTo>
                    <a:lnTo>
                      <a:pt x="41" y="40"/>
                    </a:lnTo>
                    <a:lnTo>
                      <a:pt x="43" y="39"/>
                    </a:lnTo>
                    <a:lnTo>
                      <a:pt x="44" y="36"/>
                    </a:lnTo>
                    <a:lnTo>
                      <a:pt x="45" y="33"/>
                    </a:lnTo>
                    <a:lnTo>
                      <a:pt x="48" y="35"/>
                    </a:lnTo>
                    <a:lnTo>
                      <a:pt x="51" y="36"/>
                    </a:lnTo>
                    <a:lnTo>
                      <a:pt x="53" y="36"/>
                    </a:lnTo>
                    <a:lnTo>
                      <a:pt x="56" y="37"/>
                    </a:lnTo>
                    <a:lnTo>
                      <a:pt x="57" y="39"/>
                    </a:lnTo>
                    <a:lnTo>
                      <a:pt x="60" y="40"/>
                    </a:lnTo>
                    <a:lnTo>
                      <a:pt x="63" y="42"/>
                    </a:lnTo>
                    <a:lnTo>
                      <a:pt x="65" y="42"/>
                    </a:lnTo>
                    <a:lnTo>
                      <a:pt x="68" y="43"/>
                    </a:lnTo>
                    <a:lnTo>
                      <a:pt x="71" y="44"/>
                    </a:lnTo>
                    <a:lnTo>
                      <a:pt x="73" y="46"/>
                    </a:lnTo>
                    <a:lnTo>
                      <a:pt x="76" y="47"/>
                    </a:lnTo>
                    <a:lnTo>
                      <a:pt x="79" y="47"/>
                    </a:lnTo>
                    <a:lnTo>
                      <a:pt x="82" y="48"/>
                    </a:lnTo>
                    <a:lnTo>
                      <a:pt x="84" y="50"/>
                    </a:lnTo>
                    <a:lnTo>
                      <a:pt x="86" y="51"/>
                    </a:lnTo>
                    <a:lnTo>
                      <a:pt x="116" y="63"/>
                    </a:lnTo>
                    <a:lnTo>
                      <a:pt x="116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23" y="66"/>
                    </a:lnTo>
                    <a:lnTo>
                      <a:pt x="127" y="70"/>
                    </a:lnTo>
                    <a:lnTo>
                      <a:pt x="131" y="75"/>
                    </a:lnTo>
                    <a:lnTo>
                      <a:pt x="135" y="80"/>
                    </a:lnTo>
                    <a:lnTo>
                      <a:pt x="139" y="86"/>
                    </a:lnTo>
                    <a:lnTo>
                      <a:pt x="145" y="90"/>
                    </a:lnTo>
                    <a:lnTo>
                      <a:pt x="150" y="94"/>
                    </a:lnTo>
                    <a:lnTo>
                      <a:pt x="155" y="97"/>
                    </a:lnTo>
                    <a:lnTo>
                      <a:pt x="158" y="98"/>
                    </a:lnTo>
                    <a:lnTo>
                      <a:pt x="161" y="98"/>
                    </a:lnTo>
                    <a:lnTo>
                      <a:pt x="163" y="99"/>
                    </a:lnTo>
                    <a:lnTo>
                      <a:pt x="166" y="99"/>
                    </a:lnTo>
                    <a:lnTo>
                      <a:pt x="169" y="101"/>
                    </a:lnTo>
                    <a:lnTo>
                      <a:pt x="172" y="101"/>
                    </a:lnTo>
                    <a:lnTo>
                      <a:pt x="174" y="102"/>
                    </a:lnTo>
                    <a:lnTo>
                      <a:pt x="177" y="102"/>
                    </a:lnTo>
                    <a:lnTo>
                      <a:pt x="181" y="103"/>
                    </a:lnTo>
                    <a:lnTo>
                      <a:pt x="185" y="103"/>
                    </a:lnTo>
                    <a:lnTo>
                      <a:pt x="189" y="103"/>
                    </a:lnTo>
                    <a:lnTo>
                      <a:pt x="193" y="105"/>
                    </a:lnTo>
                    <a:lnTo>
                      <a:pt x="197" y="105"/>
                    </a:lnTo>
                    <a:lnTo>
                      <a:pt x="201" y="106"/>
                    </a:lnTo>
                    <a:lnTo>
                      <a:pt x="206" y="107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04" y="105"/>
                    </a:lnTo>
                    <a:lnTo>
                      <a:pt x="197" y="102"/>
                    </a:lnTo>
                    <a:lnTo>
                      <a:pt x="189" y="101"/>
                    </a:lnTo>
                    <a:lnTo>
                      <a:pt x="181" y="99"/>
                    </a:lnTo>
                    <a:lnTo>
                      <a:pt x="174" y="98"/>
                    </a:lnTo>
                    <a:lnTo>
                      <a:pt x="166" y="97"/>
                    </a:lnTo>
                    <a:lnTo>
                      <a:pt x="158" y="94"/>
                    </a:lnTo>
                    <a:lnTo>
                      <a:pt x="151" y="90"/>
                    </a:lnTo>
                    <a:lnTo>
                      <a:pt x="145" y="85"/>
                    </a:lnTo>
                    <a:lnTo>
                      <a:pt x="142" y="82"/>
                    </a:lnTo>
                    <a:lnTo>
                      <a:pt x="141" y="79"/>
                    </a:lnTo>
                    <a:lnTo>
                      <a:pt x="138" y="76"/>
                    </a:lnTo>
                    <a:lnTo>
                      <a:pt x="137" y="74"/>
                    </a:lnTo>
                    <a:lnTo>
                      <a:pt x="134" y="71"/>
                    </a:lnTo>
                    <a:lnTo>
                      <a:pt x="131" y="68"/>
                    </a:lnTo>
                    <a:lnTo>
                      <a:pt x="130" y="67"/>
                    </a:lnTo>
                    <a:lnTo>
                      <a:pt x="127" y="64"/>
                    </a:lnTo>
                    <a:lnTo>
                      <a:pt x="120" y="60"/>
                    </a:lnTo>
                    <a:lnTo>
                      <a:pt x="114" y="58"/>
                    </a:lnTo>
                    <a:lnTo>
                      <a:pt x="107" y="54"/>
                    </a:lnTo>
                    <a:lnTo>
                      <a:pt x="100" y="51"/>
                    </a:lnTo>
                    <a:lnTo>
                      <a:pt x="94" y="48"/>
                    </a:lnTo>
                    <a:lnTo>
                      <a:pt x="87" y="47"/>
                    </a:lnTo>
                    <a:lnTo>
                      <a:pt x="80" y="44"/>
                    </a:lnTo>
                    <a:lnTo>
                      <a:pt x="73" y="42"/>
                    </a:lnTo>
                    <a:lnTo>
                      <a:pt x="67" y="39"/>
                    </a:lnTo>
                    <a:lnTo>
                      <a:pt x="60" y="36"/>
                    </a:lnTo>
                    <a:lnTo>
                      <a:pt x="55" y="33"/>
                    </a:lnTo>
                    <a:lnTo>
                      <a:pt x="49" y="29"/>
                    </a:lnTo>
                    <a:lnTo>
                      <a:pt x="44" y="25"/>
                    </a:lnTo>
                    <a:lnTo>
                      <a:pt x="39" y="21"/>
                    </a:lnTo>
                    <a:lnTo>
                      <a:pt x="34" y="16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6" y="4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5" y="4"/>
                    </a:lnTo>
                    <a:lnTo>
                      <a:pt x="26" y="8"/>
                    </a:lnTo>
                    <a:lnTo>
                      <a:pt x="29" y="12"/>
                    </a:lnTo>
                    <a:lnTo>
                      <a:pt x="32" y="16"/>
                    </a:lnTo>
                    <a:lnTo>
                      <a:pt x="34" y="20"/>
                    </a:lnTo>
                    <a:lnTo>
                      <a:pt x="37" y="23"/>
                    </a:lnTo>
                    <a:lnTo>
                      <a:pt x="40" y="27"/>
                    </a:lnTo>
                    <a:lnTo>
                      <a:pt x="43" y="31"/>
                    </a:lnTo>
                    <a:lnTo>
                      <a:pt x="41" y="33"/>
                    </a:lnTo>
                    <a:lnTo>
                      <a:pt x="40" y="36"/>
                    </a:lnTo>
                    <a:lnTo>
                      <a:pt x="37" y="39"/>
                    </a:lnTo>
                    <a:lnTo>
                      <a:pt x="34" y="42"/>
                    </a:lnTo>
                    <a:lnTo>
                      <a:pt x="32" y="44"/>
                    </a:lnTo>
                    <a:lnTo>
                      <a:pt x="29" y="46"/>
                    </a:lnTo>
                    <a:lnTo>
                      <a:pt x="26" y="47"/>
                    </a:lnTo>
                    <a:lnTo>
                      <a:pt x="22" y="5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6" name="Freeform 244"/>
              <p:cNvSpPr>
                <a:spLocks/>
              </p:cNvSpPr>
              <p:nvPr/>
            </p:nvSpPr>
            <p:spPr bwMode="auto">
              <a:xfrm>
                <a:off x="1224" y="1422"/>
                <a:ext cx="211" cy="109"/>
              </a:xfrm>
              <a:custGeom>
                <a:avLst/>
                <a:gdLst>
                  <a:gd name="T0" fmla="*/ 0 w 211"/>
                  <a:gd name="T1" fmla="*/ 60 h 109"/>
                  <a:gd name="T2" fmla="*/ 0 w 211"/>
                  <a:gd name="T3" fmla="*/ 60 h 109"/>
                  <a:gd name="T4" fmla="*/ 0 w 211"/>
                  <a:gd name="T5" fmla="*/ 60 h 109"/>
                  <a:gd name="T6" fmla="*/ 10 w 211"/>
                  <a:gd name="T7" fmla="*/ 58 h 109"/>
                  <a:gd name="T8" fmla="*/ 21 w 211"/>
                  <a:gd name="T9" fmla="*/ 54 h 109"/>
                  <a:gd name="T10" fmla="*/ 30 w 211"/>
                  <a:gd name="T11" fmla="*/ 48 h 109"/>
                  <a:gd name="T12" fmla="*/ 39 w 211"/>
                  <a:gd name="T13" fmla="*/ 43 h 109"/>
                  <a:gd name="T14" fmla="*/ 44 w 211"/>
                  <a:gd name="T15" fmla="*/ 36 h 109"/>
                  <a:gd name="T16" fmla="*/ 51 w 211"/>
                  <a:gd name="T17" fmla="*/ 36 h 109"/>
                  <a:gd name="T18" fmla="*/ 57 w 211"/>
                  <a:gd name="T19" fmla="*/ 39 h 109"/>
                  <a:gd name="T20" fmla="*/ 65 w 211"/>
                  <a:gd name="T21" fmla="*/ 42 h 109"/>
                  <a:gd name="T22" fmla="*/ 73 w 211"/>
                  <a:gd name="T23" fmla="*/ 46 h 109"/>
                  <a:gd name="T24" fmla="*/ 82 w 211"/>
                  <a:gd name="T25" fmla="*/ 48 h 109"/>
                  <a:gd name="T26" fmla="*/ 116 w 211"/>
                  <a:gd name="T27" fmla="*/ 63 h 109"/>
                  <a:gd name="T28" fmla="*/ 118 w 211"/>
                  <a:gd name="T29" fmla="*/ 63 h 109"/>
                  <a:gd name="T30" fmla="*/ 118 w 211"/>
                  <a:gd name="T31" fmla="*/ 63 h 109"/>
                  <a:gd name="T32" fmla="*/ 123 w 211"/>
                  <a:gd name="T33" fmla="*/ 66 h 109"/>
                  <a:gd name="T34" fmla="*/ 135 w 211"/>
                  <a:gd name="T35" fmla="*/ 80 h 109"/>
                  <a:gd name="T36" fmla="*/ 150 w 211"/>
                  <a:gd name="T37" fmla="*/ 94 h 109"/>
                  <a:gd name="T38" fmla="*/ 161 w 211"/>
                  <a:gd name="T39" fmla="*/ 98 h 109"/>
                  <a:gd name="T40" fmla="*/ 169 w 211"/>
                  <a:gd name="T41" fmla="*/ 101 h 109"/>
                  <a:gd name="T42" fmla="*/ 177 w 211"/>
                  <a:gd name="T43" fmla="*/ 102 h 109"/>
                  <a:gd name="T44" fmla="*/ 189 w 211"/>
                  <a:gd name="T45" fmla="*/ 103 h 109"/>
                  <a:gd name="T46" fmla="*/ 201 w 211"/>
                  <a:gd name="T47" fmla="*/ 106 h 109"/>
                  <a:gd name="T48" fmla="*/ 211 w 211"/>
                  <a:gd name="T49" fmla="*/ 109 h 109"/>
                  <a:gd name="T50" fmla="*/ 211 w 211"/>
                  <a:gd name="T51" fmla="*/ 109 h 109"/>
                  <a:gd name="T52" fmla="*/ 211 w 211"/>
                  <a:gd name="T53" fmla="*/ 109 h 109"/>
                  <a:gd name="T54" fmla="*/ 197 w 211"/>
                  <a:gd name="T55" fmla="*/ 102 h 109"/>
                  <a:gd name="T56" fmla="*/ 174 w 211"/>
                  <a:gd name="T57" fmla="*/ 98 h 109"/>
                  <a:gd name="T58" fmla="*/ 151 w 211"/>
                  <a:gd name="T59" fmla="*/ 90 h 109"/>
                  <a:gd name="T60" fmla="*/ 141 w 211"/>
                  <a:gd name="T61" fmla="*/ 79 h 109"/>
                  <a:gd name="T62" fmla="*/ 134 w 211"/>
                  <a:gd name="T63" fmla="*/ 71 h 109"/>
                  <a:gd name="T64" fmla="*/ 127 w 211"/>
                  <a:gd name="T65" fmla="*/ 64 h 109"/>
                  <a:gd name="T66" fmla="*/ 107 w 211"/>
                  <a:gd name="T67" fmla="*/ 54 h 109"/>
                  <a:gd name="T68" fmla="*/ 87 w 211"/>
                  <a:gd name="T69" fmla="*/ 47 h 109"/>
                  <a:gd name="T70" fmla="*/ 67 w 211"/>
                  <a:gd name="T71" fmla="*/ 39 h 109"/>
                  <a:gd name="T72" fmla="*/ 49 w 211"/>
                  <a:gd name="T73" fmla="*/ 29 h 109"/>
                  <a:gd name="T74" fmla="*/ 34 w 211"/>
                  <a:gd name="T75" fmla="*/ 16 h 109"/>
                  <a:gd name="T76" fmla="*/ 28 w 211"/>
                  <a:gd name="T77" fmla="*/ 7 h 109"/>
                  <a:gd name="T78" fmla="*/ 25 w 211"/>
                  <a:gd name="T79" fmla="*/ 3 h 109"/>
                  <a:gd name="T80" fmla="*/ 22 w 211"/>
                  <a:gd name="T81" fmla="*/ 0 h 109"/>
                  <a:gd name="T82" fmla="*/ 29 w 211"/>
                  <a:gd name="T83" fmla="*/ 12 h 109"/>
                  <a:gd name="T84" fmla="*/ 37 w 211"/>
                  <a:gd name="T85" fmla="*/ 23 h 109"/>
                  <a:gd name="T86" fmla="*/ 41 w 211"/>
                  <a:gd name="T87" fmla="*/ 33 h 109"/>
                  <a:gd name="T88" fmla="*/ 34 w 211"/>
                  <a:gd name="T89" fmla="*/ 42 h 109"/>
                  <a:gd name="T90" fmla="*/ 26 w 211"/>
                  <a:gd name="T91" fmla="*/ 47 h 109"/>
                  <a:gd name="T92" fmla="*/ 0 w 211"/>
                  <a:gd name="T93" fmla="*/ 60 h 109"/>
                  <a:gd name="T94" fmla="*/ 0 w 211"/>
                  <a:gd name="T95" fmla="*/ 60 h 109"/>
                  <a:gd name="T96" fmla="*/ 0 w 211"/>
                  <a:gd name="T97" fmla="*/ 6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1" h="109">
                    <a:moveTo>
                      <a:pt x="0" y="60"/>
                    </a:move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4" y="60"/>
                    </a:lnTo>
                    <a:lnTo>
                      <a:pt x="8" y="59"/>
                    </a:lnTo>
                    <a:lnTo>
                      <a:pt x="10" y="58"/>
                    </a:lnTo>
                    <a:lnTo>
                      <a:pt x="14" y="56"/>
                    </a:lnTo>
                    <a:lnTo>
                      <a:pt x="18" y="55"/>
                    </a:lnTo>
                    <a:lnTo>
                      <a:pt x="21" y="54"/>
                    </a:lnTo>
                    <a:lnTo>
                      <a:pt x="25" y="51"/>
                    </a:lnTo>
                    <a:lnTo>
                      <a:pt x="28" y="50"/>
                    </a:lnTo>
                    <a:lnTo>
                      <a:pt x="30" y="48"/>
                    </a:lnTo>
                    <a:lnTo>
                      <a:pt x="33" y="47"/>
                    </a:lnTo>
                    <a:lnTo>
                      <a:pt x="36" y="44"/>
                    </a:lnTo>
                    <a:lnTo>
                      <a:pt x="39" y="43"/>
                    </a:lnTo>
                    <a:lnTo>
                      <a:pt x="41" y="40"/>
                    </a:lnTo>
                    <a:lnTo>
                      <a:pt x="43" y="39"/>
                    </a:lnTo>
                    <a:lnTo>
                      <a:pt x="44" y="36"/>
                    </a:lnTo>
                    <a:lnTo>
                      <a:pt x="45" y="33"/>
                    </a:lnTo>
                    <a:lnTo>
                      <a:pt x="48" y="35"/>
                    </a:lnTo>
                    <a:lnTo>
                      <a:pt x="51" y="36"/>
                    </a:lnTo>
                    <a:lnTo>
                      <a:pt x="53" y="36"/>
                    </a:lnTo>
                    <a:lnTo>
                      <a:pt x="56" y="37"/>
                    </a:lnTo>
                    <a:lnTo>
                      <a:pt x="57" y="39"/>
                    </a:lnTo>
                    <a:lnTo>
                      <a:pt x="60" y="40"/>
                    </a:lnTo>
                    <a:lnTo>
                      <a:pt x="63" y="42"/>
                    </a:lnTo>
                    <a:lnTo>
                      <a:pt x="65" y="42"/>
                    </a:lnTo>
                    <a:lnTo>
                      <a:pt x="68" y="43"/>
                    </a:lnTo>
                    <a:lnTo>
                      <a:pt x="71" y="44"/>
                    </a:lnTo>
                    <a:lnTo>
                      <a:pt x="73" y="46"/>
                    </a:lnTo>
                    <a:lnTo>
                      <a:pt x="76" y="47"/>
                    </a:lnTo>
                    <a:lnTo>
                      <a:pt x="79" y="47"/>
                    </a:lnTo>
                    <a:lnTo>
                      <a:pt x="82" y="48"/>
                    </a:lnTo>
                    <a:lnTo>
                      <a:pt x="84" y="50"/>
                    </a:lnTo>
                    <a:lnTo>
                      <a:pt x="86" y="51"/>
                    </a:lnTo>
                    <a:lnTo>
                      <a:pt x="116" y="63"/>
                    </a:lnTo>
                    <a:lnTo>
                      <a:pt x="116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18" y="63"/>
                    </a:lnTo>
                    <a:lnTo>
                      <a:pt x="123" y="66"/>
                    </a:lnTo>
                    <a:lnTo>
                      <a:pt x="127" y="70"/>
                    </a:lnTo>
                    <a:lnTo>
                      <a:pt x="131" y="75"/>
                    </a:lnTo>
                    <a:lnTo>
                      <a:pt x="135" y="80"/>
                    </a:lnTo>
                    <a:lnTo>
                      <a:pt x="139" y="86"/>
                    </a:lnTo>
                    <a:lnTo>
                      <a:pt x="145" y="90"/>
                    </a:lnTo>
                    <a:lnTo>
                      <a:pt x="150" y="94"/>
                    </a:lnTo>
                    <a:lnTo>
                      <a:pt x="155" y="97"/>
                    </a:lnTo>
                    <a:lnTo>
                      <a:pt x="158" y="98"/>
                    </a:lnTo>
                    <a:lnTo>
                      <a:pt x="161" y="98"/>
                    </a:lnTo>
                    <a:lnTo>
                      <a:pt x="163" y="99"/>
                    </a:lnTo>
                    <a:lnTo>
                      <a:pt x="166" y="99"/>
                    </a:lnTo>
                    <a:lnTo>
                      <a:pt x="169" y="101"/>
                    </a:lnTo>
                    <a:lnTo>
                      <a:pt x="172" y="101"/>
                    </a:lnTo>
                    <a:lnTo>
                      <a:pt x="174" y="102"/>
                    </a:lnTo>
                    <a:lnTo>
                      <a:pt x="177" y="102"/>
                    </a:lnTo>
                    <a:lnTo>
                      <a:pt x="181" y="103"/>
                    </a:lnTo>
                    <a:lnTo>
                      <a:pt x="185" y="103"/>
                    </a:lnTo>
                    <a:lnTo>
                      <a:pt x="189" y="103"/>
                    </a:lnTo>
                    <a:lnTo>
                      <a:pt x="193" y="105"/>
                    </a:lnTo>
                    <a:lnTo>
                      <a:pt x="197" y="105"/>
                    </a:lnTo>
                    <a:lnTo>
                      <a:pt x="201" y="106"/>
                    </a:lnTo>
                    <a:lnTo>
                      <a:pt x="206" y="107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04" y="105"/>
                    </a:lnTo>
                    <a:lnTo>
                      <a:pt x="197" y="102"/>
                    </a:lnTo>
                    <a:lnTo>
                      <a:pt x="189" y="101"/>
                    </a:lnTo>
                    <a:lnTo>
                      <a:pt x="181" y="99"/>
                    </a:lnTo>
                    <a:lnTo>
                      <a:pt x="174" y="98"/>
                    </a:lnTo>
                    <a:lnTo>
                      <a:pt x="166" y="97"/>
                    </a:lnTo>
                    <a:lnTo>
                      <a:pt x="158" y="94"/>
                    </a:lnTo>
                    <a:lnTo>
                      <a:pt x="151" y="90"/>
                    </a:lnTo>
                    <a:lnTo>
                      <a:pt x="145" y="85"/>
                    </a:lnTo>
                    <a:lnTo>
                      <a:pt x="142" y="82"/>
                    </a:lnTo>
                    <a:lnTo>
                      <a:pt x="141" y="79"/>
                    </a:lnTo>
                    <a:lnTo>
                      <a:pt x="138" y="76"/>
                    </a:lnTo>
                    <a:lnTo>
                      <a:pt x="137" y="74"/>
                    </a:lnTo>
                    <a:lnTo>
                      <a:pt x="134" y="71"/>
                    </a:lnTo>
                    <a:lnTo>
                      <a:pt x="131" y="68"/>
                    </a:lnTo>
                    <a:lnTo>
                      <a:pt x="130" y="67"/>
                    </a:lnTo>
                    <a:lnTo>
                      <a:pt x="127" y="64"/>
                    </a:lnTo>
                    <a:lnTo>
                      <a:pt x="120" y="60"/>
                    </a:lnTo>
                    <a:lnTo>
                      <a:pt x="114" y="58"/>
                    </a:lnTo>
                    <a:lnTo>
                      <a:pt x="107" y="54"/>
                    </a:lnTo>
                    <a:lnTo>
                      <a:pt x="100" y="51"/>
                    </a:lnTo>
                    <a:lnTo>
                      <a:pt x="94" y="48"/>
                    </a:lnTo>
                    <a:lnTo>
                      <a:pt x="87" y="47"/>
                    </a:lnTo>
                    <a:lnTo>
                      <a:pt x="80" y="44"/>
                    </a:lnTo>
                    <a:lnTo>
                      <a:pt x="73" y="42"/>
                    </a:lnTo>
                    <a:lnTo>
                      <a:pt x="67" y="39"/>
                    </a:lnTo>
                    <a:lnTo>
                      <a:pt x="60" y="36"/>
                    </a:lnTo>
                    <a:lnTo>
                      <a:pt x="55" y="33"/>
                    </a:lnTo>
                    <a:lnTo>
                      <a:pt x="49" y="29"/>
                    </a:lnTo>
                    <a:lnTo>
                      <a:pt x="44" y="25"/>
                    </a:lnTo>
                    <a:lnTo>
                      <a:pt x="39" y="21"/>
                    </a:lnTo>
                    <a:lnTo>
                      <a:pt x="34" y="16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8" y="7"/>
                    </a:lnTo>
                    <a:lnTo>
                      <a:pt x="28" y="5"/>
                    </a:lnTo>
                    <a:lnTo>
                      <a:pt x="26" y="4"/>
                    </a:lnTo>
                    <a:lnTo>
                      <a:pt x="25" y="3"/>
                    </a:lnTo>
                    <a:lnTo>
                      <a:pt x="25" y="1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5" y="4"/>
                    </a:lnTo>
                    <a:lnTo>
                      <a:pt x="26" y="8"/>
                    </a:lnTo>
                    <a:lnTo>
                      <a:pt x="29" y="12"/>
                    </a:lnTo>
                    <a:lnTo>
                      <a:pt x="32" y="16"/>
                    </a:lnTo>
                    <a:lnTo>
                      <a:pt x="34" y="20"/>
                    </a:lnTo>
                    <a:lnTo>
                      <a:pt x="37" y="23"/>
                    </a:lnTo>
                    <a:lnTo>
                      <a:pt x="40" y="27"/>
                    </a:lnTo>
                    <a:lnTo>
                      <a:pt x="43" y="31"/>
                    </a:lnTo>
                    <a:lnTo>
                      <a:pt x="41" y="33"/>
                    </a:lnTo>
                    <a:lnTo>
                      <a:pt x="40" y="36"/>
                    </a:lnTo>
                    <a:lnTo>
                      <a:pt x="37" y="39"/>
                    </a:lnTo>
                    <a:lnTo>
                      <a:pt x="34" y="42"/>
                    </a:lnTo>
                    <a:lnTo>
                      <a:pt x="32" y="44"/>
                    </a:lnTo>
                    <a:lnTo>
                      <a:pt x="29" y="46"/>
                    </a:lnTo>
                    <a:lnTo>
                      <a:pt x="26" y="47"/>
                    </a:lnTo>
                    <a:lnTo>
                      <a:pt x="22" y="5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</a:path>
                </a:pathLst>
              </a:custGeom>
              <a:noFill/>
              <a:ln w="1588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7" name="Freeform 245"/>
              <p:cNvSpPr>
                <a:spLocks/>
              </p:cNvSpPr>
              <p:nvPr/>
            </p:nvSpPr>
            <p:spPr bwMode="auto">
              <a:xfrm>
                <a:off x="777" y="1204"/>
                <a:ext cx="218" cy="331"/>
              </a:xfrm>
              <a:custGeom>
                <a:avLst/>
                <a:gdLst>
                  <a:gd name="T0" fmla="*/ 89 w 218"/>
                  <a:gd name="T1" fmla="*/ 0 h 331"/>
                  <a:gd name="T2" fmla="*/ 81 w 218"/>
                  <a:gd name="T3" fmla="*/ 5 h 331"/>
                  <a:gd name="T4" fmla="*/ 72 w 218"/>
                  <a:gd name="T5" fmla="*/ 12 h 331"/>
                  <a:gd name="T6" fmla="*/ 64 w 218"/>
                  <a:gd name="T7" fmla="*/ 20 h 331"/>
                  <a:gd name="T8" fmla="*/ 56 w 218"/>
                  <a:gd name="T9" fmla="*/ 28 h 331"/>
                  <a:gd name="T10" fmla="*/ 47 w 218"/>
                  <a:gd name="T11" fmla="*/ 38 h 331"/>
                  <a:gd name="T12" fmla="*/ 39 w 218"/>
                  <a:gd name="T13" fmla="*/ 48 h 331"/>
                  <a:gd name="T14" fmla="*/ 31 w 218"/>
                  <a:gd name="T15" fmla="*/ 59 h 331"/>
                  <a:gd name="T16" fmla="*/ 25 w 218"/>
                  <a:gd name="T17" fmla="*/ 70 h 331"/>
                  <a:gd name="T18" fmla="*/ 19 w 218"/>
                  <a:gd name="T19" fmla="*/ 82 h 331"/>
                  <a:gd name="T20" fmla="*/ 14 w 218"/>
                  <a:gd name="T21" fmla="*/ 94 h 331"/>
                  <a:gd name="T22" fmla="*/ 8 w 218"/>
                  <a:gd name="T23" fmla="*/ 108 h 331"/>
                  <a:gd name="T24" fmla="*/ 6 w 218"/>
                  <a:gd name="T25" fmla="*/ 121 h 331"/>
                  <a:gd name="T26" fmla="*/ 3 w 218"/>
                  <a:gd name="T27" fmla="*/ 133 h 331"/>
                  <a:gd name="T28" fmla="*/ 3 w 218"/>
                  <a:gd name="T29" fmla="*/ 147 h 331"/>
                  <a:gd name="T30" fmla="*/ 3 w 218"/>
                  <a:gd name="T31" fmla="*/ 160 h 331"/>
                  <a:gd name="T32" fmla="*/ 6 w 218"/>
                  <a:gd name="T33" fmla="*/ 173 h 331"/>
                  <a:gd name="T34" fmla="*/ 3 w 218"/>
                  <a:gd name="T35" fmla="*/ 187 h 331"/>
                  <a:gd name="T36" fmla="*/ 2 w 218"/>
                  <a:gd name="T37" fmla="*/ 199 h 331"/>
                  <a:gd name="T38" fmla="*/ 0 w 218"/>
                  <a:gd name="T39" fmla="*/ 212 h 331"/>
                  <a:gd name="T40" fmla="*/ 0 w 218"/>
                  <a:gd name="T41" fmla="*/ 223 h 331"/>
                  <a:gd name="T42" fmla="*/ 2 w 218"/>
                  <a:gd name="T43" fmla="*/ 235 h 331"/>
                  <a:gd name="T44" fmla="*/ 4 w 218"/>
                  <a:gd name="T45" fmla="*/ 246 h 331"/>
                  <a:gd name="T46" fmla="*/ 8 w 218"/>
                  <a:gd name="T47" fmla="*/ 257 h 331"/>
                  <a:gd name="T48" fmla="*/ 13 w 218"/>
                  <a:gd name="T49" fmla="*/ 266 h 331"/>
                  <a:gd name="T50" fmla="*/ 19 w 218"/>
                  <a:gd name="T51" fmla="*/ 276 h 331"/>
                  <a:gd name="T52" fmla="*/ 26 w 218"/>
                  <a:gd name="T53" fmla="*/ 285 h 331"/>
                  <a:gd name="T54" fmla="*/ 34 w 218"/>
                  <a:gd name="T55" fmla="*/ 293 h 331"/>
                  <a:gd name="T56" fmla="*/ 43 w 218"/>
                  <a:gd name="T57" fmla="*/ 300 h 331"/>
                  <a:gd name="T58" fmla="*/ 56 w 218"/>
                  <a:gd name="T59" fmla="*/ 307 h 331"/>
                  <a:gd name="T60" fmla="*/ 68 w 218"/>
                  <a:gd name="T61" fmla="*/ 312 h 331"/>
                  <a:gd name="T62" fmla="*/ 81 w 218"/>
                  <a:gd name="T63" fmla="*/ 317 h 331"/>
                  <a:gd name="T64" fmla="*/ 96 w 218"/>
                  <a:gd name="T65" fmla="*/ 321 h 331"/>
                  <a:gd name="T66" fmla="*/ 203 w 218"/>
                  <a:gd name="T67" fmla="*/ 331 h 331"/>
                  <a:gd name="T68" fmla="*/ 207 w 218"/>
                  <a:gd name="T69" fmla="*/ 323 h 331"/>
                  <a:gd name="T70" fmla="*/ 210 w 218"/>
                  <a:gd name="T71" fmla="*/ 315 h 331"/>
                  <a:gd name="T72" fmla="*/ 213 w 218"/>
                  <a:gd name="T73" fmla="*/ 305 h 331"/>
                  <a:gd name="T74" fmla="*/ 215 w 218"/>
                  <a:gd name="T75" fmla="*/ 294 h 331"/>
                  <a:gd name="T76" fmla="*/ 218 w 218"/>
                  <a:gd name="T77" fmla="*/ 273 h 331"/>
                  <a:gd name="T78" fmla="*/ 218 w 218"/>
                  <a:gd name="T79" fmla="*/ 250 h 331"/>
                  <a:gd name="T80" fmla="*/ 217 w 218"/>
                  <a:gd name="T81" fmla="*/ 226 h 331"/>
                  <a:gd name="T82" fmla="*/ 214 w 218"/>
                  <a:gd name="T83" fmla="*/ 202 h 331"/>
                  <a:gd name="T84" fmla="*/ 209 w 218"/>
                  <a:gd name="T85" fmla="*/ 176 h 331"/>
                  <a:gd name="T86" fmla="*/ 201 w 218"/>
                  <a:gd name="T87" fmla="*/ 152 h 331"/>
                  <a:gd name="T88" fmla="*/ 193 w 218"/>
                  <a:gd name="T89" fmla="*/ 126 h 331"/>
                  <a:gd name="T90" fmla="*/ 182 w 218"/>
                  <a:gd name="T91" fmla="*/ 104 h 331"/>
                  <a:gd name="T92" fmla="*/ 170 w 218"/>
                  <a:gd name="T93" fmla="*/ 81 h 331"/>
                  <a:gd name="T94" fmla="*/ 156 w 218"/>
                  <a:gd name="T95" fmla="*/ 59 h 331"/>
                  <a:gd name="T96" fmla="*/ 142 w 218"/>
                  <a:gd name="T97" fmla="*/ 40 h 331"/>
                  <a:gd name="T98" fmla="*/ 124 w 218"/>
                  <a:gd name="T99" fmla="*/ 24 h 331"/>
                  <a:gd name="T100" fmla="*/ 116 w 218"/>
                  <a:gd name="T101" fmla="*/ 16 h 331"/>
                  <a:gd name="T102" fmla="*/ 107 w 218"/>
                  <a:gd name="T103" fmla="*/ 11 h 331"/>
                  <a:gd name="T104" fmla="*/ 99 w 218"/>
                  <a:gd name="T105" fmla="*/ 4 h 331"/>
                  <a:gd name="T106" fmla="*/ 89 w 218"/>
                  <a:gd name="T107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8" h="331">
                    <a:moveTo>
                      <a:pt x="89" y="0"/>
                    </a:moveTo>
                    <a:lnTo>
                      <a:pt x="81" y="5"/>
                    </a:lnTo>
                    <a:lnTo>
                      <a:pt x="72" y="12"/>
                    </a:lnTo>
                    <a:lnTo>
                      <a:pt x="64" y="20"/>
                    </a:lnTo>
                    <a:lnTo>
                      <a:pt x="56" y="28"/>
                    </a:lnTo>
                    <a:lnTo>
                      <a:pt x="47" y="38"/>
                    </a:lnTo>
                    <a:lnTo>
                      <a:pt x="39" y="48"/>
                    </a:lnTo>
                    <a:lnTo>
                      <a:pt x="31" y="59"/>
                    </a:lnTo>
                    <a:lnTo>
                      <a:pt x="25" y="70"/>
                    </a:lnTo>
                    <a:lnTo>
                      <a:pt x="19" y="82"/>
                    </a:lnTo>
                    <a:lnTo>
                      <a:pt x="14" y="94"/>
                    </a:lnTo>
                    <a:lnTo>
                      <a:pt x="8" y="108"/>
                    </a:lnTo>
                    <a:lnTo>
                      <a:pt x="6" y="121"/>
                    </a:lnTo>
                    <a:lnTo>
                      <a:pt x="3" y="133"/>
                    </a:lnTo>
                    <a:lnTo>
                      <a:pt x="3" y="147"/>
                    </a:lnTo>
                    <a:lnTo>
                      <a:pt x="3" y="160"/>
                    </a:lnTo>
                    <a:lnTo>
                      <a:pt x="6" y="173"/>
                    </a:lnTo>
                    <a:lnTo>
                      <a:pt x="3" y="187"/>
                    </a:lnTo>
                    <a:lnTo>
                      <a:pt x="2" y="199"/>
                    </a:lnTo>
                    <a:lnTo>
                      <a:pt x="0" y="212"/>
                    </a:lnTo>
                    <a:lnTo>
                      <a:pt x="0" y="223"/>
                    </a:lnTo>
                    <a:lnTo>
                      <a:pt x="2" y="235"/>
                    </a:lnTo>
                    <a:lnTo>
                      <a:pt x="4" y="246"/>
                    </a:lnTo>
                    <a:lnTo>
                      <a:pt x="8" y="257"/>
                    </a:lnTo>
                    <a:lnTo>
                      <a:pt x="13" y="266"/>
                    </a:lnTo>
                    <a:lnTo>
                      <a:pt x="19" y="276"/>
                    </a:lnTo>
                    <a:lnTo>
                      <a:pt x="26" y="285"/>
                    </a:lnTo>
                    <a:lnTo>
                      <a:pt x="34" y="293"/>
                    </a:lnTo>
                    <a:lnTo>
                      <a:pt x="43" y="300"/>
                    </a:lnTo>
                    <a:lnTo>
                      <a:pt x="56" y="307"/>
                    </a:lnTo>
                    <a:lnTo>
                      <a:pt x="68" y="312"/>
                    </a:lnTo>
                    <a:lnTo>
                      <a:pt x="81" y="317"/>
                    </a:lnTo>
                    <a:lnTo>
                      <a:pt x="96" y="321"/>
                    </a:lnTo>
                    <a:lnTo>
                      <a:pt x="203" y="331"/>
                    </a:lnTo>
                    <a:lnTo>
                      <a:pt x="207" y="323"/>
                    </a:lnTo>
                    <a:lnTo>
                      <a:pt x="210" y="315"/>
                    </a:lnTo>
                    <a:lnTo>
                      <a:pt x="213" y="305"/>
                    </a:lnTo>
                    <a:lnTo>
                      <a:pt x="215" y="294"/>
                    </a:lnTo>
                    <a:lnTo>
                      <a:pt x="218" y="273"/>
                    </a:lnTo>
                    <a:lnTo>
                      <a:pt x="218" y="250"/>
                    </a:lnTo>
                    <a:lnTo>
                      <a:pt x="217" y="226"/>
                    </a:lnTo>
                    <a:lnTo>
                      <a:pt x="214" y="202"/>
                    </a:lnTo>
                    <a:lnTo>
                      <a:pt x="209" y="176"/>
                    </a:lnTo>
                    <a:lnTo>
                      <a:pt x="201" y="152"/>
                    </a:lnTo>
                    <a:lnTo>
                      <a:pt x="193" y="126"/>
                    </a:lnTo>
                    <a:lnTo>
                      <a:pt x="182" y="104"/>
                    </a:lnTo>
                    <a:lnTo>
                      <a:pt x="170" y="81"/>
                    </a:lnTo>
                    <a:lnTo>
                      <a:pt x="156" y="59"/>
                    </a:lnTo>
                    <a:lnTo>
                      <a:pt x="142" y="40"/>
                    </a:lnTo>
                    <a:lnTo>
                      <a:pt x="124" y="24"/>
                    </a:lnTo>
                    <a:lnTo>
                      <a:pt x="116" y="16"/>
                    </a:lnTo>
                    <a:lnTo>
                      <a:pt x="107" y="11"/>
                    </a:lnTo>
                    <a:lnTo>
                      <a:pt x="99" y="4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BF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8" name="Freeform 246"/>
              <p:cNvSpPr>
                <a:spLocks/>
              </p:cNvSpPr>
              <p:nvPr/>
            </p:nvSpPr>
            <p:spPr bwMode="auto">
              <a:xfrm>
                <a:off x="777" y="1204"/>
                <a:ext cx="218" cy="331"/>
              </a:xfrm>
              <a:custGeom>
                <a:avLst/>
                <a:gdLst>
                  <a:gd name="T0" fmla="*/ 89 w 218"/>
                  <a:gd name="T1" fmla="*/ 0 h 331"/>
                  <a:gd name="T2" fmla="*/ 81 w 218"/>
                  <a:gd name="T3" fmla="*/ 5 h 331"/>
                  <a:gd name="T4" fmla="*/ 72 w 218"/>
                  <a:gd name="T5" fmla="*/ 12 h 331"/>
                  <a:gd name="T6" fmla="*/ 64 w 218"/>
                  <a:gd name="T7" fmla="*/ 20 h 331"/>
                  <a:gd name="T8" fmla="*/ 56 w 218"/>
                  <a:gd name="T9" fmla="*/ 28 h 331"/>
                  <a:gd name="T10" fmla="*/ 47 w 218"/>
                  <a:gd name="T11" fmla="*/ 38 h 331"/>
                  <a:gd name="T12" fmla="*/ 39 w 218"/>
                  <a:gd name="T13" fmla="*/ 48 h 331"/>
                  <a:gd name="T14" fmla="*/ 31 w 218"/>
                  <a:gd name="T15" fmla="*/ 59 h 331"/>
                  <a:gd name="T16" fmla="*/ 25 w 218"/>
                  <a:gd name="T17" fmla="*/ 70 h 331"/>
                  <a:gd name="T18" fmla="*/ 19 w 218"/>
                  <a:gd name="T19" fmla="*/ 82 h 331"/>
                  <a:gd name="T20" fmla="*/ 14 w 218"/>
                  <a:gd name="T21" fmla="*/ 94 h 331"/>
                  <a:gd name="T22" fmla="*/ 8 w 218"/>
                  <a:gd name="T23" fmla="*/ 108 h 331"/>
                  <a:gd name="T24" fmla="*/ 6 w 218"/>
                  <a:gd name="T25" fmla="*/ 121 h 331"/>
                  <a:gd name="T26" fmla="*/ 3 w 218"/>
                  <a:gd name="T27" fmla="*/ 133 h 331"/>
                  <a:gd name="T28" fmla="*/ 3 w 218"/>
                  <a:gd name="T29" fmla="*/ 147 h 331"/>
                  <a:gd name="T30" fmla="*/ 3 w 218"/>
                  <a:gd name="T31" fmla="*/ 160 h 331"/>
                  <a:gd name="T32" fmla="*/ 6 w 218"/>
                  <a:gd name="T33" fmla="*/ 173 h 331"/>
                  <a:gd name="T34" fmla="*/ 3 w 218"/>
                  <a:gd name="T35" fmla="*/ 187 h 331"/>
                  <a:gd name="T36" fmla="*/ 2 w 218"/>
                  <a:gd name="T37" fmla="*/ 199 h 331"/>
                  <a:gd name="T38" fmla="*/ 0 w 218"/>
                  <a:gd name="T39" fmla="*/ 212 h 331"/>
                  <a:gd name="T40" fmla="*/ 0 w 218"/>
                  <a:gd name="T41" fmla="*/ 223 h 331"/>
                  <a:gd name="T42" fmla="*/ 2 w 218"/>
                  <a:gd name="T43" fmla="*/ 235 h 331"/>
                  <a:gd name="T44" fmla="*/ 4 w 218"/>
                  <a:gd name="T45" fmla="*/ 246 h 331"/>
                  <a:gd name="T46" fmla="*/ 8 w 218"/>
                  <a:gd name="T47" fmla="*/ 257 h 331"/>
                  <a:gd name="T48" fmla="*/ 13 w 218"/>
                  <a:gd name="T49" fmla="*/ 266 h 331"/>
                  <a:gd name="T50" fmla="*/ 19 w 218"/>
                  <a:gd name="T51" fmla="*/ 276 h 331"/>
                  <a:gd name="T52" fmla="*/ 26 w 218"/>
                  <a:gd name="T53" fmla="*/ 285 h 331"/>
                  <a:gd name="T54" fmla="*/ 34 w 218"/>
                  <a:gd name="T55" fmla="*/ 293 h 331"/>
                  <a:gd name="T56" fmla="*/ 43 w 218"/>
                  <a:gd name="T57" fmla="*/ 300 h 331"/>
                  <a:gd name="T58" fmla="*/ 56 w 218"/>
                  <a:gd name="T59" fmla="*/ 307 h 331"/>
                  <a:gd name="T60" fmla="*/ 68 w 218"/>
                  <a:gd name="T61" fmla="*/ 312 h 331"/>
                  <a:gd name="T62" fmla="*/ 81 w 218"/>
                  <a:gd name="T63" fmla="*/ 317 h 331"/>
                  <a:gd name="T64" fmla="*/ 96 w 218"/>
                  <a:gd name="T65" fmla="*/ 321 h 331"/>
                  <a:gd name="T66" fmla="*/ 203 w 218"/>
                  <a:gd name="T67" fmla="*/ 331 h 331"/>
                  <a:gd name="T68" fmla="*/ 207 w 218"/>
                  <a:gd name="T69" fmla="*/ 323 h 331"/>
                  <a:gd name="T70" fmla="*/ 210 w 218"/>
                  <a:gd name="T71" fmla="*/ 315 h 331"/>
                  <a:gd name="T72" fmla="*/ 213 w 218"/>
                  <a:gd name="T73" fmla="*/ 305 h 331"/>
                  <a:gd name="T74" fmla="*/ 215 w 218"/>
                  <a:gd name="T75" fmla="*/ 294 h 331"/>
                  <a:gd name="T76" fmla="*/ 218 w 218"/>
                  <a:gd name="T77" fmla="*/ 273 h 331"/>
                  <a:gd name="T78" fmla="*/ 218 w 218"/>
                  <a:gd name="T79" fmla="*/ 250 h 331"/>
                  <a:gd name="T80" fmla="*/ 217 w 218"/>
                  <a:gd name="T81" fmla="*/ 226 h 331"/>
                  <a:gd name="T82" fmla="*/ 214 w 218"/>
                  <a:gd name="T83" fmla="*/ 202 h 331"/>
                  <a:gd name="T84" fmla="*/ 209 w 218"/>
                  <a:gd name="T85" fmla="*/ 176 h 331"/>
                  <a:gd name="T86" fmla="*/ 201 w 218"/>
                  <a:gd name="T87" fmla="*/ 152 h 331"/>
                  <a:gd name="T88" fmla="*/ 193 w 218"/>
                  <a:gd name="T89" fmla="*/ 126 h 331"/>
                  <a:gd name="T90" fmla="*/ 182 w 218"/>
                  <a:gd name="T91" fmla="*/ 104 h 331"/>
                  <a:gd name="T92" fmla="*/ 170 w 218"/>
                  <a:gd name="T93" fmla="*/ 81 h 331"/>
                  <a:gd name="T94" fmla="*/ 156 w 218"/>
                  <a:gd name="T95" fmla="*/ 59 h 331"/>
                  <a:gd name="T96" fmla="*/ 142 w 218"/>
                  <a:gd name="T97" fmla="*/ 40 h 331"/>
                  <a:gd name="T98" fmla="*/ 124 w 218"/>
                  <a:gd name="T99" fmla="*/ 24 h 331"/>
                  <a:gd name="T100" fmla="*/ 116 w 218"/>
                  <a:gd name="T101" fmla="*/ 16 h 331"/>
                  <a:gd name="T102" fmla="*/ 107 w 218"/>
                  <a:gd name="T103" fmla="*/ 11 h 331"/>
                  <a:gd name="T104" fmla="*/ 99 w 218"/>
                  <a:gd name="T105" fmla="*/ 4 h 331"/>
                  <a:gd name="T106" fmla="*/ 89 w 218"/>
                  <a:gd name="T107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8" h="331">
                    <a:moveTo>
                      <a:pt x="89" y="0"/>
                    </a:moveTo>
                    <a:lnTo>
                      <a:pt x="81" y="5"/>
                    </a:lnTo>
                    <a:lnTo>
                      <a:pt x="72" y="12"/>
                    </a:lnTo>
                    <a:lnTo>
                      <a:pt x="64" y="20"/>
                    </a:lnTo>
                    <a:lnTo>
                      <a:pt x="56" y="28"/>
                    </a:lnTo>
                    <a:lnTo>
                      <a:pt x="47" y="38"/>
                    </a:lnTo>
                    <a:lnTo>
                      <a:pt x="39" y="48"/>
                    </a:lnTo>
                    <a:lnTo>
                      <a:pt x="31" y="59"/>
                    </a:lnTo>
                    <a:lnTo>
                      <a:pt x="25" y="70"/>
                    </a:lnTo>
                    <a:lnTo>
                      <a:pt x="19" y="82"/>
                    </a:lnTo>
                    <a:lnTo>
                      <a:pt x="14" y="94"/>
                    </a:lnTo>
                    <a:lnTo>
                      <a:pt x="8" y="108"/>
                    </a:lnTo>
                    <a:lnTo>
                      <a:pt x="6" y="121"/>
                    </a:lnTo>
                    <a:lnTo>
                      <a:pt x="3" y="133"/>
                    </a:lnTo>
                    <a:lnTo>
                      <a:pt x="3" y="147"/>
                    </a:lnTo>
                    <a:lnTo>
                      <a:pt x="3" y="160"/>
                    </a:lnTo>
                    <a:lnTo>
                      <a:pt x="6" y="173"/>
                    </a:lnTo>
                    <a:lnTo>
                      <a:pt x="3" y="187"/>
                    </a:lnTo>
                    <a:lnTo>
                      <a:pt x="2" y="199"/>
                    </a:lnTo>
                    <a:lnTo>
                      <a:pt x="0" y="212"/>
                    </a:lnTo>
                    <a:lnTo>
                      <a:pt x="0" y="223"/>
                    </a:lnTo>
                    <a:lnTo>
                      <a:pt x="2" y="235"/>
                    </a:lnTo>
                    <a:lnTo>
                      <a:pt x="4" y="246"/>
                    </a:lnTo>
                    <a:lnTo>
                      <a:pt x="8" y="257"/>
                    </a:lnTo>
                    <a:lnTo>
                      <a:pt x="13" y="266"/>
                    </a:lnTo>
                    <a:lnTo>
                      <a:pt x="19" y="276"/>
                    </a:lnTo>
                    <a:lnTo>
                      <a:pt x="26" y="285"/>
                    </a:lnTo>
                    <a:lnTo>
                      <a:pt x="34" y="293"/>
                    </a:lnTo>
                    <a:lnTo>
                      <a:pt x="43" y="300"/>
                    </a:lnTo>
                    <a:lnTo>
                      <a:pt x="56" y="307"/>
                    </a:lnTo>
                    <a:lnTo>
                      <a:pt x="68" y="312"/>
                    </a:lnTo>
                    <a:lnTo>
                      <a:pt x="81" y="317"/>
                    </a:lnTo>
                    <a:lnTo>
                      <a:pt x="96" y="321"/>
                    </a:lnTo>
                    <a:lnTo>
                      <a:pt x="203" y="331"/>
                    </a:lnTo>
                    <a:lnTo>
                      <a:pt x="207" y="323"/>
                    </a:lnTo>
                    <a:lnTo>
                      <a:pt x="210" y="315"/>
                    </a:lnTo>
                    <a:lnTo>
                      <a:pt x="213" y="305"/>
                    </a:lnTo>
                    <a:lnTo>
                      <a:pt x="215" y="294"/>
                    </a:lnTo>
                    <a:lnTo>
                      <a:pt x="218" y="273"/>
                    </a:lnTo>
                    <a:lnTo>
                      <a:pt x="218" y="250"/>
                    </a:lnTo>
                    <a:lnTo>
                      <a:pt x="217" y="226"/>
                    </a:lnTo>
                    <a:lnTo>
                      <a:pt x="214" y="202"/>
                    </a:lnTo>
                    <a:lnTo>
                      <a:pt x="209" y="176"/>
                    </a:lnTo>
                    <a:lnTo>
                      <a:pt x="201" y="152"/>
                    </a:lnTo>
                    <a:lnTo>
                      <a:pt x="193" y="126"/>
                    </a:lnTo>
                    <a:lnTo>
                      <a:pt x="182" y="104"/>
                    </a:lnTo>
                    <a:lnTo>
                      <a:pt x="170" y="81"/>
                    </a:lnTo>
                    <a:lnTo>
                      <a:pt x="156" y="59"/>
                    </a:lnTo>
                    <a:lnTo>
                      <a:pt x="142" y="40"/>
                    </a:lnTo>
                    <a:lnTo>
                      <a:pt x="124" y="24"/>
                    </a:lnTo>
                    <a:lnTo>
                      <a:pt x="116" y="16"/>
                    </a:lnTo>
                    <a:lnTo>
                      <a:pt x="107" y="11"/>
                    </a:lnTo>
                    <a:lnTo>
                      <a:pt x="99" y="4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818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19" name="Freeform 247"/>
              <p:cNvSpPr>
                <a:spLocks/>
              </p:cNvSpPr>
              <p:nvPr/>
            </p:nvSpPr>
            <p:spPr bwMode="auto">
              <a:xfrm>
                <a:off x="779" y="1204"/>
                <a:ext cx="216" cy="331"/>
              </a:xfrm>
              <a:custGeom>
                <a:avLst/>
                <a:gdLst>
                  <a:gd name="T0" fmla="*/ 16 w 216"/>
                  <a:gd name="T1" fmla="*/ 272 h 331"/>
                  <a:gd name="T2" fmla="*/ 25 w 216"/>
                  <a:gd name="T3" fmla="*/ 285 h 331"/>
                  <a:gd name="T4" fmla="*/ 32 w 216"/>
                  <a:gd name="T5" fmla="*/ 293 h 331"/>
                  <a:gd name="T6" fmla="*/ 39 w 216"/>
                  <a:gd name="T7" fmla="*/ 298 h 331"/>
                  <a:gd name="T8" fmla="*/ 47 w 216"/>
                  <a:gd name="T9" fmla="*/ 303 h 331"/>
                  <a:gd name="T10" fmla="*/ 63 w 216"/>
                  <a:gd name="T11" fmla="*/ 311 h 331"/>
                  <a:gd name="T12" fmla="*/ 78 w 216"/>
                  <a:gd name="T13" fmla="*/ 316 h 331"/>
                  <a:gd name="T14" fmla="*/ 87 w 216"/>
                  <a:gd name="T15" fmla="*/ 319 h 331"/>
                  <a:gd name="T16" fmla="*/ 99 w 216"/>
                  <a:gd name="T17" fmla="*/ 321 h 331"/>
                  <a:gd name="T18" fmla="*/ 201 w 216"/>
                  <a:gd name="T19" fmla="*/ 331 h 331"/>
                  <a:gd name="T20" fmla="*/ 216 w 216"/>
                  <a:gd name="T21" fmla="*/ 273 h 331"/>
                  <a:gd name="T22" fmla="*/ 199 w 216"/>
                  <a:gd name="T23" fmla="*/ 152 h 331"/>
                  <a:gd name="T24" fmla="*/ 140 w 216"/>
                  <a:gd name="T25" fmla="*/ 42 h 331"/>
                  <a:gd name="T26" fmla="*/ 87 w 216"/>
                  <a:gd name="T27" fmla="*/ 0 h 331"/>
                  <a:gd name="T28" fmla="*/ 86 w 216"/>
                  <a:gd name="T29" fmla="*/ 4 h 331"/>
                  <a:gd name="T30" fmla="*/ 86 w 216"/>
                  <a:gd name="T31" fmla="*/ 7 h 331"/>
                  <a:gd name="T32" fmla="*/ 84 w 216"/>
                  <a:gd name="T33" fmla="*/ 11 h 331"/>
                  <a:gd name="T34" fmla="*/ 79 w 216"/>
                  <a:gd name="T35" fmla="*/ 34 h 331"/>
                  <a:gd name="T36" fmla="*/ 79 w 216"/>
                  <a:gd name="T37" fmla="*/ 34 h 331"/>
                  <a:gd name="T38" fmla="*/ 79 w 216"/>
                  <a:gd name="T39" fmla="*/ 24 h 331"/>
                  <a:gd name="T40" fmla="*/ 80 w 216"/>
                  <a:gd name="T41" fmla="*/ 15 h 331"/>
                  <a:gd name="T42" fmla="*/ 83 w 216"/>
                  <a:gd name="T43" fmla="*/ 5 h 331"/>
                  <a:gd name="T44" fmla="*/ 80 w 216"/>
                  <a:gd name="T45" fmla="*/ 4 h 331"/>
                  <a:gd name="T46" fmla="*/ 78 w 216"/>
                  <a:gd name="T47" fmla="*/ 5 h 331"/>
                  <a:gd name="T48" fmla="*/ 78 w 216"/>
                  <a:gd name="T49" fmla="*/ 7 h 331"/>
                  <a:gd name="T50" fmla="*/ 75 w 216"/>
                  <a:gd name="T51" fmla="*/ 7 h 331"/>
                  <a:gd name="T52" fmla="*/ 74 w 216"/>
                  <a:gd name="T53" fmla="*/ 8 h 331"/>
                  <a:gd name="T54" fmla="*/ 59 w 216"/>
                  <a:gd name="T55" fmla="*/ 22 h 331"/>
                  <a:gd name="T56" fmla="*/ 49 w 216"/>
                  <a:gd name="T57" fmla="*/ 32 h 331"/>
                  <a:gd name="T58" fmla="*/ 47 w 216"/>
                  <a:gd name="T59" fmla="*/ 36 h 331"/>
                  <a:gd name="T60" fmla="*/ 36 w 216"/>
                  <a:gd name="T61" fmla="*/ 53 h 331"/>
                  <a:gd name="T62" fmla="*/ 24 w 216"/>
                  <a:gd name="T63" fmla="*/ 74 h 331"/>
                  <a:gd name="T64" fmla="*/ 13 w 216"/>
                  <a:gd name="T65" fmla="*/ 100 h 331"/>
                  <a:gd name="T66" fmla="*/ 5 w 216"/>
                  <a:gd name="T67" fmla="*/ 125 h 331"/>
                  <a:gd name="T68" fmla="*/ 1 w 216"/>
                  <a:gd name="T69" fmla="*/ 148 h 331"/>
                  <a:gd name="T70" fmla="*/ 2 w 216"/>
                  <a:gd name="T71" fmla="*/ 163 h 331"/>
                  <a:gd name="T72" fmla="*/ 8 w 216"/>
                  <a:gd name="T73" fmla="*/ 168 h 331"/>
                  <a:gd name="T74" fmla="*/ 21 w 216"/>
                  <a:gd name="T75" fmla="*/ 163 h 331"/>
                  <a:gd name="T76" fmla="*/ 29 w 216"/>
                  <a:gd name="T77" fmla="*/ 163 h 331"/>
                  <a:gd name="T78" fmla="*/ 37 w 216"/>
                  <a:gd name="T79" fmla="*/ 161 h 331"/>
                  <a:gd name="T80" fmla="*/ 51 w 216"/>
                  <a:gd name="T81" fmla="*/ 164 h 331"/>
                  <a:gd name="T82" fmla="*/ 71 w 216"/>
                  <a:gd name="T83" fmla="*/ 172 h 331"/>
                  <a:gd name="T84" fmla="*/ 71 w 216"/>
                  <a:gd name="T85" fmla="*/ 172 h 331"/>
                  <a:gd name="T86" fmla="*/ 41 w 216"/>
                  <a:gd name="T87" fmla="*/ 165 h 331"/>
                  <a:gd name="T88" fmla="*/ 11 w 216"/>
                  <a:gd name="T89" fmla="*/ 175 h 331"/>
                  <a:gd name="T90" fmla="*/ 4 w 216"/>
                  <a:gd name="T91" fmla="*/ 182 h 331"/>
                  <a:gd name="T92" fmla="*/ 1 w 216"/>
                  <a:gd name="T93" fmla="*/ 188 h 331"/>
                  <a:gd name="T94" fmla="*/ 1 w 216"/>
                  <a:gd name="T95" fmla="*/ 192 h 331"/>
                  <a:gd name="T96" fmla="*/ 0 w 216"/>
                  <a:gd name="T97" fmla="*/ 214 h 331"/>
                  <a:gd name="T98" fmla="*/ 4 w 216"/>
                  <a:gd name="T99" fmla="*/ 239 h 331"/>
                  <a:gd name="T100" fmla="*/ 8 w 216"/>
                  <a:gd name="T101" fmla="*/ 254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6" h="331">
                    <a:moveTo>
                      <a:pt x="11" y="260"/>
                    </a:moveTo>
                    <a:lnTo>
                      <a:pt x="12" y="262"/>
                    </a:lnTo>
                    <a:lnTo>
                      <a:pt x="13" y="265"/>
                    </a:lnTo>
                    <a:lnTo>
                      <a:pt x="15" y="269"/>
                    </a:lnTo>
                    <a:lnTo>
                      <a:pt x="16" y="272"/>
                    </a:lnTo>
                    <a:lnTo>
                      <a:pt x="19" y="276"/>
                    </a:lnTo>
                    <a:lnTo>
                      <a:pt x="20" y="278"/>
                    </a:lnTo>
                    <a:lnTo>
                      <a:pt x="23" y="281"/>
                    </a:lnTo>
                    <a:lnTo>
                      <a:pt x="24" y="284"/>
                    </a:lnTo>
                    <a:lnTo>
                      <a:pt x="25" y="285"/>
                    </a:lnTo>
                    <a:lnTo>
                      <a:pt x="27" y="288"/>
                    </a:lnTo>
                    <a:lnTo>
                      <a:pt x="28" y="289"/>
                    </a:lnTo>
                    <a:lnTo>
                      <a:pt x="29" y="290"/>
                    </a:lnTo>
                    <a:lnTo>
                      <a:pt x="31" y="292"/>
                    </a:lnTo>
                    <a:lnTo>
                      <a:pt x="32" y="293"/>
                    </a:lnTo>
                    <a:lnTo>
                      <a:pt x="33" y="294"/>
                    </a:lnTo>
                    <a:lnTo>
                      <a:pt x="35" y="294"/>
                    </a:lnTo>
                    <a:lnTo>
                      <a:pt x="36" y="296"/>
                    </a:lnTo>
                    <a:lnTo>
                      <a:pt x="37" y="297"/>
                    </a:lnTo>
                    <a:lnTo>
                      <a:pt x="39" y="298"/>
                    </a:lnTo>
                    <a:lnTo>
                      <a:pt x="40" y="300"/>
                    </a:lnTo>
                    <a:lnTo>
                      <a:pt x="41" y="300"/>
                    </a:lnTo>
                    <a:lnTo>
                      <a:pt x="43" y="301"/>
                    </a:lnTo>
                    <a:lnTo>
                      <a:pt x="44" y="303"/>
                    </a:lnTo>
                    <a:lnTo>
                      <a:pt x="47" y="303"/>
                    </a:lnTo>
                    <a:lnTo>
                      <a:pt x="49" y="305"/>
                    </a:lnTo>
                    <a:lnTo>
                      <a:pt x="52" y="307"/>
                    </a:lnTo>
                    <a:lnTo>
                      <a:pt x="56" y="308"/>
                    </a:lnTo>
                    <a:lnTo>
                      <a:pt x="59" y="309"/>
                    </a:lnTo>
                    <a:lnTo>
                      <a:pt x="63" y="311"/>
                    </a:lnTo>
                    <a:lnTo>
                      <a:pt x="67" y="312"/>
                    </a:lnTo>
                    <a:lnTo>
                      <a:pt x="70" y="313"/>
                    </a:lnTo>
                    <a:lnTo>
                      <a:pt x="74" y="315"/>
                    </a:lnTo>
                    <a:lnTo>
                      <a:pt x="75" y="315"/>
                    </a:lnTo>
                    <a:lnTo>
                      <a:pt x="78" y="316"/>
                    </a:lnTo>
                    <a:lnTo>
                      <a:pt x="79" y="316"/>
                    </a:lnTo>
                    <a:lnTo>
                      <a:pt x="82" y="317"/>
                    </a:lnTo>
                    <a:lnTo>
                      <a:pt x="83" y="317"/>
                    </a:lnTo>
                    <a:lnTo>
                      <a:pt x="86" y="319"/>
                    </a:lnTo>
                    <a:lnTo>
                      <a:pt x="87" y="319"/>
                    </a:lnTo>
                    <a:lnTo>
                      <a:pt x="90" y="320"/>
                    </a:lnTo>
                    <a:lnTo>
                      <a:pt x="92" y="320"/>
                    </a:lnTo>
                    <a:lnTo>
                      <a:pt x="94" y="320"/>
                    </a:lnTo>
                    <a:lnTo>
                      <a:pt x="97" y="320"/>
                    </a:lnTo>
                    <a:lnTo>
                      <a:pt x="99" y="321"/>
                    </a:lnTo>
                    <a:lnTo>
                      <a:pt x="102" y="321"/>
                    </a:lnTo>
                    <a:lnTo>
                      <a:pt x="103" y="321"/>
                    </a:lnTo>
                    <a:lnTo>
                      <a:pt x="106" y="323"/>
                    </a:lnTo>
                    <a:lnTo>
                      <a:pt x="109" y="323"/>
                    </a:lnTo>
                    <a:lnTo>
                      <a:pt x="201" y="331"/>
                    </a:lnTo>
                    <a:lnTo>
                      <a:pt x="205" y="323"/>
                    </a:lnTo>
                    <a:lnTo>
                      <a:pt x="208" y="315"/>
                    </a:lnTo>
                    <a:lnTo>
                      <a:pt x="211" y="305"/>
                    </a:lnTo>
                    <a:lnTo>
                      <a:pt x="213" y="294"/>
                    </a:lnTo>
                    <a:lnTo>
                      <a:pt x="216" y="273"/>
                    </a:lnTo>
                    <a:lnTo>
                      <a:pt x="216" y="250"/>
                    </a:lnTo>
                    <a:lnTo>
                      <a:pt x="215" y="227"/>
                    </a:lnTo>
                    <a:lnTo>
                      <a:pt x="212" y="202"/>
                    </a:lnTo>
                    <a:lnTo>
                      <a:pt x="207" y="178"/>
                    </a:lnTo>
                    <a:lnTo>
                      <a:pt x="199" y="152"/>
                    </a:lnTo>
                    <a:lnTo>
                      <a:pt x="191" y="128"/>
                    </a:lnTo>
                    <a:lnTo>
                      <a:pt x="180" y="104"/>
                    </a:lnTo>
                    <a:lnTo>
                      <a:pt x="168" y="81"/>
                    </a:lnTo>
                    <a:lnTo>
                      <a:pt x="154" y="61"/>
                    </a:lnTo>
                    <a:lnTo>
                      <a:pt x="140" y="42"/>
                    </a:lnTo>
                    <a:lnTo>
                      <a:pt x="123" y="24"/>
                    </a:lnTo>
                    <a:lnTo>
                      <a:pt x="114" y="18"/>
                    </a:lnTo>
                    <a:lnTo>
                      <a:pt x="106" y="11"/>
                    </a:lnTo>
                    <a:lnTo>
                      <a:pt x="97" y="5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7" y="3"/>
                    </a:lnTo>
                    <a:lnTo>
                      <a:pt x="86" y="3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6" y="7"/>
                    </a:lnTo>
                    <a:lnTo>
                      <a:pt x="86" y="7"/>
                    </a:lnTo>
                    <a:lnTo>
                      <a:pt x="86" y="8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79" y="34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28"/>
                    </a:lnTo>
                    <a:lnTo>
                      <a:pt x="79" y="27"/>
                    </a:lnTo>
                    <a:lnTo>
                      <a:pt x="79" y="24"/>
                    </a:lnTo>
                    <a:lnTo>
                      <a:pt x="79" y="23"/>
                    </a:lnTo>
                    <a:lnTo>
                      <a:pt x="79" y="20"/>
                    </a:lnTo>
                    <a:lnTo>
                      <a:pt x="79" y="19"/>
                    </a:lnTo>
                    <a:lnTo>
                      <a:pt x="80" y="16"/>
                    </a:lnTo>
                    <a:lnTo>
                      <a:pt x="80" y="15"/>
                    </a:lnTo>
                    <a:lnTo>
                      <a:pt x="80" y="12"/>
                    </a:lnTo>
                    <a:lnTo>
                      <a:pt x="82" y="11"/>
                    </a:lnTo>
                    <a:lnTo>
                      <a:pt x="82" y="8"/>
                    </a:lnTo>
                    <a:lnTo>
                      <a:pt x="82" y="7"/>
                    </a:lnTo>
                    <a:lnTo>
                      <a:pt x="83" y="5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2" y="3"/>
                    </a:lnTo>
                    <a:lnTo>
                      <a:pt x="82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79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8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5" y="7"/>
                    </a:lnTo>
                    <a:lnTo>
                      <a:pt x="75" y="8"/>
                    </a:lnTo>
                    <a:lnTo>
                      <a:pt x="75" y="8"/>
                    </a:lnTo>
                    <a:lnTo>
                      <a:pt x="75" y="8"/>
                    </a:lnTo>
                    <a:lnTo>
                      <a:pt x="74" y="8"/>
                    </a:lnTo>
                    <a:lnTo>
                      <a:pt x="74" y="8"/>
                    </a:lnTo>
                    <a:lnTo>
                      <a:pt x="71" y="11"/>
                    </a:lnTo>
                    <a:lnTo>
                      <a:pt x="68" y="14"/>
                    </a:lnTo>
                    <a:lnTo>
                      <a:pt x="66" y="16"/>
                    </a:lnTo>
                    <a:lnTo>
                      <a:pt x="63" y="19"/>
                    </a:lnTo>
                    <a:lnTo>
                      <a:pt x="59" y="22"/>
                    </a:lnTo>
                    <a:lnTo>
                      <a:pt x="56" y="24"/>
                    </a:lnTo>
                    <a:lnTo>
                      <a:pt x="54" y="28"/>
                    </a:lnTo>
                    <a:lnTo>
                      <a:pt x="51" y="31"/>
                    </a:lnTo>
                    <a:lnTo>
                      <a:pt x="51" y="32"/>
                    </a:lnTo>
                    <a:lnTo>
                      <a:pt x="49" y="32"/>
                    </a:lnTo>
                    <a:lnTo>
                      <a:pt x="49" y="34"/>
                    </a:lnTo>
                    <a:lnTo>
                      <a:pt x="48" y="34"/>
                    </a:lnTo>
                    <a:lnTo>
                      <a:pt x="48" y="35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5" y="38"/>
                    </a:lnTo>
                    <a:lnTo>
                      <a:pt x="43" y="42"/>
                    </a:lnTo>
                    <a:lnTo>
                      <a:pt x="40" y="46"/>
                    </a:lnTo>
                    <a:lnTo>
                      <a:pt x="39" y="48"/>
                    </a:lnTo>
                    <a:lnTo>
                      <a:pt x="36" y="53"/>
                    </a:lnTo>
                    <a:lnTo>
                      <a:pt x="33" y="57"/>
                    </a:lnTo>
                    <a:lnTo>
                      <a:pt x="31" y="61"/>
                    </a:lnTo>
                    <a:lnTo>
                      <a:pt x="29" y="65"/>
                    </a:lnTo>
                    <a:lnTo>
                      <a:pt x="27" y="69"/>
                    </a:lnTo>
                    <a:lnTo>
                      <a:pt x="24" y="74"/>
                    </a:lnTo>
                    <a:lnTo>
                      <a:pt x="21" y="78"/>
                    </a:lnTo>
                    <a:lnTo>
                      <a:pt x="20" y="83"/>
                    </a:lnTo>
                    <a:lnTo>
                      <a:pt x="17" y="89"/>
                    </a:lnTo>
                    <a:lnTo>
                      <a:pt x="15" y="94"/>
                    </a:lnTo>
                    <a:lnTo>
                      <a:pt x="13" y="100"/>
                    </a:lnTo>
                    <a:lnTo>
                      <a:pt x="11" y="105"/>
                    </a:lnTo>
                    <a:lnTo>
                      <a:pt x="9" y="112"/>
                    </a:lnTo>
                    <a:lnTo>
                      <a:pt x="8" y="116"/>
                    </a:lnTo>
                    <a:lnTo>
                      <a:pt x="6" y="121"/>
                    </a:lnTo>
                    <a:lnTo>
                      <a:pt x="5" y="125"/>
                    </a:lnTo>
                    <a:lnTo>
                      <a:pt x="4" y="129"/>
                    </a:lnTo>
                    <a:lnTo>
                      <a:pt x="4" y="135"/>
                    </a:lnTo>
                    <a:lnTo>
                      <a:pt x="2" y="139"/>
                    </a:lnTo>
                    <a:lnTo>
                      <a:pt x="1" y="144"/>
                    </a:lnTo>
                    <a:lnTo>
                      <a:pt x="1" y="148"/>
                    </a:lnTo>
                    <a:lnTo>
                      <a:pt x="1" y="151"/>
                    </a:lnTo>
                    <a:lnTo>
                      <a:pt x="1" y="153"/>
                    </a:lnTo>
                    <a:lnTo>
                      <a:pt x="1" y="156"/>
                    </a:lnTo>
                    <a:lnTo>
                      <a:pt x="1" y="160"/>
                    </a:lnTo>
                    <a:lnTo>
                      <a:pt x="2" y="163"/>
                    </a:lnTo>
                    <a:lnTo>
                      <a:pt x="2" y="165"/>
                    </a:lnTo>
                    <a:lnTo>
                      <a:pt x="2" y="168"/>
                    </a:lnTo>
                    <a:lnTo>
                      <a:pt x="4" y="171"/>
                    </a:lnTo>
                    <a:lnTo>
                      <a:pt x="6" y="169"/>
                    </a:lnTo>
                    <a:lnTo>
                      <a:pt x="8" y="168"/>
                    </a:lnTo>
                    <a:lnTo>
                      <a:pt x="11" y="167"/>
                    </a:lnTo>
                    <a:lnTo>
                      <a:pt x="13" y="165"/>
                    </a:lnTo>
                    <a:lnTo>
                      <a:pt x="16" y="164"/>
                    </a:lnTo>
                    <a:lnTo>
                      <a:pt x="19" y="164"/>
                    </a:lnTo>
                    <a:lnTo>
                      <a:pt x="21" y="163"/>
                    </a:lnTo>
                    <a:lnTo>
                      <a:pt x="24" y="163"/>
                    </a:lnTo>
                    <a:lnTo>
                      <a:pt x="25" y="163"/>
                    </a:lnTo>
                    <a:lnTo>
                      <a:pt x="27" y="163"/>
                    </a:lnTo>
                    <a:lnTo>
                      <a:pt x="28" y="163"/>
                    </a:lnTo>
                    <a:lnTo>
                      <a:pt x="29" y="163"/>
                    </a:lnTo>
                    <a:lnTo>
                      <a:pt x="31" y="163"/>
                    </a:lnTo>
                    <a:lnTo>
                      <a:pt x="32" y="161"/>
                    </a:lnTo>
                    <a:lnTo>
                      <a:pt x="33" y="161"/>
                    </a:lnTo>
                    <a:lnTo>
                      <a:pt x="33" y="161"/>
                    </a:lnTo>
                    <a:lnTo>
                      <a:pt x="37" y="161"/>
                    </a:lnTo>
                    <a:lnTo>
                      <a:pt x="40" y="163"/>
                    </a:lnTo>
                    <a:lnTo>
                      <a:pt x="43" y="163"/>
                    </a:lnTo>
                    <a:lnTo>
                      <a:pt x="45" y="163"/>
                    </a:lnTo>
                    <a:lnTo>
                      <a:pt x="48" y="163"/>
                    </a:lnTo>
                    <a:lnTo>
                      <a:pt x="51" y="164"/>
                    </a:lnTo>
                    <a:lnTo>
                      <a:pt x="54" y="164"/>
                    </a:lnTo>
                    <a:lnTo>
                      <a:pt x="56" y="165"/>
                    </a:lnTo>
                    <a:lnTo>
                      <a:pt x="71" y="172"/>
                    </a:lnTo>
                    <a:lnTo>
                      <a:pt x="71" y="172"/>
                    </a:lnTo>
                    <a:lnTo>
                      <a:pt x="71" y="172"/>
                    </a:lnTo>
                    <a:lnTo>
                      <a:pt x="71" y="172"/>
                    </a:lnTo>
                    <a:lnTo>
                      <a:pt x="71" y="172"/>
                    </a:lnTo>
                    <a:lnTo>
                      <a:pt x="71" y="172"/>
                    </a:lnTo>
                    <a:lnTo>
                      <a:pt x="71" y="172"/>
                    </a:lnTo>
                    <a:lnTo>
                      <a:pt x="71" y="172"/>
                    </a:lnTo>
                    <a:lnTo>
                      <a:pt x="71" y="172"/>
                    </a:lnTo>
                    <a:lnTo>
                      <a:pt x="59" y="169"/>
                    </a:lnTo>
                    <a:lnTo>
                      <a:pt x="54" y="167"/>
                    </a:lnTo>
                    <a:lnTo>
                      <a:pt x="47" y="165"/>
                    </a:lnTo>
                    <a:lnTo>
                      <a:pt x="41" y="165"/>
                    </a:lnTo>
                    <a:lnTo>
                      <a:pt x="35" y="165"/>
                    </a:lnTo>
                    <a:lnTo>
                      <a:pt x="28" y="167"/>
                    </a:lnTo>
                    <a:lnTo>
                      <a:pt x="23" y="168"/>
                    </a:lnTo>
                    <a:lnTo>
                      <a:pt x="16" y="171"/>
                    </a:lnTo>
                    <a:lnTo>
                      <a:pt x="11" y="175"/>
                    </a:lnTo>
                    <a:lnTo>
                      <a:pt x="9" y="175"/>
                    </a:lnTo>
                    <a:lnTo>
                      <a:pt x="8" y="176"/>
                    </a:lnTo>
                    <a:lnTo>
                      <a:pt x="6" y="178"/>
                    </a:lnTo>
                    <a:lnTo>
                      <a:pt x="5" y="180"/>
                    </a:lnTo>
                    <a:lnTo>
                      <a:pt x="4" y="182"/>
                    </a:lnTo>
                    <a:lnTo>
                      <a:pt x="2" y="183"/>
                    </a:lnTo>
                    <a:lnTo>
                      <a:pt x="2" y="184"/>
                    </a:lnTo>
                    <a:lnTo>
                      <a:pt x="1" y="187"/>
                    </a:lnTo>
                    <a:lnTo>
                      <a:pt x="1" y="187"/>
                    </a:lnTo>
                    <a:lnTo>
                      <a:pt x="1" y="188"/>
                    </a:lnTo>
                    <a:lnTo>
                      <a:pt x="1" y="188"/>
                    </a:lnTo>
                    <a:lnTo>
                      <a:pt x="1" y="190"/>
                    </a:lnTo>
                    <a:lnTo>
                      <a:pt x="1" y="190"/>
                    </a:lnTo>
                    <a:lnTo>
                      <a:pt x="1" y="191"/>
                    </a:lnTo>
                    <a:lnTo>
                      <a:pt x="1" y="192"/>
                    </a:lnTo>
                    <a:lnTo>
                      <a:pt x="0" y="192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0" y="208"/>
                    </a:lnTo>
                    <a:lnTo>
                      <a:pt x="0" y="214"/>
                    </a:lnTo>
                    <a:lnTo>
                      <a:pt x="0" y="221"/>
                    </a:lnTo>
                    <a:lnTo>
                      <a:pt x="1" y="226"/>
                    </a:lnTo>
                    <a:lnTo>
                      <a:pt x="2" y="231"/>
                    </a:lnTo>
                    <a:lnTo>
                      <a:pt x="4" y="237"/>
                    </a:lnTo>
                    <a:lnTo>
                      <a:pt x="4" y="239"/>
                    </a:lnTo>
                    <a:lnTo>
                      <a:pt x="5" y="242"/>
                    </a:lnTo>
                    <a:lnTo>
                      <a:pt x="5" y="245"/>
                    </a:lnTo>
                    <a:lnTo>
                      <a:pt x="6" y="247"/>
                    </a:lnTo>
                    <a:lnTo>
                      <a:pt x="6" y="251"/>
                    </a:lnTo>
                    <a:lnTo>
                      <a:pt x="8" y="254"/>
                    </a:lnTo>
                    <a:lnTo>
                      <a:pt x="9" y="257"/>
                    </a:lnTo>
                    <a:lnTo>
                      <a:pt x="11" y="260"/>
                    </a:lnTo>
                    <a:close/>
                  </a:path>
                </a:pathLst>
              </a:custGeom>
              <a:solidFill>
                <a:srgbClr val="FBFA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0" name="Freeform 248"/>
              <p:cNvSpPr>
                <a:spLocks/>
              </p:cNvSpPr>
              <p:nvPr/>
            </p:nvSpPr>
            <p:spPr bwMode="auto">
              <a:xfrm>
                <a:off x="790" y="1464"/>
                <a:ext cx="24" cy="34"/>
              </a:xfrm>
              <a:custGeom>
                <a:avLst/>
                <a:gdLst>
                  <a:gd name="T0" fmla="*/ 0 w 24"/>
                  <a:gd name="T1" fmla="*/ 0 h 34"/>
                  <a:gd name="T2" fmla="*/ 1 w 24"/>
                  <a:gd name="T3" fmla="*/ 2 h 34"/>
                  <a:gd name="T4" fmla="*/ 2 w 24"/>
                  <a:gd name="T5" fmla="*/ 5 h 34"/>
                  <a:gd name="T6" fmla="*/ 4 w 24"/>
                  <a:gd name="T7" fmla="*/ 9 h 34"/>
                  <a:gd name="T8" fmla="*/ 5 w 24"/>
                  <a:gd name="T9" fmla="*/ 12 h 34"/>
                  <a:gd name="T10" fmla="*/ 8 w 24"/>
                  <a:gd name="T11" fmla="*/ 16 h 34"/>
                  <a:gd name="T12" fmla="*/ 9 w 24"/>
                  <a:gd name="T13" fmla="*/ 18 h 34"/>
                  <a:gd name="T14" fmla="*/ 12 w 24"/>
                  <a:gd name="T15" fmla="*/ 21 h 34"/>
                  <a:gd name="T16" fmla="*/ 13 w 24"/>
                  <a:gd name="T17" fmla="*/ 24 h 34"/>
                  <a:gd name="T18" fmla="*/ 14 w 24"/>
                  <a:gd name="T19" fmla="*/ 25 h 34"/>
                  <a:gd name="T20" fmla="*/ 16 w 24"/>
                  <a:gd name="T21" fmla="*/ 28 h 34"/>
                  <a:gd name="T22" fmla="*/ 17 w 24"/>
                  <a:gd name="T23" fmla="*/ 29 h 34"/>
                  <a:gd name="T24" fmla="*/ 18 w 24"/>
                  <a:gd name="T25" fmla="*/ 30 h 34"/>
                  <a:gd name="T26" fmla="*/ 20 w 24"/>
                  <a:gd name="T27" fmla="*/ 32 h 34"/>
                  <a:gd name="T28" fmla="*/ 21 w 24"/>
                  <a:gd name="T29" fmla="*/ 33 h 34"/>
                  <a:gd name="T30" fmla="*/ 22 w 24"/>
                  <a:gd name="T31" fmla="*/ 34 h 34"/>
                  <a:gd name="T32" fmla="*/ 24 w 24"/>
                  <a:gd name="T3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34">
                    <a:moveTo>
                      <a:pt x="0" y="0"/>
                    </a:moveTo>
                    <a:lnTo>
                      <a:pt x="1" y="2"/>
                    </a:lnTo>
                    <a:lnTo>
                      <a:pt x="2" y="5"/>
                    </a:lnTo>
                    <a:lnTo>
                      <a:pt x="4" y="9"/>
                    </a:lnTo>
                    <a:lnTo>
                      <a:pt x="5" y="12"/>
                    </a:lnTo>
                    <a:lnTo>
                      <a:pt x="8" y="16"/>
                    </a:lnTo>
                    <a:lnTo>
                      <a:pt x="9" y="18"/>
                    </a:lnTo>
                    <a:lnTo>
                      <a:pt x="12" y="21"/>
                    </a:lnTo>
                    <a:lnTo>
                      <a:pt x="13" y="24"/>
                    </a:lnTo>
                    <a:lnTo>
                      <a:pt x="14" y="25"/>
                    </a:lnTo>
                    <a:lnTo>
                      <a:pt x="16" y="28"/>
                    </a:lnTo>
                    <a:lnTo>
                      <a:pt x="17" y="29"/>
                    </a:lnTo>
                    <a:lnTo>
                      <a:pt x="18" y="30"/>
                    </a:lnTo>
                    <a:lnTo>
                      <a:pt x="20" y="32"/>
                    </a:lnTo>
                    <a:lnTo>
                      <a:pt x="21" y="33"/>
                    </a:lnTo>
                    <a:lnTo>
                      <a:pt x="22" y="34"/>
                    </a:lnTo>
                    <a:lnTo>
                      <a:pt x="24" y="34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1" name="Freeform 249"/>
              <p:cNvSpPr>
                <a:spLocks/>
              </p:cNvSpPr>
              <p:nvPr/>
            </p:nvSpPr>
            <p:spPr bwMode="auto">
              <a:xfrm>
                <a:off x="826" y="1507"/>
                <a:ext cx="62" cy="20"/>
              </a:xfrm>
              <a:custGeom>
                <a:avLst/>
                <a:gdLst>
                  <a:gd name="T0" fmla="*/ 0 w 62"/>
                  <a:gd name="T1" fmla="*/ 0 h 20"/>
                  <a:gd name="T2" fmla="*/ 2 w 62"/>
                  <a:gd name="T3" fmla="*/ 2 h 20"/>
                  <a:gd name="T4" fmla="*/ 5 w 62"/>
                  <a:gd name="T5" fmla="*/ 4 h 20"/>
                  <a:gd name="T6" fmla="*/ 9 w 62"/>
                  <a:gd name="T7" fmla="*/ 5 h 20"/>
                  <a:gd name="T8" fmla="*/ 12 w 62"/>
                  <a:gd name="T9" fmla="*/ 6 h 20"/>
                  <a:gd name="T10" fmla="*/ 16 w 62"/>
                  <a:gd name="T11" fmla="*/ 8 h 20"/>
                  <a:gd name="T12" fmla="*/ 20 w 62"/>
                  <a:gd name="T13" fmla="*/ 9 h 20"/>
                  <a:gd name="T14" fmla="*/ 23 w 62"/>
                  <a:gd name="T15" fmla="*/ 10 h 20"/>
                  <a:gd name="T16" fmla="*/ 27 w 62"/>
                  <a:gd name="T17" fmla="*/ 12 h 20"/>
                  <a:gd name="T18" fmla="*/ 28 w 62"/>
                  <a:gd name="T19" fmla="*/ 12 h 20"/>
                  <a:gd name="T20" fmla="*/ 31 w 62"/>
                  <a:gd name="T21" fmla="*/ 13 h 20"/>
                  <a:gd name="T22" fmla="*/ 32 w 62"/>
                  <a:gd name="T23" fmla="*/ 13 h 20"/>
                  <a:gd name="T24" fmla="*/ 35 w 62"/>
                  <a:gd name="T25" fmla="*/ 14 h 20"/>
                  <a:gd name="T26" fmla="*/ 36 w 62"/>
                  <a:gd name="T27" fmla="*/ 14 h 20"/>
                  <a:gd name="T28" fmla="*/ 39 w 62"/>
                  <a:gd name="T29" fmla="*/ 16 h 20"/>
                  <a:gd name="T30" fmla="*/ 40 w 62"/>
                  <a:gd name="T31" fmla="*/ 16 h 20"/>
                  <a:gd name="T32" fmla="*/ 43 w 62"/>
                  <a:gd name="T33" fmla="*/ 17 h 20"/>
                  <a:gd name="T34" fmla="*/ 45 w 62"/>
                  <a:gd name="T35" fmla="*/ 17 h 20"/>
                  <a:gd name="T36" fmla="*/ 47 w 62"/>
                  <a:gd name="T37" fmla="*/ 17 h 20"/>
                  <a:gd name="T38" fmla="*/ 50 w 62"/>
                  <a:gd name="T39" fmla="*/ 17 h 20"/>
                  <a:gd name="T40" fmla="*/ 52 w 62"/>
                  <a:gd name="T41" fmla="*/ 18 h 20"/>
                  <a:gd name="T42" fmla="*/ 55 w 62"/>
                  <a:gd name="T43" fmla="*/ 18 h 20"/>
                  <a:gd name="T44" fmla="*/ 56 w 62"/>
                  <a:gd name="T45" fmla="*/ 18 h 20"/>
                  <a:gd name="T46" fmla="*/ 59 w 62"/>
                  <a:gd name="T47" fmla="*/ 20 h 20"/>
                  <a:gd name="T48" fmla="*/ 62 w 62"/>
                  <a:gd name="T4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" h="20">
                    <a:moveTo>
                      <a:pt x="0" y="0"/>
                    </a:moveTo>
                    <a:lnTo>
                      <a:pt x="2" y="2"/>
                    </a:lnTo>
                    <a:lnTo>
                      <a:pt x="5" y="4"/>
                    </a:lnTo>
                    <a:lnTo>
                      <a:pt x="9" y="5"/>
                    </a:lnTo>
                    <a:lnTo>
                      <a:pt x="12" y="6"/>
                    </a:lnTo>
                    <a:lnTo>
                      <a:pt x="16" y="8"/>
                    </a:lnTo>
                    <a:lnTo>
                      <a:pt x="20" y="9"/>
                    </a:lnTo>
                    <a:lnTo>
                      <a:pt x="23" y="10"/>
                    </a:lnTo>
                    <a:lnTo>
                      <a:pt x="27" y="12"/>
                    </a:lnTo>
                    <a:lnTo>
                      <a:pt x="28" y="12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5" y="14"/>
                    </a:lnTo>
                    <a:lnTo>
                      <a:pt x="36" y="14"/>
                    </a:lnTo>
                    <a:lnTo>
                      <a:pt x="39" y="16"/>
                    </a:lnTo>
                    <a:lnTo>
                      <a:pt x="40" y="16"/>
                    </a:lnTo>
                    <a:lnTo>
                      <a:pt x="43" y="17"/>
                    </a:lnTo>
                    <a:lnTo>
                      <a:pt x="45" y="17"/>
                    </a:lnTo>
                    <a:lnTo>
                      <a:pt x="47" y="17"/>
                    </a:lnTo>
                    <a:lnTo>
                      <a:pt x="50" y="17"/>
                    </a:lnTo>
                    <a:lnTo>
                      <a:pt x="52" y="18"/>
                    </a:lnTo>
                    <a:lnTo>
                      <a:pt x="55" y="18"/>
                    </a:lnTo>
                    <a:lnTo>
                      <a:pt x="56" y="18"/>
                    </a:lnTo>
                    <a:lnTo>
                      <a:pt x="59" y="20"/>
                    </a:lnTo>
                    <a:lnTo>
                      <a:pt x="62" y="20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2" name="Freeform 250"/>
              <p:cNvSpPr>
                <a:spLocks/>
              </p:cNvSpPr>
              <p:nvPr/>
            </p:nvSpPr>
            <p:spPr bwMode="auto">
              <a:xfrm>
                <a:off x="857" y="1204"/>
                <a:ext cx="9" cy="34"/>
              </a:xfrm>
              <a:custGeom>
                <a:avLst/>
                <a:gdLst>
                  <a:gd name="T0" fmla="*/ 9 w 9"/>
                  <a:gd name="T1" fmla="*/ 0 h 34"/>
                  <a:gd name="T2" fmla="*/ 9 w 9"/>
                  <a:gd name="T3" fmla="*/ 0 h 34"/>
                  <a:gd name="T4" fmla="*/ 9 w 9"/>
                  <a:gd name="T5" fmla="*/ 1 h 34"/>
                  <a:gd name="T6" fmla="*/ 9 w 9"/>
                  <a:gd name="T7" fmla="*/ 3 h 34"/>
                  <a:gd name="T8" fmla="*/ 8 w 9"/>
                  <a:gd name="T9" fmla="*/ 3 h 34"/>
                  <a:gd name="T10" fmla="*/ 8 w 9"/>
                  <a:gd name="T11" fmla="*/ 4 h 34"/>
                  <a:gd name="T12" fmla="*/ 8 w 9"/>
                  <a:gd name="T13" fmla="*/ 4 h 34"/>
                  <a:gd name="T14" fmla="*/ 8 w 9"/>
                  <a:gd name="T15" fmla="*/ 5 h 34"/>
                  <a:gd name="T16" fmla="*/ 8 w 9"/>
                  <a:gd name="T17" fmla="*/ 5 h 34"/>
                  <a:gd name="T18" fmla="*/ 8 w 9"/>
                  <a:gd name="T19" fmla="*/ 7 h 34"/>
                  <a:gd name="T20" fmla="*/ 8 w 9"/>
                  <a:gd name="T21" fmla="*/ 7 h 34"/>
                  <a:gd name="T22" fmla="*/ 8 w 9"/>
                  <a:gd name="T23" fmla="*/ 8 h 34"/>
                  <a:gd name="T24" fmla="*/ 8 w 9"/>
                  <a:gd name="T25" fmla="*/ 10 h 34"/>
                  <a:gd name="T26" fmla="*/ 6 w 9"/>
                  <a:gd name="T27" fmla="*/ 10 h 34"/>
                  <a:gd name="T28" fmla="*/ 6 w 9"/>
                  <a:gd name="T29" fmla="*/ 11 h 34"/>
                  <a:gd name="T30" fmla="*/ 6 w 9"/>
                  <a:gd name="T31" fmla="*/ 11 h 34"/>
                  <a:gd name="T32" fmla="*/ 6 w 9"/>
                  <a:gd name="T33" fmla="*/ 11 h 34"/>
                  <a:gd name="T34" fmla="*/ 1 w 9"/>
                  <a:gd name="T35" fmla="*/ 34 h 34"/>
                  <a:gd name="T36" fmla="*/ 1 w 9"/>
                  <a:gd name="T37" fmla="*/ 34 h 34"/>
                  <a:gd name="T38" fmla="*/ 1 w 9"/>
                  <a:gd name="T39" fmla="*/ 34 h 34"/>
                  <a:gd name="T40" fmla="*/ 1 w 9"/>
                  <a:gd name="T41" fmla="*/ 34 h 34"/>
                  <a:gd name="T42" fmla="*/ 1 w 9"/>
                  <a:gd name="T43" fmla="*/ 34 h 34"/>
                  <a:gd name="T44" fmla="*/ 1 w 9"/>
                  <a:gd name="T45" fmla="*/ 34 h 34"/>
                  <a:gd name="T46" fmla="*/ 1 w 9"/>
                  <a:gd name="T47" fmla="*/ 34 h 34"/>
                  <a:gd name="T48" fmla="*/ 1 w 9"/>
                  <a:gd name="T49" fmla="*/ 34 h 34"/>
                  <a:gd name="T50" fmla="*/ 1 w 9"/>
                  <a:gd name="T51" fmla="*/ 34 h 34"/>
                  <a:gd name="T52" fmla="*/ 0 w 9"/>
                  <a:gd name="T53" fmla="*/ 32 h 34"/>
                  <a:gd name="T54" fmla="*/ 0 w 9"/>
                  <a:gd name="T55" fmla="*/ 30 h 34"/>
                  <a:gd name="T56" fmla="*/ 0 w 9"/>
                  <a:gd name="T57" fmla="*/ 28 h 34"/>
                  <a:gd name="T58" fmla="*/ 1 w 9"/>
                  <a:gd name="T59" fmla="*/ 27 h 34"/>
                  <a:gd name="T60" fmla="*/ 1 w 9"/>
                  <a:gd name="T61" fmla="*/ 24 h 34"/>
                  <a:gd name="T62" fmla="*/ 1 w 9"/>
                  <a:gd name="T63" fmla="*/ 23 h 34"/>
                  <a:gd name="T64" fmla="*/ 1 w 9"/>
                  <a:gd name="T65" fmla="*/ 20 h 34"/>
                  <a:gd name="T66" fmla="*/ 1 w 9"/>
                  <a:gd name="T67" fmla="*/ 19 h 34"/>
                  <a:gd name="T68" fmla="*/ 2 w 9"/>
                  <a:gd name="T69" fmla="*/ 16 h 34"/>
                  <a:gd name="T70" fmla="*/ 2 w 9"/>
                  <a:gd name="T71" fmla="*/ 15 h 34"/>
                  <a:gd name="T72" fmla="*/ 2 w 9"/>
                  <a:gd name="T73" fmla="*/ 12 h 34"/>
                  <a:gd name="T74" fmla="*/ 4 w 9"/>
                  <a:gd name="T75" fmla="*/ 11 h 34"/>
                  <a:gd name="T76" fmla="*/ 4 w 9"/>
                  <a:gd name="T77" fmla="*/ 8 h 34"/>
                  <a:gd name="T78" fmla="*/ 4 w 9"/>
                  <a:gd name="T79" fmla="*/ 7 h 34"/>
                  <a:gd name="T80" fmla="*/ 5 w 9"/>
                  <a:gd name="T81" fmla="*/ 5 h 34"/>
                  <a:gd name="T82" fmla="*/ 5 w 9"/>
                  <a:gd name="T83" fmla="*/ 3 h 34"/>
                  <a:gd name="T84" fmla="*/ 5 w 9"/>
                  <a:gd name="T85" fmla="*/ 3 h 34"/>
                  <a:gd name="T86" fmla="*/ 4 w 9"/>
                  <a:gd name="T87" fmla="*/ 3 h 34"/>
                  <a:gd name="T88" fmla="*/ 4 w 9"/>
                  <a:gd name="T89" fmla="*/ 4 h 34"/>
                  <a:gd name="T90" fmla="*/ 2 w 9"/>
                  <a:gd name="T91" fmla="*/ 4 h 34"/>
                  <a:gd name="T92" fmla="*/ 2 w 9"/>
                  <a:gd name="T93" fmla="*/ 4 h 34"/>
                  <a:gd name="T94" fmla="*/ 2 w 9"/>
                  <a:gd name="T95" fmla="*/ 4 h 34"/>
                  <a:gd name="T96" fmla="*/ 1 w 9"/>
                  <a:gd name="T97" fmla="*/ 4 h 34"/>
                  <a:gd name="T98" fmla="*/ 1 w 9"/>
                  <a:gd name="T99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" h="34">
                    <a:moveTo>
                      <a:pt x="9" y="0"/>
                    </a:moveTo>
                    <a:lnTo>
                      <a:pt x="9" y="0"/>
                    </a:lnTo>
                    <a:lnTo>
                      <a:pt x="9" y="1"/>
                    </a:lnTo>
                    <a:lnTo>
                      <a:pt x="9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2"/>
                    </a:lnTo>
                    <a:lnTo>
                      <a:pt x="4" y="11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3" name="Freeform 251"/>
              <p:cNvSpPr>
                <a:spLocks/>
              </p:cNvSpPr>
              <p:nvPr/>
            </p:nvSpPr>
            <p:spPr bwMode="auto">
              <a:xfrm>
                <a:off x="853" y="1211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1 w 2"/>
                  <a:gd name="T7" fmla="*/ 0 h 1"/>
                  <a:gd name="T8" fmla="*/ 1 w 2"/>
                  <a:gd name="T9" fmla="*/ 1 h 1"/>
                  <a:gd name="T10" fmla="*/ 1 w 2"/>
                  <a:gd name="T11" fmla="*/ 1 h 1"/>
                  <a:gd name="T12" fmla="*/ 1 w 2"/>
                  <a:gd name="T13" fmla="*/ 1 h 1"/>
                  <a:gd name="T14" fmla="*/ 0 w 2"/>
                  <a:gd name="T15" fmla="*/ 1 h 1"/>
                  <a:gd name="T16" fmla="*/ 0 w 2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4" name="Freeform 252"/>
              <p:cNvSpPr>
                <a:spLocks/>
              </p:cNvSpPr>
              <p:nvPr/>
            </p:nvSpPr>
            <p:spPr bwMode="auto">
              <a:xfrm>
                <a:off x="780" y="1235"/>
                <a:ext cx="50" cy="117"/>
              </a:xfrm>
              <a:custGeom>
                <a:avLst/>
                <a:gdLst>
                  <a:gd name="T0" fmla="*/ 50 w 50"/>
                  <a:gd name="T1" fmla="*/ 0 h 117"/>
                  <a:gd name="T2" fmla="*/ 50 w 50"/>
                  <a:gd name="T3" fmla="*/ 1 h 117"/>
                  <a:gd name="T4" fmla="*/ 48 w 50"/>
                  <a:gd name="T5" fmla="*/ 1 h 117"/>
                  <a:gd name="T6" fmla="*/ 48 w 50"/>
                  <a:gd name="T7" fmla="*/ 3 h 117"/>
                  <a:gd name="T8" fmla="*/ 47 w 50"/>
                  <a:gd name="T9" fmla="*/ 3 h 117"/>
                  <a:gd name="T10" fmla="*/ 47 w 50"/>
                  <a:gd name="T11" fmla="*/ 4 h 117"/>
                  <a:gd name="T12" fmla="*/ 46 w 50"/>
                  <a:gd name="T13" fmla="*/ 5 h 117"/>
                  <a:gd name="T14" fmla="*/ 46 w 50"/>
                  <a:gd name="T15" fmla="*/ 5 h 117"/>
                  <a:gd name="T16" fmla="*/ 44 w 50"/>
                  <a:gd name="T17" fmla="*/ 7 h 117"/>
                  <a:gd name="T18" fmla="*/ 42 w 50"/>
                  <a:gd name="T19" fmla="*/ 11 h 117"/>
                  <a:gd name="T20" fmla="*/ 39 w 50"/>
                  <a:gd name="T21" fmla="*/ 15 h 117"/>
                  <a:gd name="T22" fmla="*/ 38 w 50"/>
                  <a:gd name="T23" fmla="*/ 17 h 117"/>
                  <a:gd name="T24" fmla="*/ 35 w 50"/>
                  <a:gd name="T25" fmla="*/ 22 h 117"/>
                  <a:gd name="T26" fmla="*/ 32 w 50"/>
                  <a:gd name="T27" fmla="*/ 26 h 117"/>
                  <a:gd name="T28" fmla="*/ 30 w 50"/>
                  <a:gd name="T29" fmla="*/ 30 h 117"/>
                  <a:gd name="T30" fmla="*/ 28 w 50"/>
                  <a:gd name="T31" fmla="*/ 34 h 117"/>
                  <a:gd name="T32" fmla="*/ 26 w 50"/>
                  <a:gd name="T33" fmla="*/ 38 h 117"/>
                  <a:gd name="T34" fmla="*/ 23 w 50"/>
                  <a:gd name="T35" fmla="*/ 43 h 117"/>
                  <a:gd name="T36" fmla="*/ 20 w 50"/>
                  <a:gd name="T37" fmla="*/ 47 h 117"/>
                  <a:gd name="T38" fmla="*/ 19 w 50"/>
                  <a:gd name="T39" fmla="*/ 52 h 117"/>
                  <a:gd name="T40" fmla="*/ 16 w 50"/>
                  <a:gd name="T41" fmla="*/ 58 h 117"/>
                  <a:gd name="T42" fmla="*/ 14 w 50"/>
                  <a:gd name="T43" fmla="*/ 63 h 117"/>
                  <a:gd name="T44" fmla="*/ 12 w 50"/>
                  <a:gd name="T45" fmla="*/ 69 h 117"/>
                  <a:gd name="T46" fmla="*/ 10 w 50"/>
                  <a:gd name="T47" fmla="*/ 74 h 117"/>
                  <a:gd name="T48" fmla="*/ 8 w 50"/>
                  <a:gd name="T49" fmla="*/ 81 h 117"/>
                  <a:gd name="T50" fmla="*/ 7 w 50"/>
                  <a:gd name="T51" fmla="*/ 85 h 117"/>
                  <a:gd name="T52" fmla="*/ 5 w 50"/>
                  <a:gd name="T53" fmla="*/ 90 h 117"/>
                  <a:gd name="T54" fmla="*/ 4 w 50"/>
                  <a:gd name="T55" fmla="*/ 94 h 117"/>
                  <a:gd name="T56" fmla="*/ 3 w 50"/>
                  <a:gd name="T57" fmla="*/ 98 h 117"/>
                  <a:gd name="T58" fmla="*/ 3 w 50"/>
                  <a:gd name="T59" fmla="*/ 104 h 117"/>
                  <a:gd name="T60" fmla="*/ 1 w 50"/>
                  <a:gd name="T61" fmla="*/ 108 h 117"/>
                  <a:gd name="T62" fmla="*/ 0 w 50"/>
                  <a:gd name="T63" fmla="*/ 113 h 117"/>
                  <a:gd name="T64" fmla="*/ 0 w 50"/>
                  <a:gd name="T6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0" h="117">
                    <a:moveTo>
                      <a:pt x="50" y="0"/>
                    </a:moveTo>
                    <a:lnTo>
                      <a:pt x="50" y="1"/>
                    </a:lnTo>
                    <a:lnTo>
                      <a:pt x="48" y="1"/>
                    </a:lnTo>
                    <a:lnTo>
                      <a:pt x="48" y="3"/>
                    </a:lnTo>
                    <a:lnTo>
                      <a:pt x="47" y="3"/>
                    </a:lnTo>
                    <a:lnTo>
                      <a:pt x="47" y="4"/>
                    </a:lnTo>
                    <a:lnTo>
                      <a:pt x="46" y="5"/>
                    </a:lnTo>
                    <a:lnTo>
                      <a:pt x="46" y="5"/>
                    </a:lnTo>
                    <a:lnTo>
                      <a:pt x="44" y="7"/>
                    </a:lnTo>
                    <a:lnTo>
                      <a:pt x="42" y="11"/>
                    </a:lnTo>
                    <a:lnTo>
                      <a:pt x="39" y="15"/>
                    </a:lnTo>
                    <a:lnTo>
                      <a:pt x="38" y="17"/>
                    </a:lnTo>
                    <a:lnTo>
                      <a:pt x="35" y="22"/>
                    </a:lnTo>
                    <a:lnTo>
                      <a:pt x="32" y="26"/>
                    </a:lnTo>
                    <a:lnTo>
                      <a:pt x="30" y="30"/>
                    </a:lnTo>
                    <a:lnTo>
                      <a:pt x="28" y="34"/>
                    </a:lnTo>
                    <a:lnTo>
                      <a:pt x="26" y="38"/>
                    </a:lnTo>
                    <a:lnTo>
                      <a:pt x="23" y="43"/>
                    </a:lnTo>
                    <a:lnTo>
                      <a:pt x="20" y="47"/>
                    </a:lnTo>
                    <a:lnTo>
                      <a:pt x="19" y="52"/>
                    </a:lnTo>
                    <a:lnTo>
                      <a:pt x="16" y="58"/>
                    </a:lnTo>
                    <a:lnTo>
                      <a:pt x="14" y="63"/>
                    </a:lnTo>
                    <a:lnTo>
                      <a:pt x="12" y="69"/>
                    </a:lnTo>
                    <a:lnTo>
                      <a:pt x="10" y="74"/>
                    </a:lnTo>
                    <a:lnTo>
                      <a:pt x="8" y="81"/>
                    </a:lnTo>
                    <a:lnTo>
                      <a:pt x="7" y="85"/>
                    </a:lnTo>
                    <a:lnTo>
                      <a:pt x="5" y="90"/>
                    </a:lnTo>
                    <a:lnTo>
                      <a:pt x="4" y="94"/>
                    </a:lnTo>
                    <a:lnTo>
                      <a:pt x="3" y="98"/>
                    </a:lnTo>
                    <a:lnTo>
                      <a:pt x="3" y="104"/>
                    </a:lnTo>
                    <a:lnTo>
                      <a:pt x="1" y="108"/>
                    </a:lnTo>
                    <a:lnTo>
                      <a:pt x="0" y="113"/>
                    </a:lnTo>
                    <a:lnTo>
                      <a:pt x="0" y="117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5" name="Freeform 253"/>
              <p:cNvSpPr>
                <a:spLocks/>
              </p:cNvSpPr>
              <p:nvPr/>
            </p:nvSpPr>
            <p:spPr bwMode="auto">
              <a:xfrm>
                <a:off x="780" y="1365"/>
                <a:ext cx="70" cy="26"/>
              </a:xfrm>
              <a:custGeom>
                <a:avLst/>
                <a:gdLst>
                  <a:gd name="T0" fmla="*/ 3 w 70"/>
                  <a:gd name="T1" fmla="*/ 10 h 26"/>
                  <a:gd name="T2" fmla="*/ 5 w 70"/>
                  <a:gd name="T3" fmla="*/ 8 h 26"/>
                  <a:gd name="T4" fmla="*/ 7 w 70"/>
                  <a:gd name="T5" fmla="*/ 7 h 26"/>
                  <a:gd name="T6" fmla="*/ 10 w 70"/>
                  <a:gd name="T7" fmla="*/ 6 h 26"/>
                  <a:gd name="T8" fmla="*/ 12 w 70"/>
                  <a:gd name="T9" fmla="*/ 4 h 26"/>
                  <a:gd name="T10" fmla="*/ 15 w 70"/>
                  <a:gd name="T11" fmla="*/ 3 h 26"/>
                  <a:gd name="T12" fmla="*/ 18 w 70"/>
                  <a:gd name="T13" fmla="*/ 3 h 26"/>
                  <a:gd name="T14" fmla="*/ 20 w 70"/>
                  <a:gd name="T15" fmla="*/ 2 h 26"/>
                  <a:gd name="T16" fmla="*/ 23 w 70"/>
                  <a:gd name="T17" fmla="*/ 2 h 26"/>
                  <a:gd name="T18" fmla="*/ 24 w 70"/>
                  <a:gd name="T19" fmla="*/ 2 h 26"/>
                  <a:gd name="T20" fmla="*/ 26 w 70"/>
                  <a:gd name="T21" fmla="*/ 2 h 26"/>
                  <a:gd name="T22" fmla="*/ 27 w 70"/>
                  <a:gd name="T23" fmla="*/ 2 h 26"/>
                  <a:gd name="T24" fmla="*/ 28 w 70"/>
                  <a:gd name="T25" fmla="*/ 2 h 26"/>
                  <a:gd name="T26" fmla="*/ 30 w 70"/>
                  <a:gd name="T27" fmla="*/ 2 h 26"/>
                  <a:gd name="T28" fmla="*/ 31 w 70"/>
                  <a:gd name="T29" fmla="*/ 0 h 26"/>
                  <a:gd name="T30" fmla="*/ 32 w 70"/>
                  <a:gd name="T31" fmla="*/ 0 h 26"/>
                  <a:gd name="T32" fmla="*/ 32 w 70"/>
                  <a:gd name="T33" fmla="*/ 0 h 26"/>
                  <a:gd name="T34" fmla="*/ 36 w 70"/>
                  <a:gd name="T35" fmla="*/ 0 h 26"/>
                  <a:gd name="T36" fmla="*/ 39 w 70"/>
                  <a:gd name="T37" fmla="*/ 2 h 26"/>
                  <a:gd name="T38" fmla="*/ 42 w 70"/>
                  <a:gd name="T39" fmla="*/ 2 h 26"/>
                  <a:gd name="T40" fmla="*/ 44 w 70"/>
                  <a:gd name="T41" fmla="*/ 2 h 26"/>
                  <a:gd name="T42" fmla="*/ 47 w 70"/>
                  <a:gd name="T43" fmla="*/ 2 h 26"/>
                  <a:gd name="T44" fmla="*/ 50 w 70"/>
                  <a:gd name="T45" fmla="*/ 3 h 26"/>
                  <a:gd name="T46" fmla="*/ 53 w 70"/>
                  <a:gd name="T47" fmla="*/ 3 h 26"/>
                  <a:gd name="T48" fmla="*/ 55 w 70"/>
                  <a:gd name="T49" fmla="*/ 4 h 26"/>
                  <a:gd name="T50" fmla="*/ 70 w 70"/>
                  <a:gd name="T51" fmla="*/ 11 h 26"/>
                  <a:gd name="T52" fmla="*/ 70 w 70"/>
                  <a:gd name="T53" fmla="*/ 11 h 26"/>
                  <a:gd name="T54" fmla="*/ 70 w 70"/>
                  <a:gd name="T55" fmla="*/ 11 h 26"/>
                  <a:gd name="T56" fmla="*/ 70 w 70"/>
                  <a:gd name="T57" fmla="*/ 11 h 26"/>
                  <a:gd name="T58" fmla="*/ 70 w 70"/>
                  <a:gd name="T59" fmla="*/ 11 h 26"/>
                  <a:gd name="T60" fmla="*/ 70 w 70"/>
                  <a:gd name="T61" fmla="*/ 11 h 26"/>
                  <a:gd name="T62" fmla="*/ 70 w 70"/>
                  <a:gd name="T63" fmla="*/ 11 h 26"/>
                  <a:gd name="T64" fmla="*/ 70 w 70"/>
                  <a:gd name="T65" fmla="*/ 11 h 26"/>
                  <a:gd name="T66" fmla="*/ 70 w 70"/>
                  <a:gd name="T67" fmla="*/ 11 h 26"/>
                  <a:gd name="T68" fmla="*/ 58 w 70"/>
                  <a:gd name="T69" fmla="*/ 8 h 26"/>
                  <a:gd name="T70" fmla="*/ 53 w 70"/>
                  <a:gd name="T71" fmla="*/ 6 h 26"/>
                  <a:gd name="T72" fmla="*/ 46 w 70"/>
                  <a:gd name="T73" fmla="*/ 4 h 26"/>
                  <a:gd name="T74" fmla="*/ 40 w 70"/>
                  <a:gd name="T75" fmla="*/ 4 h 26"/>
                  <a:gd name="T76" fmla="*/ 34 w 70"/>
                  <a:gd name="T77" fmla="*/ 4 h 26"/>
                  <a:gd name="T78" fmla="*/ 27 w 70"/>
                  <a:gd name="T79" fmla="*/ 6 h 26"/>
                  <a:gd name="T80" fmla="*/ 22 w 70"/>
                  <a:gd name="T81" fmla="*/ 7 h 26"/>
                  <a:gd name="T82" fmla="*/ 15 w 70"/>
                  <a:gd name="T83" fmla="*/ 10 h 26"/>
                  <a:gd name="T84" fmla="*/ 10 w 70"/>
                  <a:gd name="T85" fmla="*/ 14 h 26"/>
                  <a:gd name="T86" fmla="*/ 8 w 70"/>
                  <a:gd name="T87" fmla="*/ 14 h 26"/>
                  <a:gd name="T88" fmla="*/ 7 w 70"/>
                  <a:gd name="T89" fmla="*/ 15 h 26"/>
                  <a:gd name="T90" fmla="*/ 5 w 70"/>
                  <a:gd name="T91" fmla="*/ 17 h 26"/>
                  <a:gd name="T92" fmla="*/ 4 w 70"/>
                  <a:gd name="T93" fmla="*/ 19 h 26"/>
                  <a:gd name="T94" fmla="*/ 3 w 70"/>
                  <a:gd name="T95" fmla="*/ 21 h 26"/>
                  <a:gd name="T96" fmla="*/ 1 w 70"/>
                  <a:gd name="T97" fmla="*/ 22 h 26"/>
                  <a:gd name="T98" fmla="*/ 1 w 70"/>
                  <a:gd name="T99" fmla="*/ 23 h 26"/>
                  <a:gd name="T100" fmla="*/ 0 w 70"/>
                  <a:gd name="T10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0" h="26">
                    <a:moveTo>
                      <a:pt x="3" y="10"/>
                    </a:moveTo>
                    <a:lnTo>
                      <a:pt x="5" y="8"/>
                    </a:lnTo>
                    <a:lnTo>
                      <a:pt x="7" y="7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6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7" y="2"/>
                    </a:lnTo>
                    <a:lnTo>
                      <a:pt x="50" y="3"/>
                    </a:lnTo>
                    <a:lnTo>
                      <a:pt x="53" y="3"/>
                    </a:lnTo>
                    <a:lnTo>
                      <a:pt x="55" y="4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58" y="8"/>
                    </a:lnTo>
                    <a:lnTo>
                      <a:pt x="53" y="6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7" y="6"/>
                    </a:lnTo>
                    <a:lnTo>
                      <a:pt x="22" y="7"/>
                    </a:lnTo>
                    <a:lnTo>
                      <a:pt x="15" y="10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7" y="15"/>
                    </a:lnTo>
                    <a:lnTo>
                      <a:pt x="5" y="17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1" y="22"/>
                    </a:lnTo>
                    <a:lnTo>
                      <a:pt x="1" y="23"/>
                    </a:lnTo>
                    <a:lnTo>
                      <a:pt x="0" y="26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6" name="Freeform 254"/>
              <p:cNvSpPr>
                <a:spLocks/>
              </p:cNvSpPr>
              <p:nvPr/>
            </p:nvSpPr>
            <p:spPr bwMode="auto">
              <a:xfrm>
                <a:off x="779" y="1396"/>
                <a:ext cx="11" cy="68"/>
              </a:xfrm>
              <a:custGeom>
                <a:avLst/>
                <a:gdLst>
                  <a:gd name="T0" fmla="*/ 0 w 11"/>
                  <a:gd name="T1" fmla="*/ 0 h 68"/>
                  <a:gd name="T2" fmla="*/ 0 w 11"/>
                  <a:gd name="T3" fmla="*/ 6 h 68"/>
                  <a:gd name="T4" fmla="*/ 0 w 11"/>
                  <a:gd name="T5" fmla="*/ 11 h 68"/>
                  <a:gd name="T6" fmla="*/ 0 w 11"/>
                  <a:gd name="T7" fmla="*/ 16 h 68"/>
                  <a:gd name="T8" fmla="*/ 0 w 11"/>
                  <a:gd name="T9" fmla="*/ 22 h 68"/>
                  <a:gd name="T10" fmla="*/ 0 w 11"/>
                  <a:gd name="T11" fmla="*/ 29 h 68"/>
                  <a:gd name="T12" fmla="*/ 1 w 11"/>
                  <a:gd name="T13" fmla="*/ 34 h 68"/>
                  <a:gd name="T14" fmla="*/ 2 w 11"/>
                  <a:gd name="T15" fmla="*/ 39 h 68"/>
                  <a:gd name="T16" fmla="*/ 4 w 11"/>
                  <a:gd name="T17" fmla="*/ 45 h 68"/>
                  <a:gd name="T18" fmla="*/ 4 w 11"/>
                  <a:gd name="T19" fmla="*/ 47 h 68"/>
                  <a:gd name="T20" fmla="*/ 5 w 11"/>
                  <a:gd name="T21" fmla="*/ 50 h 68"/>
                  <a:gd name="T22" fmla="*/ 5 w 11"/>
                  <a:gd name="T23" fmla="*/ 53 h 68"/>
                  <a:gd name="T24" fmla="*/ 6 w 11"/>
                  <a:gd name="T25" fmla="*/ 55 h 68"/>
                  <a:gd name="T26" fmla="*/ 6 w 11"/>
                  <a:gd name="T27" fmla="*/ 59 h 68"/>
                  <a:gd name="T28" fmla="*/ 8 w 11"/>
                  <a:gd name="T29" fmla="*/ 62 h 68"/>
                  <a:gd name="T30" fmla="*/ 9 w 11"/>
                  <a:gd name="T31" fmla="*/ 65 h 68"/>
                  <a:gd name="T32" fmla="*/ 11 w 11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68">
                    <a:moveTo>
                      <a:pt x="0" y="0"/>
                    </a:moveTo>
                    <a:lnTo>
                      <a:pt x="0" y="6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1" y="34"/>
                    </a:lnTo>
                    <a:lnTo>
                      <a:pt x="2" y="39"/>
                    </a:lnTo>
                    <a:lnTo>
                      <a:pt x="4" y="45"/>
                    </a:lnTo>
                    <a:lnTo>
                      <a:pt x="4" y="47"/>
                    </a:lnTo>
                    <a:lnTo>
                      <a:pt x="5" y="50"/>
                    </a:lnTo>
                    <a:lnTo>
                      <a:pt x="5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8" y="62"/>
                    </a:lnTo>
                    <a:lnTo>
                      <a:pt x="9" y="65"/>
                    </a:lnTo>
                    <a:lnTo>
                      <a:pt x="11" y="68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7" name="Freeform 255"/>
              <p:cNvSpPr>
                <a:spLocks/>
              </p:cNvSpPr>
              <p:nvPr/>
            </p:nvSpPr>
            <p:spPr bwMode="auto">
              <a:xfrm>
                <a:off x="904" y="1261"/>
                <a:ext cx="67" cy="79"/>
              </a:xfrm>
              <a:custGeom>
                <a:avLst/>
                <a:gdLst>
                  <a:gd name="T0" fmla="*/ 5 w 67"/>
                  <a:gd name="T1" fmla="*/ 63 h 79"/>
                  <a:gd name="T2" fmla="*/ 13 w 67"/>
                  <a:gd name="T3" fmla="*/ 52 h 79"/>
                  <a:gd name="T4" fmla="*/ 19 w 67"/>
                  <a:gd name="T5" fmla="*/ 41 h 79"/>
                  <a:gd name="T6" fmla="*/ 23 w 67"/>
                  <a:gd name="T7" fmla="*/ 28 h 79"/>
                  <a:gd name="T8" fmla="*/ 25 w 67"/>
                  <a:gd name="T9" fmla="*/ 22 h 79"/>
                  <a:gd name="T10" fmla="*/ 28 w 67"/>
                  <a:gd name="T11" fmla="*/ 26 h 79"/>
                  <a:gd name="T12" fmla="*/ 29 w 67"/>
                  <a:gd name="T13" fmla="*/ 29 h 79"/>
                  <a:gd name="T14" fmla="*/ 31 w 67"/>
                  <a:gd name="T15" fmla="*/ 33 h 79"/>
                  <a:gd name="T16" fmla="*/ 33 w 67"/>
                  <a:gd name="T17" fmla="*/ 39 h 79"/>
                  <a:gd name="T18" fmla="*/ 36 w 67"/>
                  <a:gd name="T19" fmla="*/ 45 h 79"/>
                  <a:gd name="T20" fmla="*/ 40 w 67"/>
                  <a:gd name="T21" fmla="*/ 51 h 79"/>
                  <a:gd name="T22" fmla="*/ 44 w 67"/>
                  <a:gd name="T23" fmla="*/ 57 h 79"/>
                  <a:gd name="T24" fmla="*/ 48 w 67"/>
                  <a:gd name="T25" fmla="*/ 61 h 79"/>
                  <a:gd name="T26" fmla="*/ 51 w 67"/>
                  <a:gd name="T27" fmla="*/ 64 h 79"/>
                  <a:gd name="T28" fmla="*/ 53 w 67"/>
                  <a:gd name="T29" fmla="*/ 68 h 79"/>
                  <a:gd name="T30" fmla="*/ 56 w 67"/>
                  <a:gd name="T31" fmla="*/ 71 h 79"/>
                  <a:gd name="T32" fmla="*/ 58 w 67"/>
                  <a:gd name="T33" fmla="*/ 73 h 79"/>
                  <a:gd name="T34" fmla="*/ 60 w 67"/>
                  <a:gd name="T35" fmla="*/ 75 h 79"/>
                  <a:gd name="T36" fmla="*/ 63 w 67"/>
                  <a:gd name="T37" fmla="*/ 78 h 79"/>
                  <a:gd name="T38" fmla="*/ 64 w 67"/>
                  <a:gd name="T39" fmla="*/ 79 h 79"/>
                  <a:gd name="T40" fmla="*/ 66 w 67"/>
                  <a:gd name="T41" fmla="*/ 79 h 79"/>
                  <a:gd name="T42" fmla="*/ 66 w 67"/>
                  <a:gd name="T43" fmla="*/ 79 h 79"/>
                  <a:gd name="T44" fmla="*/ 67 w 67"/>
                  <a:gd name="T45" fmla="*/ 79 h 79"/>
                  <a:gd name="T46" fmla="*/ 67 w 67"/>
                  <a:gd name="T47" fmla="*/ 79 h 79"/>
                  <a:gd name="T48" fmla="*/ 62 w 67"/>
                  <a:gd name="T49" fmla="*/ 72 h 79"/>
                  <a:gd name="T50" fmla="*/ 51 w 67"/>
                  <a:gd name="T51" fmla="*/ 60 h 79"/>
                  <a:gd name="T52" fmla="*/ 41 w 67"/>
                  <a:gd name="T53" fmla="*/ 47 h 79"/>
                  <a:gd name="T54" fmla="*/ 33 w 67"/>
                  <a:gd name="T55" fmla="*/ 33 h 79"/>
                  <a:gd name="T56" fmla="*/ 29 w 67"/>
                  <a:gd name="T57" fmla="*/ 24 h 79"/>
                  <a:gd name="T58" fmla="*/ 28 w 67"/>
                  <a:gd name="T59" fmla="*/ 18 h 79"/>
                  <a:gd name="T60" fmla="*/ 27 w 67"/>
                  <a:gd name="T61" fmla="*/ 13 h 79"/>
                  <a:gd name="T62" fmla="*/ 27 w 67"/>
                  <a:gd name="T63" fmla="*/ 8 h 79"/>
                  <a:gd name="T64" fmla="*/ 28 w 67"/>
                  <a:gd name="T65" fmla="*/ 5 h 79"/>
                  <a:gd name="T66" fmla="*/ 28 w 67"/>
                  <a:gd name="T67" fmla="*/ 5 h 79"/>
                  <a:gd name="T68" fmla="*/ 28 w 67"/>
                  <a:gd name="T69" fmla="*/ 4 h 79"/>
                  <a:gd name="T70" fmla="*/ 28 w 67"/>
                  <a:gd name="T71" fmla="*/ 2 h 79"/>
                  <a:gd name="T72" fmla="*/ 28 w 67"/>
                  <a:gd name="T73" fmla="*/ 1 h 79"/>
                  <a:gd name="T74" fmla="*/ 28 w 67"/>
                  <a:gd name="T75" fmla="*/ 1 h 79"/>
                  <a:gd name="T76" fmla="*/ 27 w 67"/>
                  <a:gd name="T77" fmla="*/ 0 h 79"/>
                  <a:gd name="T78" fmla="*/ 27 w 67"/>
                  <a:gd name="T79" fmla="*/ 0 h 79"/>
                  <a:gd name="T80" fmla="*/ 25 w 67"/>
                  <a:gd name="T81" fmla="*/ 6 h 79"/>
                  <a:gd name="T82" fmla="*/ 21 w 67"/>
                  <a:gd name="T83" fmla="*/ 20 h 79"/>
                  <a:gd name="T84" fmla="*/ 19 w 67"/>
                  <a:gd name="T85" fmla="*/ 33 h 79"/>
                  <a:gd name="T86" fmla="*/ 13 w 67"/>
                  <a:gd name="T87" fmla="*/ 45 h 79"/>
                  <a:gd name="T88" fmla="*/ 9 w 67"/>
                  <a:gd name="T89" fmla="*/ 55 h 79"/>
                  <a:gd name="T90" fmla="*/ 6 w 67"/>
                  <a:gd name="T91" fmla="*/ 57 h 79"/>
                  <a:gd name="T92" fmla="*/ 4 w 67"/>
                  <a:gd name="T93" fmla="*/ 61 h 79"/>
                  <a:gd name="T94" fmla="*/ 1 w 67"/>
                  <a:gd name="T95" fmla="*/ 65 h 79"/>
                  <a:gd name="T96" fmla="*/ 0 w 67"/>
                  <a:gd name="T97" fmla="*/ 67 h 79"/>
                  <a:gd name="T98" fmla="*/ 0 w 67"/>
                  <a:gd name="T99" fmla="*/ 67 h 79"/>
                  <a:gd name="T100" fmla="*/ 0 w 67"/>
                  <a:gd name="T101" fmla="*/ 67 h 79"/>
                  <a:gd name="T102" fmla="*/ 1 w 67"/>
                  <a:gd name="T103" fmla="*/ 6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79">
                    <a:moveTo>
                      <a:pt x="1" y="67"/>
                    </a:moveTo>
                    <a:lnTo>
                      <a:pt x="5" y="63"/>
                    </a:lnTo>
                    <a:lnTo>
                      <a:pt x="9" y="57"/>
                    </a:lnTo>
                    <a:lnTo>
                      <a:pt x="13" y="52"/>
                    </a:lnTo>
                    <a:lnTo>
                      <a:pt x="16" y="47"/>
                    </a:lnTo>
                    <a:lnTo>
                      <a:pt x="19" y="41"/>
                    </a:lnTo>
                    <a:lnTo>
                      <a:pt x="21" y="35"/>
                    </a:lnTo>
                    <a:lnTo>
                      <a:pt x="23" y="28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7" y="25"/>
                    </a:lnTo>
                    <a:lnTo>
                      <a:pt x="28" y="26"/>
                    </a:lnTo>
                    <a:lnTo>
                      <a:pt x="28" y="28"/>
                    </a:lnTo>
                    <a:lnTo>
                      <a:pt x="29" y="29"/>
                    </a:lnTo>
                    <a:lnTo>
                      <a:pt x="29" y="32"/>
                    </a:lnTo>
                    <a:lnTo>
                      <a:pt x="31" y="33"/>
                    </a:lnTo>
                    <a:lnTo>
                      <a:pt x="32" y="35"/>
                    </a:lnTo>
                    <a:lnTo>
                      <a:pt x="33" y="39"/>
                    </a:lnTo>
                    <a:lnTo>
                      <a:pt x="35" y="41"/>
                    </a:lnTo>
                    <a:lnTo>
                      <a:pt x="36" y="45"/>
                    </a:lnTo>
                    <a:lnTo>
                      <a:pt x="39" y="48"/>
                    </a:lnTo>
                    <a:lnTo>
                      <a:pt x="40" y="51"/>
                    </a:lnTo>
                    <a:lnTo>
                      <a:pt x="43" y="53"/>
                    </a:lnTo>
                    <a:lnTo>
                      <a:pt x="44" y="57"/>
                    </a:lnTo>
                    <a:lnTo>
                      <a:pt x="47" y="60"/>
                    </a:lnTo>
                    <a:lnTo>
                      <a:pt x="48" y="61"/>
                    </a:lnTo>
                    <a:lnTo>
                      <a:pt x="49" y="63"/>
                    </a:lnTo>
                    <a:lnTo>
                      <a:pt x="51" y="64"/>
                    </a:lnTo>
                    <a:lnTo>
                      <a:pt x="52" y="67"/>
                    </a:lnTo>
                    <a:lnTo>
                      <a:pt x="53" y="68"/>
                    </a:lnTo>
                    <a:lnTo>
                      <a:pt x="55" y="69"/>
                    </a:lnTo>
                    <a:lnTo>
                      <a:pt x="56" y="71"/>
                    </a:lnTo>
                    <a:lnTo>
                      <a:pt x="58" y="72"/>
                    </a:lnTo>
                    <a:lnTo>
                      <a:pt x="58" y="73"/>
                    </a:lnTo>
                    <a:lnTo>
                      <a:pt x="59" y="75"/>
                    </a:lnTo>
                    <a:lnTo>
                      <a:pt x="60" y="75"/>
                    </a:lnTo>
                    <a:lnTo>
                      <a:pt x="62" y="76"/>
                    </a:lnTo>
                    <a:lnTo>
                      <a:pt x="63" y="78"/>
                    </a:lnTo>
                    <a:lnTo>
                      <a:pt x="63" y="78"/>
                    </a:lnTo>
                    <a:lnTo>
                      <a:pt x="64" y="79"/>
                    </a:lnTo>
                    <a:lnTo>
                      <a:pt x="66" y="79"/>
                    </a:lnTo>
                    <a:lnTo>
                      <a:pt x="66" y="79"/>
                    </a:lnTo>
                    <a:lnTo>
                      <a:pt x="66" y="79"/>
                    </a:lnTo>
                    <a:lnTo>
                      <a:pt x="66" y="79"/>
                    </a:lnTo>
                    <a:lnTo>
                      <a:pt x="66" y="79"/>
                    </a:lnTo>
                    <a:lnTo>
                      <a:pt x="67" y="79"/>
                    </a:lnTo>
                    <a:lnTo>
                      <a:pt x="67" y="79"/>
                    </a:lnTo>
                    <a:lnTo>
                      <a:pt x="67" y="79"/>
                    </a:lnTo>
                    <a:lnTo>
                      <a:pt x="67" y="79"/>
                    </a:lnTo>
                    <a:lnTo>
                      <a:pt x="62" y="72"/>
                    </a:lnTo>
                    <a:lnTo>
                      <a:pt x="56" y="67"/>
                    </a:lnTo>
                    <a:lnTo>
                      <a:pt x="51" y="60"/>
                    </a:lnTo>
                    <a:lnTo>
                      <a:pt x="45" y="53"/>
                    </a:lnTo>
                    <a:lnTo>
                      <a:pt x="41" y="47"/>
                    </a:lnTo>
                    <a:lnTo>
                      <a:pt x="37" y="40"/>
                    </a:lnTo>
                    <a:lnTo>
                      <a:pt x="33" y="33"/>
                    </a:lnTo>
                    <a:lnTo>
                      <a:pt x="31" y="26"/>
                    </a:lnTo>
                    <a:lnTo>
                      <a:pt x="29" y="24"/>
                    </a:lnTo>
                    <a:lnTo>
                      <a:pt x="29" y="21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8" y="1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5" y="6"/>
                    </a:lnTo>
                    <a:lnTo>
                      <a:pt x="23" y="13"/>
                    </a:lnTo>
                    <a:lnTo>
                      <a:pt x="21" y="20"/>
                    </a:lnTo>
                    <a:lnTo>
                      <a:pt x="20" y="26"/>
                    </a:lnTo>
                    <a:lnTo>
                      <a:pt x="19" y="33"/>
                    </a:lnTo>
                    <a:lnTo>
                      <a:pt x="16" y="40"/>
                    </a:lnTo>
                    <a:lnTo>
                      <a:pt x="13" y="45"/>
                    </a:lnTo>
                    <a:lnTo>
                      <a:pt x="10" y="52"/>
                    </a:lnTo>
                    <a:lnTo>
                      <a:pt x="9" y="55"/>
                    </a:lnTo>
                    <a:lnTo>
                      <a:pt x="8" y="56"/>
                    </a:lnTo>
                    <a:lnTo>
                      <a:pt x="6" y="57"/>
                    </a:lnTo>
                    <a:lnTo>
                      <a:pt x="5" y="60"/>
                    </a:lnTo>
                    <a:lnTo>
                      <a:pt x="4" y="61"/>
                    </a:lnTo>
                    <a:lnTo>
                      <a:pt x="2" y="63"/>
                    </a:lnTo>
                    <a:lnTo>
                      <a:pt x="1" y="65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7"/>
                    </a:lnTo>
                    <a:close/>
                  </a:path>
                </a:pathLst>
              </a:custGeom>
              <a:solidFill>
                <a:srgbClr val="818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8" name="Freeform 256"/>
              <p:cNvSpPr>
                <a:spLocks/>
              </p:cNvSpPr>
              <p:nvPr/>
            </p:nvSpPr>
            <p:spPr bwMode="auto">
              <a:xfrm>
                <a:off x="905" y="1263"/>
                <a:ext cx="66" cy="77"/>
              </a:xfrm>
              <a:custGeom>
                <a:avLst/>
                <a:gdLst>
                  <a:gd name="T0" fmla="*/ 4 w 66"/>
                  <a:gd name="T1" fmla="*/ 61 h 77"/>
                  <a:gd name="T2" fmla="*/ 12 w 66"/>
                  <a:gd name="T3" fmla="*/ 50 h 77"/>
                  <a:gd name="T4" fmla="*/ 18 w 66"/>
                  <a:gd name="T5" fmla="*/ 39 h 77"/>
                  <a:gd name="T6" fmla="*/ 22 w 66"/>
                  <a:gd name="T7" fmla="*/ 26 h 77"/>
                  <a:gd name="T8" fmla="*/ 24 w 66"/>
                  <a:gd name="T9" fmla="*/ 20 h 77"/>
                  <a:gd name="T10" fmla="*/ 27 w 66"/>
                  <a:gd name="T11" fmla="*/ 24 h 77"/>
                  <a:gd name="T12" fmla="*/ 28 w 66"/>
                  <a:gd name="T13" fmla="*/ 27 h 77"/>
                  <a:gd name="T14" fmla="*/ 30 w 66"/>
                  <a:gd name="T15" fmla="*/ 31 h 77"/>
                  <a:gd name="T16" fmla="*/ 32 w 66"/>
                  <a:gd name="T17" fmla="*/ 37 h 77"/>
                  <a:gd name="T18" fmla="*/ 35 w 66"/>
                  <a:gd name="T19" fmla="*/ 43 h 77"/>
                  <a:gd name="T20" fmla="*/ 39 w 66"/>
                  <a:gd name="T21" fmla="*/ 49 h 77"/>
                  <a:gd name="T22" fmla="*/ 43 w 66"/>
                  <a:gd name="T23" fmla="*/ 55 h 77"/>
                  <a:gd name="T24" fmla="*/ 47 w 66"/>
                  <a:gd name="T25" fmla="*/ 59 h 77"/>
                  <a:gd name="T26" fmla="*/ 50 w 66"/>
                  <a:gd name="T27" fmla="*/ 62 h 77"/>
                  <a:gd name="T28" fmla="*/ 52 w 66"/>
                  <a:gd name="T29" fmla="*/ 66 h 77"/>
                  <a:gd name="T30" fmla="*/ 55 w 66"/>
                  <a:gd name="T31" fmla="*/ 69 h 77"/>
                  <a:gd name="T32" fmla="*/ 57 w 66"/>
                  <a:gd name="T33" fmla="*/ 71 h 77"/>
                  <a:gd name="T34" fmla="*/ 59 w 66"/>
                  <a:gd name="T35" fmla="*/ 73 h 77"/>
                  <a:gd name="T36" fmla="*/ 62 w 66"/>
                  <a:gd name="T37" fmla="*/ 76 h 77"/>
                  <a:gd name="T38" fmla="*/ 63 w 66"/>
                  <a:gd name="T39" fmla="*/ 77 h 77"/>
                  <a:gd name="T40" fmla="*/ 65 w 66"/>
                  <a:gd name="T41" fmla="*/ 77 h 77"/>
                  <a:gd name="T42" fmla="*/ 65 w 66"/>
                  <a:gd name="T43" fmla="*/ 77 h 77"/>
                  <a:gd name="T44" fmla="*/ 66 w 66"/>
                  <a:gd name="T45" fmla="*/ 77 h 77"/>
                  <a:gd name="T46" fmla="*/ 66 w 66"/>
                  <a:gd name="T47" fmla="*/ 77 h 77"/>
                  <a:gd name="T48" fmla="*/ 61 w 66"/>
                  <a:gd name="T49" fmla="*/ 70 h 77"/>
                  <a:gd name="T50" fmla="*/ 50 w 66"/>
                  <a:gd name="T51" fmla="*/ 58 h 77"/>
                  <a:gd name="T52" fmla="*/ 40 w 66"/>
                  <a:gd name="T53" fmla="*/ 45 h 77"/>
                  <a:gd name="T54" fmla="*/ 32 w 66"/>
                  <a:gd name="T55" fmla="*/ 31 h 77"/>
                  <a:gd name="T56" fmla="*/ 28 w 66"/>
                  <a:gd name="T57" fmla="*/ 22 h 77"/>
                  <a:gd name="T58" fmla="*/ 27 w 66"/>
                  <a:gd name="T59" fmla="*/ 16 h 77"/>
                  <a:gd name="T60" fmla="*/ 26 w 66"/>
                  <a:gd name="T61" fmla="*/ 11 h 77"/>
                  <a:gd name="T62" fmla="*/ 26 w 66"/>
                  <a:gd name="T63" fmla="*/ 6 h 77"/>
                  <a:gd name="T64" fmla="*/ 27 w 66"/>
                  <a:gd name="T65" fmla="*/ 3 h 77"/>
                  <a:gd name="T66" fmla="*/ 27 w 66"/>
                  <a:gd name="T67" fmla="*/ 3 h 77"/>
                  <a:gd name="T68" fmla="*/ 27 w 66"/>
                  <a:gd name="T69" fmla="*/ 2 h 77"/>
                  <a:gd name="T70" fmla="*/ 27 w 66"/>
                  <a:gd name="T7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77">
                    <a:moveTo>
                      <a:pt x="0" y="65"/>
                    </a:moveTo>
                    <a:lnTo>
                      <a:pt x="4" y="61"/>
                    </a:lnTo>
                    <a:lnTo>
                      <a:pt x="8" y="55"/>
                    </a:lnTo>
                    <a:lnTo>
                      <a:pt x="12" y="50"/>
                    </a:lnTo>
                    <a:lnTo>
                      <a:pt x="15" y="45"/>
                    </a:lnTo>
                    <a:lnTo>
                      <a:pt x="18" y="39"/>
                    </a:lnTo>
                    <a:lnTo>
                      <a:pt x="20" y="33"/>
                    </a:lnTo>
                    <a:lnTo>
                      <a:pt x="22" y="26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6" y="23"/>
                    </a:lnTo>
                    <a:lnTo>
                      <a:pt x="27" y="24"/>
                    </a:lnTo>
                    <a:lnTo>
                      <a:pt x="27" y="26"/>
                    </a:lnTo>
                    <a:lnTo>
                      <a:pt x="28" y="27"/>
                    </a:lnTo>
                    <a:lnTo>
                      <a:pt x="28" y="30"/>
                    </a:lnTo>
                    <a:lnTo>
                      <a:pt x="30" y="31"/>
                    </a:lnTo>
                    <a:lnTo>
                      <a:pt x="31" y="33"/>
                    </a:lnTo>
                    <a:lnTo>
                      <a:pt x="32" y="37"/>
                    </a:lnTo>
                    <a:lnTo>
                      <a:pt x="34" y="39"/>
                    </a:lnTo>
                    <a:lnTo>
                      <a:pt x="35" y="43"/>
                    </a:lnTo>
                    <a:lnTo>
                      <a:pt x="38" y="46"/>
                    </a:lnTo>
                    <a:lnTo>
                      <a:pt x="39" y="49"/>
                    </a:lnTo>
                    <a:lnTo>
                      <a:pt x="42" y="51"/>
                    </a:lnTo>
                    <a:lnTo>
                      <a:pt x="43" y="55"/>
                    </a:lnTo>
                    <a:lnTo>
                      <a:pt x="46" y="58"/>
                    </a:lnTo>
                    <a:lnTo>
                      <a:pt x="47" y="59"/>
                    </a:lnTo>
                    <a:lnTo>
                      <a:pt x="48" y="61"/>
                    </a:lnTo>
                    <a:lnTo>
                      <a:pt x="50" y="62"/>
                    </a:lnTo>
                    <a:lnTo>
                      <a:pt x="51" y="65"/>
                    </a:lnTo>
                    <a:lnTo>
                      <a:pt x="52" y="66"/>
                    </a:lnTo>
                    <a:lnTo>
                      <a:pt x="54" y="67"/>
                    </a:lnTo>
                    <a:lnTo>
                      <a:pt x="55" y="69"/>
                    </a:lnTo>
                    <a:lnTo>
                      <a:pt x="57" y="70"/>
                    </a:lnTo>
                    <a:lnTo>
                      <a:pt x="57" y="71"/>
                    </a:lnTo>
                    <a:lnTo>
                      <a:pt x="58" y="73"/>
                    </a:lnTo>
                    <a:lnTo>
                      <a:pt x="59" y="73"/>
                    </a:lnTo>
                    <a:lnTo>
                      <a:pt x="61" y="74"/>
                    </a:lnTo>
                    <a:lnTo>
                      <a:pt x="62" y="76"/>
                    </a:lnTo>
                    <a:lnTo>
                      <a:pt x="62" y="76"/>
                    </a:lnTo>
                    <a:lnTo>
                      <a:pt x="63" y="77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65" y="77"/>
                    </a:lnTo>
                    <a:lnTo>
                      <a:pt x="66" y="77"/>
                    </a:lnTo>
                    <a:lnTo>
                      <a:pt x="66" y="77"/>
                    </a:lnTo>
                    <a:lnTo>
                      <a:pt x="66" y="77"/>
                    </a:lnTo>
                    <a:lnTo>
                      <a:pt x="66" y="77"/>
                    </a:lnTo>
                    <a:lnTo>
                      <a:pt x="61" y="70"/>
                    </a:lnTo>
                    <a:lnTo>
                      <a:pt x="55" y="65"/>
                    </a:lnTo>
                    <a:lnTo>
                      <a:pt x="50" y="58"/>
                    </a:lnTo>
                    <a:lnTo>
                      <a:pt x="44" y="51"/>
                    </a:lnTo>
                    <a:lnTo>
                      <a:pt x="40" y="45"/>
                    </a:lnTo>
                    <a:lnTo>
                      <a:pt x="36" y="38"/>
                    </a:lnTo>
                    <a:lnTo>
                      <a:pt x="32" y="31"/>
                    </a:lnTo>
                    <a:lnTo>
                      <a:pt x="30" y="24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29" name="Freeform 257"/>
              <p:cNvSpPr>
                <a:spLocks/>
              </p:cNvSpPr>
              <p:nvPr/>
            </p:nvSpPr>
            <p:spPr bwMode="auto">
              <a:xfrm>
                <a:off x="904" y="1261"/>
                <a:ext cx="27" cy="67"/>
              </a:xfrm>
              <a:custGeom>
                <a:avLst/>
                <a:gdLst>
                  <a:gd name="T0" fmla="*/ 27 w 27"/>
                  <a:gd name="T1" fmla="*/ 0 h 67"/>
                  <a:gd name="T2" fmla="*/ 25 w 27"/>
                  <a:gd name="T3" fmla="*/ 6 h 67"/>
                  <a:gd name="T4" fmla="*/ 23 w 27"/>
                  <a:gd name="T5" fmla="*/ 13 h 67"/>
                  <a:gd name="T6" fmla="*/ 21 w 27"/>
                  <a:gd name="T7" fmla="*/ 20 h 67"/>
                  <a:gd name="T8" fmla="*/ 20 w 27"/>
                  <a:gd name="T9" fmla="*/ 26 h 67"/>
                  <a:gd name="T10" fmla="*/ 19 w 27"/>
                  <a:gd name="T11" fmla="*/ 33 h 67"/>
                  <a:gd name="T12" fmla="*/ 16 w 27"/>
                  <a:gd name="T13" fmla="*/ 40 h 67"/>
                  <a:gd name="T14" fmla="*/ 13 w 27"/>
                  <a:gd name="T15" fmla="*/ 45 h 67"/>
                  <a:gd name="T16" fmla="*/ 10 w 27"/>
                  <a:gd name="T17" fmla="*/ 52 h 67"/>
                  <a:gd name="T18" fmla="*/ 9 w 27"/>
                  <a:gd name="T19" fmla="*/ 55 h 67"/>
                  <a:gd name="T20" fmla="*/ 8 w 27"/>
                  <a:gd name="T21" fmla="*/ 56 h 67"/>
                  <a:gd name="T22" fmla="*/ 6 w 27"/>
                  <a:gd name="T23" fmla="*/ 57 h 67"/>
                  <a:gd name="T24" fmla="*/ 5 w 27"/>
                  <a:gd name="T25" fmla="*/ 60 h 67"/>
                  <a:gd name="T26" fmla="*/ 4 w 27"/>
                  <a:gd name="T27" fmla="*/ 61 h 67"/>
                  <a:gd name="T28" fmla="*/ 2 w 27"/>
                  <a:gd name="T29" fmla="*/ 63 h 67"/>
                  <a:gd name="T30" fmla="*/ 1 w 27"/>
                  <a:gd name="T31" fmla="*/ 65 h 67"/>
                  <a:gd name="T32" fmla="*/ 0 w 27"/>
                  <a:gd name="T33" fmla="*/ 67 h 67"/>
                  <a:gd name="T34" fmla="*/ 0 w 27"/>
                  <a:gd name="T35" fmla="*/ 67 h 67"/>
                  <a:gd name="T36" fmla="*/ 0 w 27"/>
                  <a:gd name="T37" fmla="*/ 67 h 67"/>
                  <a:gd name="T38" fmla="*/ 0 w 27"/>
                  <a:gd name="T39" fmla="*/ 67 h 67"/>
                  <a:gd name="T40" fmla="*/ 0 w 27"/>
                  <a:gd name="T41" fmla="*/ 67 h 67"/>
                  <a:gd name="T42" fmla="*/ 0 w 27"/>
                  <a:gd name="T43" fmla="*/ 67 h 67"/>
                  <a:gd name="T44" fmla="*/ 0 w 27"/>
                  <a:gd name="T45" fmla="*/ 67 h 67"/>
                  <a:gd name="T46" fmla="*/ 1 w 27"/>
                  <a:gd name="T47" fmla="*/ 67 h 67"/>
                  <a:gd name="T48" fmla="*/ 1 w 27"/>
                  <a:gd name="T4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7" h="67">
                    <a:moveTo>
                      <a:pt x="27" y="0"/>
                    </a:moveTo>
                    <a:lnTo>
                      <a:pt x="25" y="6"/>
                    </a:lnTo>
                    <a:lnTo>
                      <a:pt x="23" y="13"/>
                    </a:lnTo>
                    <a:lnTo>
                      <a:pt x="21" y="20"/>
                    </a:lnTo>
                    <a:lnTo>
                      <a:pt x="20" y="26"/>
                    </a:lnTo>
                    <a:lnTo>
                      <a:pt x="19" y="33"/>
                    </a:lnTo>
                    <a:lnTo>
                      <a:pt x="16" y="40"/>
                    </a:lnTo>
                    <a:lnTo>
                      <a:pt x="13" y="45"/>
                    </a:lnTo>
                    <a:lnTo>
                      <a:pt x="10" y="52"/>
                    </a:lnTo>
                    <a:lnTo>
                      <a:pt x="9" y="55"/>
                    </a:lnTo>
                    <a:lnTo>
                      <a:pt x="8" y="56"/>
                    </a:lnTo>
                    <a:lnTo>
                      <a:pt x="6" y="57"/>
                    </a:lnTo>
                    <a:lnTo>
                      <a:pt x="5" y="60"/>
                    </a:lnTo>
                    <a:lnTo>
                      <a:pt x="4" y="61"/>
                    </a:lnTo>
                    <a:lnTo>
                      <a:pt x="2" y="63"/>
                    </a:lnTo>
                    <a:lnTo>
                      <a:pt x="1" y="65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1" y="67"/>
                    </a:lnTo>
                    <a:lnTo>
                      <a:pt x="1" y="67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0" name="Freeform 258"/>
              <p:cNvSpPr>
                <a:spLocks/>
              </p:cNvSpPr>
              <p:nvPr/>
            </p:nvSpPr>
            <p:spPr bwMode="auto">
              <a:xfrm>
                <a:off x="986" y="1392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2 h 2"/>
                  <a:gd name="T10" fmla="*/ 1 w 2"/>
                  <a:gd name="T11" fmla="*/ 2 h 2"/>
                  <a:gd name="T12" fmla="*/ 1 w 2"/>
                  <a:gd name="T13" fmla="*/ 2 h 2"/>
                  <a:gd name="T14" fmla="*/ 1 w 2"/>
                  <a:gd name="T15" fmla="*/ 2 h 2"/>
                  <a:gd name="T16" fmla="*/ 1 w 2"/>
                  <a:gd name="T17" fmla="*/ 2 h 2"/>
                  <a:gd name="T18" fmla="*/ 1 w 2"/>
                  <a:gd name="T19" fmla="*/ 2 h 2"/>
                  <a:gd name="T20" fmla="*/ 1 w 2"/>
                  <a:gd name="T21" fmla="*/ 2 h 2"/>
                  <a:gd name="T22" fmla="*/ 1 w 2"/>
                  <a:gd name="T23" fmla="*/ 2 h 2"/>
                  <a:gd name="T24" fmla="*/ 1 w 2"/>
                  <a:gd name="T25" fmla="*/ 2 h 2"/>
                  <a:gd name="T26" fmla="*/ 2 w 2"/>
                  <a:gd name="T27" fmla="*/ 2 h 2"/>
                  <a:gd name="T28" fmla="*/ 2 w 2"/>
                  <a:gd name="T29" fmla="*/ 2 h 2"/>
                  <a:gd name="T30" fmla="*/ 2 w 2"/>
                  <a:gd name="T31" fmla="*/ 2 h 2"/>
                  <a:gd name="T32" fmla="*/ 2 w 2"/>
                  <a:gd name="T33" fmla="*/ 2 h 2"/>
                  <a:gd name="T34" fmla="*/ 2 w 2"/>
                  <a:gd name="T35" fmla="*/ 2 h 2"/>
                  <a:gd name="T36" fmla="*/ 2 w 2"/>
                  <a:gd name="T37" fmla="*/ 2 h 2"/>
                  <a:gd name="T38" fmla="*/ 2 w 2"/>
                  <a:gd name="T39" fmla="*/ 2 h 2"/>
                  <a:gd name="T40" fmla="*/ 2 w 2"/>
                  <a:gd name="T41" fmla="*/ 2 h 2"/>
                  <a:gd name="T42" fmla="*/ 2 w 2"/>
                  <a:gd name="T43" fmla="*/ 2 h 2"/>
                  <a:gd name="T44" fmla="*/ 2 w 2"/>
                  <a:gd name="T45" fmla="*/ 0 h 2"/>
                  <a:gd name="T46" fmla="*/ 2 w 2"/>
                  <a:gd name="T47" fmla="*/ 0 h 2"/>
                  <a:gd name="T48" fmla="*/ 2 w 2"/>
                  <a:gd name="T49" fmla="*/ 0 h 2"/>
                  <a:gd name="T50" fmla="*/ 2 w 2"/>
                  <a:gd name="T51" fmla="*/ 0 h 2"/>
                  <a:gd name="T52" fmla="*/ 1 w 2"/>
                  <a:gd name="T53" fmla="*/ 0 h 2"/>
                  <a:gd name="T54" fmla="*/ 1 w 2"/>
                  <a:gd name="T55" fmla="*/ 0 h 2"/>
                  <a:gd name="T56" fmla="*/ 1 w 2"/>
                  <a:gd name="T57" fmla="*/ 0 h 2"/>
                  <a:gd name="T58" fmla="*/ 1 w 2"/>
                  <a:gd name="T59" fmla="*/ 0 h 2"/>
                  <a:gd name="T60" fmla="*/ 1 w 2"/>
                  <a:gd name="T61" fmla="*/ 0 h 2"/>
                  <a:gd name="T62" fmla="*/ 0 w 2"/>
                  <a:gd name="T63" fmla="*/ 2 h 2"/>
                  <a:gd name="T64" fmla="*/ 0 w 2"/>
                  <a:gd name="T65" fmla="*/ 2 h 2"/>
                  <a:gd name="T66" fmla="*/ 0 w 2"/>
                  <a:gd name="T67" fmla="*/ 2 h 2"/>
                  <a:gd name="T68" fmla="*/ 0 w 2"/>
                  <a:gd name="T69" fmla="*/ 2 h 2"/>
                  <a:gd name="T70" fmla="*/ 0 w 2"/>
                  <a:gd name="T71" fmla="*/ 2 h 2"/>
                  <a:gd name="T72" fmla="*/ 0 w 2"/>
                  <a:gd name="T73" fmla="*/ 2 h 2"/>
                  <a:gd name="T74" fmla="*/ 0 w 2"/>
                  <a:gd name="T75" fmla="*/ 2 h 2"/>
                  <a:gd name="T76" fmla="*/ 0 w 2"/>
                  <a:gd name="T77" fmla="*/ 2 h 2"/>
                  <a:gd name="T78" fmla="*/ 0 w 2"/>
                  <a:gd name="T79" fmla="*/ 2 h 2"/>
                  <a:gd name="T80" fmla="*/ 0 w 2"/>
                  <a:gd name="T8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8180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1" name="Freeform 259"/>
              <p:cNvSpPr>
                <a:spLocks/>
              </p:cNvSpPr>
              <p:nvPr/>
            </p:nvSpPr>
            <p:spPr bwMode="auto">
              <a:xfrm>
                <a:off x="986" y="1394"/>
                <a:ext cx="2" cy="1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0 w 2"/>
                  <a:gd name="T4" fmla="*/ 0 w 2"/>
                  <a:gd name="T5" fmla="*/ 1 w 2"/>
                  <a:gd name="T6" fmla="*/ 1 w 2"/>
                  <a:gd name="T7" fmla="*/ 1 w 2"/>
                  <a:gd name="T8" fmla="*/ 1 w 2"/>
                  <a:gd name="T9" fmla="*/ 1 w 2"/>
                  <a:gd name="T10" fmla="*/ 1 w 2"/>
                  <a:gd name="T11" fmla="*/ 1 w 2"/>
                  <a:gd name="T12" fmla="*/ 1 w 2"/>
                  <a:gd name="T13" fmla="*/ 2 w 2"/>
                  <a:gd name="T14" fmla="*/ 2 w 2"/>
                  <a:gd name="T15" fmla="*/ 2 w 2"/>
                  <a:gd name="T16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2" name="Freeform 260"/>
              <p:cNvSpPr>
                <a:spLocks/>
              </p:cNvSpPr>
              <p:nvPr/>
            </p:nvSpPr>
            <p:spPr bwMode="auto">
              <a:xfrm>
                <a:off x="986" y="139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1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1 w 2"/>
                  <a:gd name="T11" fmla="*/ 0 h 2"/>
                  <a:gd name="T12" fmla="*/ 1 w 2"/>
                  <a:gd name="T13" fmla="*/ 0 h 2"/>
                  <a:gd name="T14" fmla="*/ 0 w 2"/>
                  <a:gd name="T15" fmla="*/ 2 h 2"/>
                  <a:gd name="T16" fmla="*/ 0 w 2"/>
                  <a:gd name="T17" fmla="*/ 2 h 2"/>
                  <a:gd name="T18" fmla="*/ 0 w 2"/>
                  <a:gd name="T19" fmla="*/ 2 h 2"/>
                  <a:gd name="T20" fmla="*/ 0 w 2"/>
                  <a:gd name="T21" fmla="*/ 2 h 2"/>
                  <a:gd name="T22" fmla="*/ 0 w 2"/>
                  <a:gd name="T23" fmla="*/ 2 h 2"/>
                  <a:gd name="T24" fmla="*/ 0 w 2"/>
                  <a:gd name="T25" fmla="*/ 2 h 2"/>
                  <a:gd name="T26" fmla="*/ 0 w 2"/>
                  <a:gd name="T27" fmla="*/ 2 h 2"/>
                  <a:gd name="T28" fmla="*/ 0 w 2"/>
                  <a:gd name="T29" fmla="*/ 2 h 2"/>
                  <a:gd name="T30" fmla="*/ 0 w 2"/>
                  <a:gd name="T31" fmla="*/ 2 h 2"/>
                  <a:gd name="T32" fmla="*/ 0 w 2"/>
                  <a:gd name="T3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noFill/>
              <a:ln w="0">
                <a:solidFill>
                  <a:srgbClr val="81807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3" name="Freeform 261"/>
              <p:cNvSpPr>
                <a:spLocks/>
              </p:cNvSpPr>
              <p:nvPr/>
            </p:nvSpPr>
            <p:spPr bwMode="auto">
              <a:xfrm>
                <a:off x="866" y="1134"/>
                <a:ext cx="212" cy="410"/>
              </a:xfrm>
              <a:custGeom>
                <a:avLst/>
                <a:gdLst>
                  <a:gd name="T0" fmla="*/ 0 w 212"/>
                  <a:gd name="T1" fmla="*/ 70 h 410"/>
                  <a:gd name="T2" fmla="*/ 3 w 212"/>
                  <a:gd name="T3" fmla="*/ 63 h 410"/>
                  <a:gd name="T4" fmla="*/ 5 w 212"/>
                  <a:gd name="T5" fmla="*/ 55 h 410"/>
                  <a:gd name="T6" fmla="*/ 10 w 212"/>
                  <a:gd name="T7" fmla="*/ 47 h 410"/>
                  <a:gd name="T8" fmla="*/ 14 w 212"/>
                  <a:gd name="T9" fmla="*/ 38 h 410"/>
                  <a:gd name="T10" fmla="*/ 18 w 212"/>
                  <a:gd name="T11" fmla="*/ 27 h 410"/>
                  <a:gd name="T12" fmla="*/ 23 w 212"/>
                  <a:gd name="T13" fmla="*/ 18 h 410"/>
                  <a:gd name="T14" fmla="*/ 27 w 212"/>
                  <a:gd name="T15" fmla="*/ 8 h 410"/>
                  <a:gd name="T16" fmla="*/ 32 w 212"/>
                  <a:gd name="T17" fmla="*/ 0 h 410"/>
                  <a:gd name="T18" fmla="*/ 46 w 212"/>
                  <a:gd name="T19" fmla="*/ 4 h 410"/>
                  <a:gd name="T20" fmla="*/ 58 w 212"/>
                  <a:gd name="T21" fmla="*/ 11 h 410"/>
                  <a:gd name="T22" fmla="*/ 71 w 212"/>
                  <a:gd name="T23" fmla="*/ 18 h 410"/>
                  <a:gd name="T24" fmla="*/ 82 w 212"/>
                  <a:gd name="T25" fmla="*/ 27 h 410"/>
                  <a:gd name="T26" fmla="*/ 94 w 212"/>
                  <a:gd name="T27" fmla="*/ 37 h 410"/>
                  <a:gd name="T28" fmla="*/ 105 w 212"/>
                  <a:gd name="T29" fmla="*/ 49 h 410"/>
                  <a:gd name="T30" fmla="*/ 116 w 212"/>
                  <a:gd name="T31" fmla="*/ 61 h 410"/>
                  <a:gd name="T32" fmla="*/ 125 w 212"/>
                  <a:gd name="T33" fmla="*/ 74 h 410"/>
                  <a:gd name="T34" fmla="*/ 134 w 212"/>
                  <a:gd name="T35" fmla="*/ 89 h 410"/>
                  <a:gd name="T36" fmla="*/ 144 w 212"/>
                  <a:gd name="T37" fmla="*/ 104 h 410"/>
                  <a:gd name="T38" fmla="*/ 152 w 212"/>
                  <a:gd name="T39" fmla="*/ 118 h 410"/>
                  <a:gd name="T40" fmla="*/ 160 w 212"/>
                  <a:gd name="T41" fmla="*/ 135 h 410"/>
                  <a:gd name="T42" fmla="*/ 173 w 212"/>
                  <a:gd name="T43" fmla="*/ 168 h 410"/>
                  <a:gd name="T44" fmla="*/ 186 w 212"/>
                  <a:gd name="T45" fmla="*/ 203 h 410"/>
                  <a:gd name="T46" fmla="*/ 196 w 212"/>
                  <a:gd name="T47" fmla="*/ 238 h 410"/>
                  <a:gd name="T48" fmla="*/ 203 w 212"/>
                  <a:gd name="T49" fmla="*/ 272 h 410"/>
                  <a:gd name="T50" fmla="*/ 208 w 212"/>
                  <a:gd name="T51" fmla="*/ 304 h 410"/>
                  <a:gd name="T52" fmla="*/ 212 w 212"/>
                  <a:gd name="T53" fmla="*/ 334 h 410"/>
                  <a:gd name="T54" fmla="*/ 212 w 212"/>
                  <a:gd name="T55" fmla="*/ 359 h 410"/>
                  <a:gd name="T56" fmla="*/ 211 w 212"/>
                  <a:gd name="T57" fmla="*/ 382 h 410"/>
                  <a:gd name="T58" fmla="*/ 208 w 212"/>
                  <a:gd name="T59" fmla="*/ 391 h 410"/>
                  <a:gd name="T60" fmla="*/ 206 w 212"/>
                  <a:gd name="T61" fmla="*/ 399 h 410"/>
                  <a:gd name="T62" fmla="*/ 203 w 212"/>
                  <a:gd name="T63" fmla="*/ 406 h 410"/>
                  <a:gd name="T64" fmla="*/ 199 w 212"/>
                  <a:gd name="T65" fmla="*/ 410 h 410"/>
                  <a:gd name="T66" fmla="*/ 114 w 212"/>
                  <a:gd name="T67" fmla="*/ 401 h 410"/>
                  <a:gd name="T68" fmla="*/ 118 w 212"/>
                  <a:gd name="T69" fmla="*/ 393 h 410"/>
                  <a:gd name="T70" fmla="*/ 121 w 212"/>
                  <a:gd name="T71" fmla="*/ 385 h 410"/>
                  <a:gd name="T72" fmla="*/ 124 w 212"/>
                  <a:gd name="T73" fmla="*/ 375 h 410"/>
                  <a:gd name="T74" fmla="*/ 126 w 212"/>
                  <a:gd name="T75" fmla="*/ 364 h 410"/>
                  <a:gd name="T76" fmla="*/ 129 w 212"/>
                  <a:gd name="T77" fmla="*/ 343 h 410"/>
                  <a:gd name="T78" fmla="*/ 129 w 212"/>
                  <a:gd name="T79" fmla="*/ 320 h 410"/>
                  <a:gd name="T80" fmla="*/ 128 w 212"/>
                  <a:gd name="T81" fmla="*/ 296 h 410"/>
                  <a:gd name="T82" fmla="*/ 125 w 212"/>
                  <a:gd name="T83" fmla="*/ 272 h 410"/>
                  <a:gd name="T84" fmla="*/ 120 w 212"/>
                  <a:gd name="T85" fmla="*/ 246 h 410"/>
                  <a:gd name="T86" fmla="*/ 112 w 212"/>
                  <a:gd name="T87" fmla="*/ 222 h 410"/>
                  <a:gd name="T88" fmla="*/ 104 w 212"/>
                  <a:gd name="T89" fmla="*/ 196 h 410"/>
                  <a:gd name="T90" fmla="*/ 93 w 212"/>
                  <a:gd name="T91" fmla="*/ 174 h 410"/>
                  <a:gd name="T92" fmla="*/ 81 w 212"/>
                  <a:gd name="T93" fmla="*/ 151 h 410"/>
                  <a:gd name="T94" fmla="*/ 67 w 212"/>
                  <a:gd name="T95" fmla="*/ 129 h 410"/>
                  <a:gd name="T96" fmla="*/ 53 w 212"/>
                  <a:gd name="T97" fmla="*/ 110 h 410"/>
                  <a:gd name="T98" fmla="*/ 35 w 212"/>
                  <a:gd name="T99" fmla="*/ 94 h 410"/>
                  <a:gd name="T100" fmla="*/ 27 w 212"/>
                  <a:gd name="T101" fmla="*/ 86 h 410"/>
                  <a:gd name="T102" fmla="*/ 18 w 212"/>
                  <a:gd name="T103" fmla="*/ 81 h 410"/>
                  <a:gd name="T104" fmla="*/ 10 w 212"/>
                  <a:gd name="T105" fmla="*/ 74 h 410"/>
                  <a:gd name="T106" fmla="*/ 0 w 212"/>
                  <a:gd name="T107" fmla="*/ 7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2" h="410">
                    <a:moveTo>
                      <a:pt x="0" y="70"/>
                    </a:moveTo>
                    <a:lnTo>
                      <a:pt x="3" y="63"/>
                    </a:lnTo>
                    <a:lnTo>
                      <a:pt x="5" y="55"/>
                    </a:lnTo>
                    <a:lnTo>
                      <a:pt x="10" y="47"/>
                    </a:lnTo>
                    <a:lnTo>
                      <a:pt x="14" y="38"/>
                    </a:lnTo>
                    <a:lnTo>
                      <a:pt x="18" y="27"/>
                    </a:lnTo>
                    <a:lnTo>
                      <a:pt x="23" y="18"/>
                    </a:lnTo>
                    <a:lnTo>
                      <a:pt x="27" y="8"/>
                    </a:lnTo>
                    <a:lnTo>
                      <a:pt x="32" y="0"/>
                    </a:lnTo>
                    <a:lnTo>
                      <a:pt x="46" y="4"/>
                    </a:lnTo>
                    <a:lnTo>
                      <a:pt x="58" y="11"/>
                    </a:lnTo>
                    <a:lnTo>
                      <a:pt x="71" y="18"/>
                    </a:lnTo>
                    <a:lnTo>
                      <a:pt x="82" y="27"/>
                    </a:lnTo>
                    <a:lnTo>
                      <a:pt x="94" y="37"/>
                    </a:lnTo>
                    <a:lnTo>
                      <a:pt x="105" y="49"/>
                    </a:lnTo>
                    <a:lnTo>
                      <a:pt x="116" y="61"/>
                    </a:lnTo>
                    <a:lnTo>
                      <a:pt x="125" y="74"/>
                    </a:lnTo>
                    <a:lnTo>
                      <a:pt x="134" y="89"/>
                    </a:lnTo>
                    <a:lnTo>
                      <a:pt x="144" y="104"/>
                    </a:lnTo>
                    <a:lnTo>
                      <a:pt x="152" y="118"/>
                    </a:lnTo>
                    <a:lnTo>
                      <a:pt x="160" y="135"/>
                    </a:lnTo>
                    <a:lnTo>
                      <a:pt x="173" y="168"/>
                    </a:lnTo>
                    <a:lnTo>
                      <a:pt x="186" y="203"/>
                    </a:lnTo>
                    <a:lnTo>
                      <a:pt x="196" y="238"/>
                    </a:lnTo>
                    <a:lnTo>
                      <a:pt x="203" y="272"/>
                    </a:lnTo>
                    <a:lnTo>
                      <a:pt x="208" y="304"/>
                    </a:lnTo>
                    <a:lnTo>
                      <a:pt x="212" y="334"/>
                    </a:lnTo>
                    <a:lnTo>
                      <a:pt x="212" y="359"/>
                    </a:lnTo>
                    <a:lnTo>
                      <a:pt x="211" y="382"/>
                    </a:lnTo>
                    <a:lnTo>
                      <a:pt x="208" y="391"/>
                    </a:lnTo>
                    <a:lnTo>
                      <a:pt x="206" y="399"/>
                    </a:lnTo>
                    <a:lnTo>
                      <a:pt x="203" y="406"/>
                    </a:lnTo>
                    <a:lnTo>
                      <a:pt x="199" y="410"/>
                    </a:lnTo>
                    <a:lnTo>
                      <a:pt x="114" y="401"/>
                    </a:lnTo>
                    <a:lnTo>
                      <a:pt x="118" y="393"/>
                    </a:lnTo>
                    <a:lnTo>
                      <a:pt x="121" y="385"/>
                    </a:lnTo>
                    <a:lnTo>
                      <a:pt x="124" y="375"/>
                    </a:lnTo>
                    <a:lnTo>
                      <a:pt x="126" y="364"/>
                    </a:lnTo>
                    <a:lnTo>
                      <a:pt x="129" y="343"/>
                    </a:lnTo>
                    <a:lnTo>
                      <a:pt x="129" y="320"/>
                    </a:lnTo>
                    <a:lnTo>
                      <a:pt x="128" y="296"/>
                    </a:lnTo>
                    <a:lnTo>
                      <a:pt x="125" y="272"/>
                    </a:lnTo>
                    <a:lnTo>
                      <a:pt x="120" y="246"/>
                    </a:lnTo>
                    <a:lnTo>
                      <a:pt x="112" y="222"/>
                    </a:lnTo>
                    <a:lnTo>
                      <a:pt x="104" y="196"/>
                    </a:lnTo>
                    <a:lnTo>
                      <a:pt x="93" y="174"/>
                    </a:lnTo>
                    <a:lnTo>
                      <a:pt x="81" y="151"/>
                    </a:lnTo>
                    <a:lnTo>
                      <a:pt x="67" y="129"/>
                    </a:lnTo>
                    <a:lnTo>
                      <a:pt x="53" y="110"/>
                    </a:lnTo>
                    <a:lnTo>
                      <a:pt x="35" y="94"/>
                    </a:lnTo>
                    <a:lnTo>
                      <a:pt x="27" y="86"/>
                    </a:lnTo>
                    <a:lnTo>
                      <a:pt x="18" y="81"/>
                    </a:lnTo>
                    <a:lnTo>
                      <a:pt x="10" y="7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4F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4" name="Freeform 262"/>
              <p:cNvSpPr>
                <a:spLocks/>
              </p:cNvSpPr>
              <p:nvPr/>
            </p:nvSpPr>
            <p:spPr bwMode="auto">
              <a:xfrm>
                <a:off x="866" y="1136"/>
                <a:ext cx="212" cy="408"/>
              </a:xfrm>
              <a:custGeom>
                <a:avLst/>
                <a:gdLst>
                  <a:gd name="T0" fmla="*/ 34 w 212"/>
                  <a:gd name="T1" fmla="*/ 0 h 408"/>
                  <a:gd name="T2" fmla="*/ 34 w 212"/>
                  <a:gd name="T3" fmla="*/ 0 h 408"/>
                  <a:gd name="T4" fmla="*/ 32 w 212"/>
                  <a:gd name="T5" fmla="*/ 0 h 408"/>
                  <a:gd name="T6" fmla="*/ 32 w 212"/>
                  <a:gd name="T7" fmla="*/ 1 h 408"/>
                  <a:gd name="T8" fmla="*/ 31 w 212"/>
                  <a:gd name="T9" fmla="*/ 1 h 408"/>
                  <a:gd name="T10" fmla="*/ 31 w 212"/>
                  <a:gd name="T11" fmla="*/ 2 h 408"/>
                  <a:gd name="T12" fmla="*/ 30 w 212"/>
                  <a:gd name="T13" fmla="*/ 2 h 408"/>
                  <a:gd name="T14" fmla="*/ 30 w 212"/>
                  <a:gd name="T15" fmla="*/ 4 h 408"/>
                  <a:gd name="T16" fmla="*/ 28 w 212"/>
                  <a:gd name="T17" fmla="*/ 4 h 408"/>
                  <a:gd name="T18" fmla="*/ 24 w 212"/>
                  <a:gd name="T19" fmla="*/ 12 h 408"/>
                  <a:gd name="T20" fmla="*/ 20 w 212"/>
                  <a:gd name="T21" fmla="*/ 21 h 408"/>
                  <a:gd name="T22" fmla="*/ 16 w 212"/>
                  <a:gd name="T23" fmla="*/ 29 h 408"/>
                  <a:gd name="T24" fmla="*/ 12 w 212"/>
                  <a:gd name="T25" fmla="*/ 39 h 408"/>
                  <a:gd name="T26" fmla="*/ 8 w 212"/>
                  <a:gd name="T27" fmla="*/ 48 h 408"/>
                  <a:gd name="T28" fmla="*/ 4 w 212"/>
                  <a:gd name="T29" fmla="*/ 56 h 408"/>
                  <a:gd name="T30" fmla="*/ 1 w 212"/>
                  <a:gd name="T31" fmla="*/ 63 h 408"/>
                  <a:gd name="T32" fmla="*/ 0 w 212"/>
                  <a:gd name="T33" fmla="*/ 68 h 408"/>
                  <a:gd name="T34" fmla="*/ 10 w 212"/>
                  <a:gd name="T35" fmla="*/ 72 h 408"/>
                  <a:gd name="T36" fmla="*/ 18 w 212"/>
                  <a:gd name="T37" fmla="*/ 79 h 408"/>
                  <a:gd name="T38" fmla="*/ 27 w 212"/>
                  <a:gd name="T39" fmla="*/ 84 h 408"/>
                  <a:gd name="T40" fmla="*/ 35 w 212"/>
                  <a:gd name="T41" fmla="*/ 92 h 408"/>
                  <a:gd name="T42" fmla="*/ 53 w 212"/>
                  <a:gd name="T43" fmla="*/ 108 h 408"/>
                  <a:gd name="T44" fmla="*/ 67 w 212"/>
                  <a:gd name="T45" fmla="*/ 127 h 408"/>
                  <a:gd name="T46" fmla="*/ 81 w 212"/>
                  <a:gd name="T47" fmla="*/ 149 h 408"/>
                  <a:gd name="T48" fmla="*/ 93 w 212"/>
                  <a:gd name="T49" fmla="*/ 172 h 408"/>
                  <a:gd name="T50" fmla="*/ 104 w 212"/>
                  <a:gd name="T51" fmla="*/ 194 h 408"/>
                  <a:gd name="T52" fmla="*/ 112 w 212"/>
                  <a:gd name="T53" fmla="*/ 220 h 408"/>
                  <a:gd name="T54" fmla="*/ 120 w 212"/>
                  <a:gd name="T55" fmla="*/ 244 h 408"/>
                  <a:gd name="T56" fmla="*/ 125 w 212"/>
                  <a:gd name="T57" fmla="*/ 270 h 408"/>
                  <a:gd name="T58" fmla="*/ 128 w 212"/>
                  <a:gd name="T59" fmla="*/ 294 h 408"/>
                  <a:gd name="T60" fmla="*/ 129 w 212"/>
                  <a:gd name="T61" fmla="*/ 318 h 408"/>
                  <a:gd name="T62" fmla="*/ 129 w 212"/>
                  <a:gd name="T63" fmla="*/ 341 h 408"/>
                  <a:gd name="T64" fmla="*/ 126 w 212"/>
                  <a:gd name="T65" fmla="*/ 362 h 408"/>
                  <a:gd name="T66" fmla="*/ 124 w 212"/>
                  <a:gd name="T67" fmla="*/ 373 h 408"/>
                  <a:gd name="T68" fmla="*/ 121 w 212"/>
                  <a:gd name="T69" fmla="*/ 383 h 408"/>
                  <a:gd name="T70" fmla="*/ 118 w 212"/>
                  <a:gd name="T71" fmla="*/ 391 h 408"/>
                  <a:gd name="T72" fmla="*/ 114 w 212"/>
                  <a:gd name="T73" fmla="*/ 399 h 408"/>
                  <a:gd name="T74" fmla="*/ 199 w 212"/>
                  <a:gd name="T75" fmla="*/ 408 h 408"/>
                  <a:gd name="T76" fmla="*/ 203 w 212"/>
                  <a:gd name="T77" fmla="*/ 404 h 408"/>
                  <a:gd name="T78" fmla="*/ 206 w 212"/>
                  <a:gd name="T79" fmla="*/ 397 h 408"/>
                  <a:gd name="T80" fmla="*/ 208 w 212"/>
                  <a:gd name="T81" fmla="*/ 389 h 408"/>
                  <a:gd name="T82" fmla="*/ 211 w 212"/>
                  <a:gd name="T83" fmla="*/ 380 h 408"/>
                  <a:gd name="T84" fmla="*/ 212 w 212"/>
                  <a:gd name="T85" fmla="*/ 358 h 408"/>
                  <a:gd name="T86" fmla="*/ 212 w 212"/>
                  <a:gd name="T87" fmla="*/ 332 h 408"/>
                  <a:gd name="T88" fmla="*/ 208 w 212"/>
                  <a:gd name="T89" fmla="*/ 302 h 408"/>
                  <a:gd name="T90" fmla="*/ 204 w 212"/>
                  <a:gd name="T91" fmla="*/ 270 h 408"/>
                  <a:gd name="T92" fmla="*/ 196 w 212"/>
                  <a:gd name="T93" fmla="*/ 236 h 408"/>
                  <a:gd name="T94" fmla="*/ 187 w 212"/>
                  <a:gd name="T95" fmla="*/ 203 h 408"/>
                  <a:gd name="T96" fmla="*/ 175 w 212"/>
                  <a:gd name="T97" fmla="*/ 168 h 408"/>
                  <a:gd name="T98" fmla="*/ 160 w 212"/>
                  <a:gd name="T99" fmla="*/ 134 h 408"/>
                  <a:gd name="T100" fmla="*/ 152 w 212"/>
                  <a:gd name="T101" fmla="*/ 118 h 408"/>
                  <a:gd name="T102" fmla="*/ 144 w 212"/>
                  <a:gd name="T103" fmla="*/ 102 h 408"/>
                  <a:gd name="T104" fmla="*/ 136 w 212"/>
                  <a:gd name="T105" fmla="*/ 87 h 408"/>
                  <a:gd name="T106" fmla="*/ 126 w 212"/>
                  <a:gd name="T107" fmla="*/ 73 h 408"/>
                  <a:gd name="T108" fmla="*/ 116 w 212"/>
                  <a:gd name="T109" fmla="*/ 60 h 408"/>
                  <a:gd name="T110" fmla="*/ 106 w 212"/>
                  <a:gd name="T111" fmla="*/ 48 h 408"/>
                  <a:gd name="T112" fmla="*/ 96 w 212"/>
                  <a:gd name="T113" fmla="*/ 36 h 408"/>
                  <a:gd name="T114" fmla="*/ 83 w 212"/>
                  <a:gd name="T115" fmla="*/ 26 h 408"/>
                  <a:gd name="T116" fmla="*/ 71 w 212"/>
                  <a:gd name="T117" fmla="*/ 17 h 408"/>
                  <a:gd name="T118" fmla="*/ 59 w 212"/>
                  <a:gd name="T119" fmla="*/ 9 h 408"/>
                  <a:gd name="T120" fmla="*/ 47 w 212"/>
                  <a:gd name="T121" fmla="*/ 4 h 408"/>
                  <a:gd name="T122" fmla="*/ 34 w 212"/>
                  <a:gd name="T123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2" h="408">
                    <a:moveTo>
                      <a:pt x="34" y="0"/>
                    </a:moveTo>
                    <a:lnTo>
                      <a:pt x="34" y="0"/>
                    </a:lnTo>
                    <a:lnTo>
                      <a:pt x="32" y="0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4" y="12"/>
                    </a:lnTo>
                    <a:lnTo>
                      <a:pt x="20" y="21"/>
                    </a:lnTo>
                    <a:lnTo>
                      <a:pt x="16" y="29"/>
                    </a:lnTo>
                    <a:lnTo>
                      <a:pt x="12" y="39"/>
                    </a:lnTo>
                    <a:lnTo>
                      <a:pt x="8" y="48"/>
                    </a:lnTo>
                    <a:lnTo>
                      <a:pt x="4" y="56"/>
                    </a:lnTo>
                    <a:lnTo>
                      <a:pt x="1" y="63"/>
                    </a:lnTo>
                    <a:lnTo>
                      <a:pt x="0" y="68"/>
                    </a:lnTo>
                    <a:lnTo>
                      <a:pt x="10" y="72"/>
                    </a:lnTo>
                    <a:lnTo>
                      <a:pt x="18" y="79"/>
                    </a:lnTo>
                    <a:lnTo>
                      <a:pt x="27" y="84"/>
                    </a:lnTo>
                    <a:lnTo>
                      <a:pt x="35" y="92"/>
                    </a:lnTo>
                    <a:lnTo>
                      <a:pt x="53" y="108"/>
                    </a:lnTo>
                    <a:lnTo>
                      <a:pt x="67" y="127"/>
                    </a:lnTo>
                    <a:lnTo>
                      <a:pt x="81" y="149"/>
                    </a:lnTo>
                    <a:lnTo>
                      <a:pt x="93" y="172"/>
                    </a:lnTo>
                    <a:lnTo>
                      <a:pt x="104" y="194"/>
                    </a:lnTo>
                    <a:lnTo>
                      <a:pt x="112" y="220"/>
                    </a:lnTo>
                    <a:lnTo>
                      <a:pt x="120" y="244"/>
                    </a:lnTo>
                    <a:lnTo>
                      <a:pt x="125" y="270"/>
                    </a:lnTo>
                    <a:lnTo>
                      <a:pt x="128" y="294"/>
                    </a:lnTo>
                    <a:lnTo>
                      <a:pt x="129" y="318"/>
                    </a:lnTo>
                    <a:lnTo>
                      <a:pt x="129" y="341"/>
                    </a:lnTo>
                    <a:lnTo>
                      <a:pt x="126" y="362"/>
                    </a:lnTo>
                    <a:lnTo>
                      <a:pt x="124" y="373"/>
                    </a:lnTo>
                    <a:lnTo>
                      <a:pt x="121" y="383"/>
                    </a:lnTo>
                    <a:lnTo>
                      <a:pt x="118" y="391"/>
                    </a:lnTo>
                    <a:lnTo>
                      <a:pt x="114" y="399"/>
                    </a:lnTo>
                    <a:lnTo>
                      <a:pt x="199" y="408"/>
                    </a:lnTo>
                    <a:lnTo>
                      <a:pt x="203" y="404"/>
                    </a:lnTo>
                    <a:lnTo>
                      <a:pt x="206" y="397"/>
                    </a:lnTo>
                    <a:lnTo>
                      <a:pt x="208" y="389"/>
                    </a:lnTo>
                    <a:lnTo>
                      <a:pt x="211" y="380"/>
                    </a:lnTo>
                    <a:lnTo>
                      <a:pt x="212" y="358"/>
                    </a:lnTo>
                    <a:lnTo>
                      <a:pt x="212" y="332"/>
                    </a:lnTo>
                    <a:lnTo>
                      <a:pt x="208" y="302"/>
                    </a:lnTo>
                    <a:lnTo>
                      <a:pt x="204" y="270"/>
                    </a:lnTo>
                    <a:lnTo>
                      <a:pt x="196" y="236"/>
                    </a:lnTo>
                    <a:lnTo>
                      <a:pt x="187" y="203"/>
                    </a:lnTo>
                    <a:lnTo>
                      <a:pt x="175" y="168"/>
                    </a:lnTo>
                    <a:lnTo>
                      <a:pt x="160" y="134"/>
                    </a:lnTo>
                    <a:lnTo>
                      <a:pt x="152" y="118"/>
                    </a:lnTo>
                    <a:lnTo>
                      <a:pt x="144" y="102"/>
                    </a:lnTo>
                    <a:lnTo>
                      <a:pt x="136" y="87"/>
                    </a:lnTo>
                    <a:lnTo>
                      <a:pt x="126" y="73"/>
                    </a:lnTo>
                    <a:lnTo>
                      <a:pt x="116" y="60"/>
                    </a:lnTo>
                    <a:lnTo>
                      <a:pt x="106" y="48"/>
                    </a:lnTo>
                    <a:lnTo>
                      <a:pt x="96" y="36"/>
                    </a:lnTo>
                    <a:lnTo>
                      <a:pt x="83" y="26"/>
                    </a:lnTo>
                    <a:lnTo>
                      <a:pt x="71" y="17"/>
                    </a:lnTo>
                    <a:lnTo>
                      <a:pt x="59" y="9"/>
                    </a:lnTo>
                    <a:lnTo>
                      <a:pt x="47" y="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81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5" name="Freeform 263"/>
              <p:cNvSpPr>
                <a:spLocks/>
              </p:cNvSpPr>
              <p:nvPr/>
            </p:nvSpPr>
            <p:spPr bwMode="auto">
              <a:xfrm>
                <a:off x="894" y="1136"/>
                <a:ext cx="6" cy="4"/>
              </a:xfrm>
              <a:custGeom>
                <a:avLst/>
                <a:gdLst>
                  <a:gd name="T0" fmla="*/ 6 w 6"/>
                  <a:gd name="T1" fmla="*/ 0 h 4"/>
                  <a:gd name="T2" fmla="*/ 6 w 6"/>
                  <a:gd name="T3" fmla="*/ 0 h 4"/>
                  <a:gd name="T4" fmla="*/ 4 w 6"/>
                  <a:gd name="T5" fmla="*/ 0 h 4"/>
                  <a:gd name="T6" fmla="*/ 4 w 6"/>
                  <a:gd name="T7" fmla="*/ 1 h 4"/>
                  <a:gd name="T8" fmla="*/ 3 w 6"/>
                  <a:gd name="T9" fmla="*/ 1 h 4"/>
                  <a:gd name="T10" fmla="*/ 3 w 6"/>
                  <a:gd name="T11" fmla="*/ 2 h 4"/>
                  <a:gd name="T12" fmla="*/ 2 w 6"/>
                  <a:gd name="T13" fmla="*/ 2 h 4"/>
                  <a:gd name="T14" fmla="*/ 2 w 6"/>
                  <a:gd name="T15" fmla="*/ 4 h 4"/>
                  <a:gd name="T16" fmla="*/ 0 w 6"/>
                  <a:gd name="T1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6" name="Freeform 264"/>
              <p:cNvSpPr>
                <a:spLocks/>
              </p:cNvSpPr>
              <p:nvPr/>
            </p:nvSpPr>
            <p:spPr bwMode="auto">
              <a:xfrm>
                <a:off x="866" y="1136"/>
                <a:ext cx="212" cy="408"/>
              </a:xfrm>
              <a:custGeom>
                <a:avLst/>
                <a:gdLst>
                  <a:gd name="T0" fmla="*/ 34 w 212"/>
                  <a:gd name="T1" fmla="*/ 4 h 408"/>
                  <a:gd name="T2" fmla="*/ 28 w 212"/>
                  <a:gd name="T3" fmla="*/ 10 h 408"/>
                  <a:gd name="T4" fmla="*/ 23 w 212"/>
                  <a:gd name="T5" fmla="*/ 18 h 408"/>
                  <a:gd name="T6" fmla="*/ 18 w 212"/>
                  <a:gd name="T7" fmla="*/ 25 h 408"/>
                  <a:gd name="T8" fmla="*/ 14 w 212"/>
                  <a:gd name="T9" fmla="*/ 35 h 408"/>
                  <a:gd name="T10" fmla="*/ 10 w 212"/>
                  <a:gd name="T11" fmla="*/ 43 h 408"/>
                  <a:gd name="T12" fmla="*/ 7 w 212"/>
                  <a:gd name="T13" fmla="*/ 52 h 408"/>
                  <a:gd name="T14" fmla="*/ 3 w 212"/>
                  <a:gd name="T15" fmla="*/ 59 h 408"/>
                  <a:gd name="T16" fmla="*/ 1 w 212"/>
                  <a:gd name="T17" fmla="*/ 63 h 408"/>
                  <a:gd name="T18" fmla="*/ 1 w 212"/>
                  <a:gd name="T19" fmla="*/ 64 h 408"/>
                  <a:gd name="T20" fmla="*/ 1 w 212"/>
                  <a:gd name="T21" fmla="*/ 65 h 408"/>
                  <a:gd name="T22" fmla="*/ 0 w 212"/>
                  <a:gd name="T23" fmla="*/ 67 h 408"/>
                  <a:gd name="T24" fmla="*/ 10 w 212"/>
                  <a:gd name="T25" fmla="*/ 73 h 408"/>
                  <a:gd name="T26" fmla="*/ 27 w 212"/>
                  <a:gd name="T27" fmla="*/ 86 h 408"/>
                  <a:gd name="T28" fmla="*/ 53 w 212"/>
                  <a:gd name="T29" fmla="*/ 110 h 408"/>
                  <a:gd name="T30" fmla="*/ 81 w 212"/>
                  <a:gd name="T31" fmla="*/ 149 h 408"/>
                  <a:gd name="T32" fmla="*/ 104 w 212"/>
                  <a:gd name="T33" fmla="*/ 196 h 408"/>
                  <a:gd name="T34" fmla="*/ 120 w 212"/>
                  <a:gd name="T35" fmla="*/ 246 h 408"/>
                  <a:gd name="T36" fmla="*/ 128 w 212"/>
                  <a:gd name="T37" fmla="*/ 295 h 408"/>
                  <a:gd name="T38" fmla="*/ 129 w 212"/>
                  <a:gd name="T39" fmla="*/ 341 h 408"/>
                  <a:gd name="T40" fmla="*/ 124 w 212"/>
                  <a:gd name="T41" fmla="*/ 373 h 408"/>
                  <a:gd name="T42" fmla="*/ 118 w 212"/>
                  <a:gd name="T43" fmla="*/ 391 h 408"/>
                  <a:gd name="T44" fmla="*/ 199 w 212"/>
                  <a:gd name="T45" fmla="*/ 408 h 408"/>
                  <a:gd name="T46" fmla="*/ 206 w 212"/>
                  <a:gd name="T47" fmla="*/ 397 h 408"/>
                  <a:gd name="T48" fmla="*/ 211 w 212"/>
                  <a:gd name="T49" fmla="*/ 380 h 408"/>
                  <a:gd name="T50" fmla="*/ 212 w 212"/>
                  <a:gd name="T51" fmla="*/ 333 h 408"/>
                  <a:gd name="T52" fmla="*/ 204 w 212"/>
                  <a:gd name="T53" fmla="*/ 272 h 408"/>
                  <a:gd name="T54" fmla="*/ 187 w 212"/>
                  <a:gd name="T55" fmla="*/ 204 h 408"/>
                  <a:gd name="T56" fmla="*/ 161 w 212"/>
                  <a:gd name="T57" fmla="*/ 137 h 408"/>
                  <a:gd name="T58" fmla="*/ 145 w 212"/>
                  <a:gd name="T59" fmla="*/ 106 h 408"/>
                  <a:gd name="T60" fmla="*/ 128 w 212"/>
                  <a:gd name="T61" fmla="*/ 76 h 408"/>
                  <a:gd name="T62" fmla="*/ 108 w 212"/>
                  <a:gd name="T63" fmla="*/ 51 h 408"/>
                  <a:gd name="T64" fmla="*/ 86 w 212"/>
                  <a:gd name="T65" fmla="*/ 28 h 408"/>
                  <a:gd name="T66" fmla="*/ 63 w 212"/>
                  <a:gd name="T67" fmla="*/ 12 h 408"/>
                  <a:gd name="T68" fmla="*/ 38 w 212"/>
                  <a:gd name="T69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2" h="408">
                    <a:moveTo>
                      <a:pt x="38" y="0"/>
                    </a:moveTo>
                    <a:lnTo>
                      <a:pt x="34" y="4"/>
                    </a:lnTo>
                    <a:lnTo>
                      <a:pt x="31" y="6"/>
                    </a:lnTo>
                    <a:lnTo>
                      <a:pt x="28" y="10"/>
                    </a:lnTo>
                    <a:lnTo>
                      <a:pt x="26" y="14"/>
                    </a:lnTo>
                    <a:lnTo>
                      <a:pt x="23" y="18"/>
                    </a:lnTo>
                    <a:lnTo>
                      <a:pt x="20" y="22"/>
                    </a:lnTo>
                    <a:lnTo>
                      <a:pt x="18" y="25"/>
                    </a:lnTo>
                    <a:lnTo>
                      <a:pt x="16" y="29"/>
                    </a:lnTo>
                    <a:lnTo>
                      <a:pt x="14" y="35"/>
                    </a:lnTo>
                    <a:lnTo>
                      <a:pt x="12" y="39"/>
                    </a:lnTo>
                    <a:lnTo>
                      <a:pt x="10" y="43"/>
                    </a:lnTo>
                    <a:lnTo>
                      <a:pt x="8" y="48"/>
                    </a:lnTo>
                    <a:lnTo>
                      <a:pt x="7" y="52"/>
                    </a:lnTo>
                    <a:lnTo>
                      <a:pt x="5" y="55"/>
                    </a:lnTo>
                    <a:lnTo>
                      <a:pt x="3" y="59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4"/>
                    </a:lnTo>
                    <a:lnTo>
                      <a:pt x="1" y="64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0" y="73"/>
                    </a:lnTo>
                    <a:lnTo>
                      <a:pt x="19" y="79"/>
                    </a:lnTo>
                    <a:lnTo>
                      <a:pt x="27" y="86"/>
                    </a:lnTo>
                    <a:lnTo>
                      <a:pt x="36" y="92"/>
                    </a:lnTo>
                    <a:lnTo>
                      <a:pt x="53" y="110"/>
                    </a:lnTo>
                    <a:lnTo>
                      <a:pt x="67" y="129"/>
                    </a:lnTo>
                    <a:lnTo>
                      <a:pt x="81" y="149"/>
                    </a:lnTo>
                    <a:lnTo>
                      <a:pt x="93" y="172"/>
                    </a:lnTo>
                    <a:lnTo>
                      <a:pt x="104" y="196"/>
                    </a:lnTo>
                    <a:lnTo>
                      <a:pt x="112" y="220"/>
                    </a:lnTo>
                    <a:lnTo>
                      <a:pt x="120" y="246"/>
                    </a:lnTo>
                    <a:lnTo>
                      <a:pt x="125" y="270"/>
                    </a:lnTo>
                    <a:lnTo>
                      <a:pt x="128" y="295"/>
                    </a:lnTo>
                    <a:lnTo>
                      <a:pt x="129" y="318"/>
                    </a:lnTo>
                    <a:lnTo>
                      <a:pt x="129" y="341"/>
                    </a:lnTo>
                    <a:lnTo>
                      <a:pt x="126" y="362"/>
                    </a:lnTo>
                    <a:lnTo>
                      <a:pt x="124" y="373"/>
                    </a:lnTo>
                    <a:lnTo>
                      <a:pt x="121" y="383"/>
                    </a:lnTo>
                    <a:lnTo>
                      <a:pt x="118" y="391"/>
                    </a:lnTo>
                    <a:lnTo>
                      <a:pt x="114" y="399"/>
                    </a:lnTo>
                    <a:lnTo>
                      <a:pt x="199" y="408"/>
                    </a:lnTo>
                    <a:lnTo>
                      <a:pt x="203" y="404"/>
                    </a:lnTo>
                    <a:lnTo>
                      <a:pt x="206" y="397"/>
                    </a:lnTo>
                    <a:lnTo>
                      <a:pt x="208" y="389"/>
                    </a:lnTo>
                    <a:lnTo>
                      <a:pt x="211" y="380"/>
                    </a:lnTo>
                    <a:lnTo>
                      <a:pt x="212" y="358"/>
                    </a:lnTo>
                    <a:lnTo>
                      <a:pt x="212" y="333"/>
                    </a:lnTo>
                    <a:lnTo>
                      <a:pt x="210" y="303"/>
                    </a:lnTo>
                    <a:lnTo>
                      <a:pt x="204" y="272"/>
                    </a:lnTo>
                    <a:lnTo>
                      <a:pt x="196" y="239"/>
                    </a:lnTo>
                    <a:lnTo>
                      <a:pt x="187" y="204"/>
                    </a:lnTo>
                    <a:lnTo>
                      <a:pt x="175" y="170"/>
                    </a:lnTo>
                    <a:lnTo>
                      <a:pt x="161" y="137"/>
                    </a:lnTo>
                    <a:lnTo>
                      <a:pt x="155" y="121"/>
                    </a:lnTo>
                    <a:lnTo>
                      <a:pt x="145" y="106"/>
                    </a:lnTo>
                    <a:lnTo>
                      <a:pt x="137" y="90"/>
                    </a:lnTo>
                    <a:lnTo>
                      <a:pt x="128" y="76"/>
                    </a:lnTo>
                    <a:lnTo>
                      <a:pt x="118" y="63"/>
                    </a:lnTo>
                    <a:lnTo>
                      <a:pt x="108" y="51"/>
                    </a:lnTo>
                    <a:lnTo>
                      <a:pt x="97" y="39"/>
                    </a:lnTo>
                    <a:lnTo>
                      <a:pt x="86" y="28"/>
                    </a:lnTo>
                    <a:lnTo>
                      <a:pt x="75" y="18"/>
                    </a:lnTo>
                    <a:lnTo>
                      <a:pt x="63" y="12"/>
                    </a:lnTo>
                    <a:lnTo>
                      <a:pt x="50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4F1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7" name="Freeform 265"/>
              <p:cNvSpPr>
                <a:spLocks/>
              </p:cNvSpPr>
              <p:nvPr/>
            </p:nvSpPr>
            <p:spPr bwMode="auto">
              <a:xfrm>
                <a:off x="882" y="1136"/>
                <a:ext cx="22" cy="29"/>
              </a:xfrm>
              <a:custGeom>
                <a:avLst/>
                <a:gdLst>
                  <a:gd name="T0" fmla="*/ 22 w 22"/>
                  <a:gd name="T1" fmla="*/ 0 h 29"/>
                  <a:gd name="T2" fmla="*/ 18 w 22"/>
                  <a:gd name="T3" fmla="*/ 4 h 29"/>
                  <a:gd name="T4" fmla="*/ 15 w 22"/>
                  <a:gd name="T5" fmla="*/ 6 h 29"/>
                  <a:gd name="T6" fmla="*/ 12 w 22"/>
                  <a:gd name="T7" fmla="*/ 10 h 29"/>
                  <a:gd name="T8" fmla="*/ 10 w 22"/>
                  <a:gd name="T9" fmla="*/ 14 h 29"/>
                  <a:gd name="T10" fmla="*/ 7 w 22"/>
                  <a:gd name="T11" fmla="*/ 18 h 29"/>
                  <a:gd name="T12" fmla="*/ 4 w 22"/>
                  <a:gd name="T13" fmla="*/ 22 h 29"/>
                  <a:gd name="T14" fmla="*/ 2 w 22"/>
                  <a:gd name="T15" fmla="*/ 25 h 29"/>
                  <a:gd name="T16" fmla="*/ 0 w 22"/>
                  <a:gd name="T1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29">
                    <a:moveTo>
                      <a:pt x="22" y="0"/>
                    </a:moveTo>
                    <a:lnTo>
                      <a:pt x="18" y="4"/>
                    </a:lnTo>
                    <a:lnTo>
                      <a:pt x="15" y="6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7" y="18"/>
                    </a:lnTo>
                    <a:lnTo>
                      <a:pt x="4" y="22"/>
                    </a:lnTo>
                    <a:lnTo>
                      <a:pt x="2" y="25"/>
                    </a:lnTo>
                    <a:lnTo>
                      <a:pt x="0" y="29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8" name="Freeform 266"/>
              <p:cNvSpPr>
                <a:spLocks/>
              </p:cNvSpPr>
              <p:nvPr/>
            </p:nvSpPr>
            <p:spPr bwMode="auto">
              <a:xfrm>
                <a:off x="866" y="1199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1 w 1"/>
                  <a:gd name="T3" fmla="*/ 0 h 5"/>
                  <a:gd name="T4" fmla="*/ 1 w 1"/>
                  <a:gd name="T5" fmla="*/ 1 h 5"/>
                  <a:gd name="T6" fmla="*/ 1 w 1"/>
                  <a:gd name="T7" fmla="*/ 1 h 5"/>
                  <a:gd name="T8" fmla="*/ 1 w 1"/>
                  <a:gd name="T9" fmla="*/ 2 h 5"/>
                  <a:gd name="T10" fmla="*/ 1 w 1"/>
                  <a:gd name="T11" fmla="*/ 2 h 5"/>
                  <a:gd name="T12" fmla="*/ 0 w 1"/>
                  <a:gd name="T13" fmla="*/ 4 h 5"/>
                  <a:gd name="T14" fmla="*/ 0 w 1"/>
                  <a:gd name="T15" fmla="*/ 4 h 5"/>
                  <a:gd name="T16" fmla="*/ 0 w 1"/>
                  <a:gd name="T1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39" name="Freeform 267"/>
              <p:cNvSpPr>
                <a:spLocks/>
              </p:cNvSpPr>
              <p:nvPr/>
            </p:nvSpPr>
            <p:spPr bwMode="auto">
              <a:xfrm>
                <a:off x="931" y="1200"/>
                <a:ext cx="56" cy="63"/>
              </a:xfrm>
              <a:custGeom>
                <a:avLst/>
                <a:gdLst>
                  <a:gd name="T0" fmla="*/ 2 w 56"/>
                  <a:gd name="T1" fmla="*/ 61 h 63"/>
                  <a:gd name="T2" fmla="*/ 4 w 56"/>
                  <a:gd name="T3" fmla="*/ 55 h 63"/>
                  <a:gd name="T4" fmla="*/ 6 w 56"/>
                  <a:gd name="T5" fmla="*/ 51 h 63"/>
                  <a:gd name="T6" fmla="*/ 9 w 56"/>
                  <a:gd name="T7" fmla="*/ 47 h 63"/>
                  <a:gd name="T8" fmla="*/ 14 w 56"/>
                  <a:gd name="T9" fmla="*/ 40 h 63"/>
                  <a:gd name="T10" fmla="*/ 21 w 56"/>
                  <a:gd name="T11" fmla="*/ 32 h 63"/>
                  <a:gd name="T12" fmla="*/ 31 w 56"/>
                  <a:gd name="T13" fmla="*/ 23 h 63"/>
                  <a:gd name="T14" fmla="*/ 39 w 56"/>
                  <a:gd name="T15" fmla="*/ 15 h 63"/>
                  <a:gd name="T16" fmla="*/ 44 w 56"/>
                  <a:gd name="T17" fmla="*/ 11 h 63"/>
                  <a:gd name="T18" fmla="*/ 48 w 56"/>
                  <a:gd name="T19" fmla="*/ 8 h 63"/>
                  <a:gd name="T20" fmla="*/ 51 w 56"/>
                  <a:gd name="T21" fmla="*/ 5 h 63"/>
                  <a:gd name="T22" fmla="*/ 55 w 56"/>
                  <a:gd name="T23" fmla="*/ 4 h 63"/>
                  <a:gd name="T24" fmla="*/ 56 w 56"/>
                  <a:gd name="T25" fmla="*/ 3 h 63"/>
                  <a:gd name="T26" fmla="*/ 56 w 56"/>
                  <a:gd name="T27" fmla="*/ 1 h 63"/>
                  <a:gd name="T28" fmla="*/ 55 w 56"/>
                  <a:gd name="T29" fmla="*/ 0 h 63"/>
                  <a:gd name="T30" fmla="*/ 55 w 56"/>
                  <a:gd name="T31" fmla="*/ 0 h 63"/>
                  <a:gd name="T32" fmla="*/ 53 w 56"/>
                  <a:gd name="T33" fmla="*/ 0 h 63"/>
                  <a:gd name="T34" fmla="*/ 52 w 56"/>
                  <a:gd name="T35" fmla="*/ 0 h 63"/>
                  <a:gd name="T36" fmla="*/ 52 w 56"/>
                  <a:gd name="T37" fmla="*/ 0 h 63"/>
                  <a:gd name="T38" fmla="*/ 51 w 56"/>
                  <a:gd name="T39" fmla="*/ 1 h 63"/>
                  <a:gd name="T40" fmla="*/ 48 w 56"/>
                  <a:gd name="T41" fmla="*/ 3 h 63"/>
                  <a:gd name="T42" fmla="*/ 43 w 56"/>
                  <a:gd name="T43" fmla="*/ 7 h 63"/>
                  <a:gd name="T44" fmla="*/ 39 w 56"/>
                  <a:gd name="T45" fmla="*/ 11 h 63"/>
                  <a:gd name="T46" fmla="*/ 35 w 56"/>
                  <a:gd name="T47" fmla="*/ 15 h 63"/>
                  <a:gd name="T48" fmla="*/ 29 w 56"/>
                  <a:gd name="T49" fmla="*/ 20 h 63"/>
                  <a:gd name="T50" fmla="*/ 22 w 56"/>
                  <a:gd name="T51" fmla="*/ 26 h 63"/>
                  <a:gd name="T52" fmla="*/ 17 w 56"/>
                  <a:gd name="T53" fmla="*/ 31 h 63"/>
                  <a:gd name="T54" fmla="*/ 12 w 56"/>
                  <a:gd name="T55" fmla="*/ 38 h 63"/>
                  <a:gd name="T56" fmla="*/ 8 w 56"/>
                  <a:gd name="T57" fmla="*/ 42 h 63"/>
                  <a:gd name="T58" fmla="*/ 6 w 56"/>
                  <a:gd name="T59" fmla="*/ 46 h 63"/>
                  <a:gd name="T60" fmla="*/ 4 w 56"/>
                  <a:gd name="T61" fmla="*/ 48 h 63"/>
                  <a:gd name="T62" fmla="*/ 2 w 56"/>
                  <a:gd name="T63" fmla="*/ 51 h 63"/>
                  <a:gd name="T64" fmla="*/ 1 w 56"/>
                  <a:gd name="T65" fmla="*/ 54 h 63"/>
                  <a:gd name="T66" fmla="*/ 1 w 56"/>
                  <a:gd name="T67" fmla="*/ 55 h 63"/>
                  <a:gd name="T68" fmla="*/ 1 w 56"/>
                  <a:gd name="T69" fmla="*/ 58 h 63"/>
                  <a:gd name="T70" fmla="*/ 0 w 56"/>
                  <a:gd name="T71" fmla="*/ 59 h 63"/>
                  <a:gd name="T72" fmla="*/ 0 w 56"/>
                  <a:gd name="T73" fmla="*/ 61 h 63"/>
                  <a:gd name="T74" fmla="*/ 0 w 56"/>
                  <a:gd name="T75" fmla="*/ 61 h 63"/>
                  <a:gd name="T76" fmla="*/ 1 w 56"/>
                  <a:gd name="T77" fmla="*/ 62 h 63"/>
                  <a:gd name="T78" fmla="*/ 1 w 56"/>
                  <a:gd name="T79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" h="63">
                    <a:moveTo>
                      <a:pt x="1" y="63"/>
                    </a:moveTo>
                    <a:lnTo>
                      <a:pt x="2" y="61"/>
                    </a:lnTo>
                    <a:lnTo>
                      <a:pt x="4" y="58"/>
                    </a:lnTo>
                    <a:lnTo>
                      <a:pt x="4" y="55"/>
                    </a:lnTo>
                    <a:lnTo>
                      <a:pt x="5" y="54"/>
                    </a:lnTo>
                    <a:lnTo>
                      <a:pt x="6" y="51"/>
                    </a:lnTo>
                    <a:lnTo>
                      <a:pt x="8" y="48"/>
                    </a:lnTo>
                    <a:lnTo>
                      <a:pt x="9" y="47"/>
                    </a:lnTo>
                    <a:lnTo>
                      <a:pt x="10" y="44"/>
                    </a:lnTo>
                    <a:lnTo>
                      <a:pt x="14" y="40"/>
                    </a:lnTo>
                    <a:lnTo>
                      <a:pt x="17" y="36"/>
                    </a:lnTo>
                    <a:lnTo>
                      <a:pt x="21" y="32"/>
                    </a:lnTo>
                    <a:lnTo>
                      <a:pt x="25" y="27"/>
                    </a:lnTo>
                    <a:lnTo>
                      <a:pt x="31" y="23"/>
                    </a:lnTo>
                    <a:lnTo>
                      <a:pt x="35" y="19"/>
                    </a:lnTo>
                    <a:lnTo>
                      <a:pt x="39" y="15"/>
                    </a:lnTo>
                    <a:lnTo>
                      <a:pt x="43" y="12"/>
                    </a:lnTo>
                    <a:lnTo>
                      <a:pt x="44" y="11"/>
                    </a:lnTo>
                    <a:lnTo>
                      <a:pt x="45" y="9"/>
                    </a:lnTo>
                    <a:lnTo>
                      <a:pt x="48" y="8"/>
                    </a:lnTo>
                    <a:lnTo>
                      <a:pt x="49" y="7"/>
                    </a:lnTo>
                    <a:lnTo>
                      <a:pt x="51" y="5"/>
                    </a:lnTo>
                    <a:lnTo>
                      <a:pt x="53" y="4"/>
                    </a:lnTo>
                    <a:lnTo>
                      <a:pt x="55" y="4"/>
                    </a:lnTo>
                    <a:lnTo>
                      <a:pt x="56" y="3"/>
                    </a:lnTo>
                    <a:lnTo>
                      <a:pt x="56" y="3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5" y="1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3" y="7"/>
                    </a:lnTo>
                    <a:lnTo>
                      <a:pt x="41" y="8"/>
                    </a:lnTo>
                    <a:lnTo>
                      <a:pt x="39" y="11"/>
                    </a:lnTo>
                    <a:lnTo>
                      <a:pt x="36" y="12"/>
                    </a:lnTo>
                    <a:lnTo>
                      <a:pt x="35" y="15"/>
                    </a:lnTo>
                    <a:lnTo>
                      <a:pt x="32" y="18"/>
                    </a:lnTo>
                    <a:lnTo>
                      <a:pt x="29" y="20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8"/>
                    </a:lnTo>
                    <a:lnTo>
                      <a:pt x="17" y="31"/>
                    </a:lnTo>
                    <a:lnTo>
                      <a:pt x="14" y="35"/>
                    </a:lnTo>
                    <a:lnTo>
                      <a:pt x="12" y="38"/>
                    </a:lnTo>
                    <a:lnTo>
                      <a:pt x="9" y="40"/>
                    </a:lnTo>
                    <a:lnTo>
                      <a:pt x="8" y="42"/>
                    </a:lnTo>
                    <a:lnTo>
                      <a:pt x="6" y="43"/>
                    </a:lnTo>
                    <a:lnTo>
                      <a:pt x="6" y="46"/>
                    </a:lnTo>
                    <a:lnTo>
                      <a:pt x="5" y="47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2" y="51"/>
                    </a:lnTo>
                    <a:lnTo>
                      <a:pt x="2" y="52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1" y="57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9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1" y="63"/>
                    </a:lnTo>
                    <a:close/>
                  </a:path>
                </a:pathLst>
              </a:custGeom>
              <a:solidFill>
                <a:srgbClr val="81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40" name="Freeform 268"/>
              <p:cNvSpPr>
                <a:spLocks/>
              </p:cNvSpPr>
              <p:nvPr/>
            </p:nvSpPr>
            <p:spPr bwMode="auto">
              <a:xfrm>
                <a:off x="932" y="1203"/>
                <a:ext cx="55" cy="60"/>
              </a:xfrm>
              <a:custGeom>
                <a:avLst/>
                <a:gdLst>
                  <a:gd name="T0" fmla="*/ 0 w 55"/>
                  <a:gd name="T1" fmla="*/ 60 h 60"/>
                  <a:gd name="T2" fmla="*/ 1 w 55"/>
                  <a:gd name="T3" fmla="*/ 58 h 60"/>
                  <a:gd name="T4" fmla="*/ 3 w 55"/>
                  <a:gd name="T5" fmla="*/ 55 h 60"/>
                  <a:gd name="T6" fmla="*/ 3 w 55"/>
                  <a:gd name="T7" fmla="*/ 52 h 60"/>
                  <a:gd name="T8" fmla="*/ 4 w 55"/>
                  <a:gd name="T9" fmla="*/ 51 h 60"/>
                  <a:gd name="T10" fmla="*/ 5 w 55"/>
                  <a:gd name="T11" fmla="*/ 48 h 60"/>
                  <a:gd name="T12" fmla="*/ 7 w 55"/>
                  <a:gd name="T13" fmla="*/ 45 h 60"/>
                  <a:gd name="T14" fmla="*/ 8 w 55"/>
                  <a:gd name="T15" fmla="*/ 44 h 60"/>
                  <a:gd name="T16" fmla="*/ 9 w 55"/>
                  <a:gd name="T17" fmla="*/ 41 h 60"/>
                  <a:gd name="T18" fmla="*/ 13 w 55"/>
                  <a:gd name="T19" fmla="*/ 37 h 60"/>
                  <a:gd name="T20" fmla="*/ 16 w 55"/>
                  <a:gd name="T21" fmla="*/ 33 h 60"/>
                  <a:gd name="T22" fmla="*/ 20 w 55"/>
                  <a:gd name="T23" fmla="*/ 29 h 60"/>
                  <a:gd name="T24" fmla="*/ 24 w 55"/>
                  <a:gd name="T25" fmla="*/ 24 h 60"/>
                  <a:gd name="T26" fmla="*/ 30 w 55"/>
                  <a:gd name="T27" fmla="*/ 20 h 60"/>
                  <a:gd name="T28" fmla="*/ 34 w 55"/>
                  <a:gd name="T29" fmla="*/ 16 h 60"/>
                  <a:gd name="T30" fmla="*/ 38 w 55"/>
                  <a:gd name="T31" fmla="*/ 12 h 60"/>
                  <a:gd name="T32" fmla="*/ 42 w 55"/>
                  <a:gd name="T33" fmla="*/ 9 h 60"/>
                  <a:gd name="T34" fmla="*/ 43 w 55"/>
                  <a:gd name="T35" fmla="*/ 8 h 60"/>
                  <a:gd name="T36" fmla="*/ 44 w 55"/>
                  <a:gd name="T37" fmla="*/ 6 h 60"/>
                  <a:gd name="T38" fmla="*/ 47 w 55"/>
                  <a:gd name="T39" fmla="*/ 5 h 60"/>
                  <a:gd name="T40" fmla="*/ 48 w 55"/>
                  <a:gd name="T41" fmla="*/ 4 h 60"/>
                  <a:gd name="T42" fmla="*/ 50 w 55"/>
                  <a:gd name="T43" fmla="*/ 2 h 60"/>
                  <a:gd name="T44" fmla="*/ 52 w 55"/>
                  <a:gd name="T45" fmla="*/ 1 h 60"/>
                  <a:gd name="T46" fmla="*/ 54 w 55"/>
                  <a:gd name="T47" fmla="*/ 1 h 60"/>
                  <a:gd name="T48" fmla="*/ 55 w 55"/>
                  <a:gd name="T4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5" h="60">
                    <a:moveTo>
                      <a:pt x="0" y="60"/>
                    </a:moveTo>
                    <a:lnTo>
                      <a:pt x="1" y="58"/>
                    </a:lnTo>
                    <a:lnTo>
                      <a:pt x="3" y="55"/>
                    </a:lnTo>
                    <a:lnTo>
                      <a:pt x="3" y="52"/>
                    </a:lnTo>
                    <a:lnTo>
                      <a:pt x="4" y="51"/>
                    </a:lnTo>
                    <a:lnTo>
                      <a:pt x="5" y="48"/>
                    </a:lnTo>
                    <a:lnTo>
                      <a:pt x="7" y="45"/>
                    </a:lnTo>
                    <a:lnTo>
                      <a:pt x="8" y="44"/>
                    </a:lnTo>
                    <a:lnTo>
                      <a:pt x="9" y="41"/>
                    </a:lnTo>
                    <a:lnTo>
                      <a:pt x="13" y="37"/>
                    </a:lnTo>
                    <a:lnTo>
                      <a:pt x="16" y="33"/>
                    </a:lnTo>
                    <a:lnTo>
                      <a:pt x="20" y="29"/>
                    </a:lnTo>
                    <a:lnTo>
                      <a:pt x="24" y="24"/>
                    </a:lnTo>
                    <a:lnTo>
                      <a:pt x="30" y="20"/>
                    </a:lnTo>
                    <a:lnTo>
                      <a:pt x="34" y="16"/>
                    </a:lnTo>
                    <a:lnTo>
                      <a:pt x="38" y="12"/>
                    </a:lnTo>
                    <a:lnTo>
                      <a:pt x="42" y="9"/>
                    </a:lnTo>
                    <a:lnTo>
                      <a:pt x="43" y="8"/>
                    </a:lnTo>
                    <a:lnTo>
                      <a:pt x="44" y="6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50" y="2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5" y="0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41" name="Freeform 269"/>
              <p:cNvSpPr>
                <a:spLocks/>
              </p:cNvSpPr>
              <p:nvPr/>
            </p:nvSpPr>
            <p:spPr bwMode="auto">
              <a:xfrm>
                <a:off x="931" y="1200"/>
                <a:ext cx="53" cy="61"/>
              </a:xfrm>
              <a:custGeom>
                <a:avLst/>
                <a:gdLst>
                  <a:gd name="T0" fmla="*/ 53 w 53"/>
                  <a:gd name="T1" fmla="*/ 0 h 61"/>
                  <a:gd name="T2" fmla="*/ 53 w 53"/>
                  <a:gd name="T3" fmla="*/ 0 h 61"/>
                  <a:gd name="T4" fmla="*/ 53 w 53"/>
                  <a:gd name="T5" fmla="*/ 0 h 61"/>
                  <a:gd name="T6" fmla="*/ 52 w 53"/>
                  <a:gd name="T7" fmla="*/ 0 h 61"/>
                  <a:gd name="T8" fmla="*/ 52 w 53"/>
                  <a:gd name="T9" fmla="*/ 0 h 61"/>
                  <a:gd name="T10" fmla="*/ 52 w 53"/>
                  <a:gd name="T11" fmla="*/ 0 h 61"/>
                  <a:gd name="T12" fmla="*/ 52 w 53"/>
                  <a:gd name="T13" fmla="*/ 1 h 61"/>
                  <a:gd name="T14" fmla="*/ 51 w 53"/>
                  <a:gd name="T15" fmla="*/ 1 h 61"/>
                  <a:gd name="T16" fmla="*/ 51 w 53"/>
                  <a:gd name="T17" fmla="*/ 1 h 61"/>
                  <a:gd name="T18" fmla="*/ 48 w 53"/>
                  <a:gd name="T19" fmla="*/ 3 h 61"/>
                  <a:gd name="T20" fmla="*/ 45 w 53"/>
                  <a:gd name="T21" fmla="*/ 4 h 61"/>
                  <a:gd name="T22" fmla="*/ 43 w 53"/>
                  <a:gd name="T23" fmla="*/ 7 h 61"/>
                  <a:gd name="T24" fmla="*/ 41 w 53"/>
                  <a:gd name="T25" fmla="*/ 8 h 61"/>
                  <a:gd name="T26" fmla="*/ 39 w 53"/>
                  <a:gd name="T27" fmla="*/ 11 h 61"/>
                  <a:gd name="T28" fmla="*/ 36 w 53"/>
                  <a:gd name="T29" fmla="*/ 12 h 61"/>
                  <a:gd name="T30" fmla="*/ 35 w 53"/>
                  <a:gd name="T31" fmla="*/ 15 h 61"/>
                  <a:gd name="T32" fmla="*/ 32 w 53"/>
                  <a:gd name="T33" fmla="*/ 18 h 61"/>
                  <a:gd name="T34" fmla="*/ 29 w 53"/>
                  <a:gd name="T35" fmla="*/ 20 h 61"/>
                  <a:gd name="T36" fmla="*/ 26 w 53"/>
                  <a:gd name="T37" fmla="*/ 23 h 61"/>
                  <a:gd name="T38" fmla="*/ 22 w 53"/>
                  <a:gd name="T39" fmla="*/ 26 h 61"/>
                  <a:gd name="T40" fmla="*/ 20 w 53"/>
                  <a:gd name="T41" fmla="*/ 28 h 61"/>
                  <a:gd name="T42" fmla="*/ 17 w 53"/>
                  <a:gd name="T43" fmla="*/ 31 h 61"/>
                  <a:gd name="T44" fmla="*/ 14 w 53"/>
                  <a:gd name="T45" fmla="*/ 35 h 61"/>
                  <a:gd name="T46" fmla="*/ 12 w 53"/>
                  <a:gd name="T47" fmla="*/ 38 h 61"/>
                  <a:gd name="T48" fmla="*/ 9 w 53"/>
                  <a:gd name="T49" fmla="*/ 40 h 61"/>
                  <a:gd name="T50" fmla="*/ 8 w 53"/>
                  <a:gd name="T51" fmla="*/ 42 h 61"/>
                  <a:gd name="T52" fmla="*/ 6 w 53"/>
                  <a:gd name="T53" fmla="*/ 43 h 61"/>
                  <a:gd name="T54" fmla="*/ 6 w 53"/>
                  <a:gd name="T55" fmla="*/ 46 h 61"/>
                  <a:gd name="T56" fmla="*/ 5 w 53"/>
                  <a:gd name="T57" fmla="*/ 47 h 61"/>
                  <a:gd name="T58" fmla="*/ 4 w 53"/>
                  <a:gd name="T59" fmla="*/ 48 h 61"/>
                  <a:gd name="T60" fmla="*/ 4 w 53"/>
                  <a:gd name="T61" fmla="*/ 50 h 61"/>
                  <a:gd name="T62" fmla="*/ 2 w 53"/>
                  <a:gd name="T63" fmla="*/ 51 h 61"/>
                  <a:gd name="T64" fmla="*/ 2 w 53"/>
                  <a:gd name="T65" fmla="*/ 52 h 61"/>
                  <a:gd name="T66" fmla="*/ 1 w 53"/>
                  <a:gd name="T67" fmla="*/ 54 h 61"/>
                  <a:gd name="T68" fmla="*/ 1 w 53"/>
                  <a:gd name="T69" fmla="*/ 55 h 61"/>
                  <a:gd name="T70" fmla="*/ 1 w 53"/>
                  <a:gd name="T71" fmla="*/ 55 h 61"/>
                  <a:gd name="T72" fmla="*/ 1 w 53"/>
                  <a:gd name="T73" fmla="*/ 57 h 61"/>
                  <a:gd name="T74" fmla="*/ 1 w 53"/>
                  <a:gd name="T75" fmla="*/ 58 h 61"/>
                  <a:gd name="T76" fmla="*/ 0 w 53"/>
                  <a:gd name="T77" fmla="*/ 58 h 61"/>
                  <a:gd name="T78" fmla="*/ 0 w 53"/>
                  <a:gd name="T79" fmla="*/ 59 h 61"/>
                  <a:gd name="T80" fmla="*/ 0 w 53"/>
                  <a:gd name="T81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61">
                    <a:moveTo>
                      <a:pt x="53" y="0"/>
                    </a:moveTo>
                    <a:lnTo>
                      <a:pt x="53" y="0"/>
                    </a:lnTo>
                    <a:lnTo>
                      <a:pt x="53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48" y="3"/>
                    </a:lnTo>
                    <a:lnTo>
                      <a:pt x="45" y="4"/>
                    </a:lnTo>
                    <a:lnTo>
                      <a:pt x="43" y="7"/>
                    </a:lnTo>
                    <a:lnTo>
                      <a:pt x="41" y="8"/>
                    </a:lnTo>
                    <a:lnTo>
                      <a:pt x="39" y="11"/>
                    </a:lnTo>
                    <a:lnTo>
                      <a:pt x="36" y="12"/>
                    </a:lnTo>
                    <a:lnTo>
                      <a:pt x="35" y="15"/>
                    </a:lnTo>
                    <a:lnTo>
                      <a:pt x="32" y="18"/>
                    </a:lnTo>
                    <a:lnTo>
                      <a:pt x="29" y="20"/>
                    </a:lnTo>
                    <a:lnTo>
                      <a:pt x="26" y="23"/>
                    </a:lnTo>
                    <a:lnTo>
                      <a:pt x="22" y="26"/>
                    </a:lnTo>
                    <a:lnTo>
                      <a:pt x="20" y="28"/>
                    </a:lnTo>
                    <a:lnTo>
                      <a:pt x="17" y="31"/>
                    </a:lnTo>
                    <a:lnTo>
                      <a:pt x="14" y="35"/>
                    </a:lnTo>
                    <a:lnTo>
                      <a:pt x="12" y="38"/>
                    </a:lnTo>
                    <a:lnTo>
                      <a:pt x="9" y="40"/>
                    </a:lnTo>
                    <a:lnTo>
                      <a:pt x="8" y="42"/>
                    </a:lnTo>
                    <a:lnTo>
                      <a:pt x="6" y="43"/>
                    </a:lnTo>
                    <a:lnTo>
                      <a:pt x="6" y="46"/>
                    </a:lnTo>
                    <a:lnTo>
                      <a:pt x="5" y="47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2" y="51"/>
                    </a:lnTo>
                    <a:lnTo>
                      <a:pt x="2" y="52"/>
                    </a:lnTo>
                    <a:lnTo>
                      <a:pt x="1" y="54"/>
                    </a:lnTo>
                    <a:lnTo>
                      <a:pt x="1" y="55"/>
                    </a:lnTo>
                    <a:lnTo>
                      <a:pt x="1" y="55"/>
                    </a:lnTo>
                    <a:lnTo>
                      <a:pt x="1" y="57"/>
                    </a:lnTo>
                    <a:lnTo>
                      <a:pt x="1" y="58"/>
                    </a:lnTo>
                    <a:lnTo>
                      <a:pt x="0" y="58"/>
                    </a:lnTo>
                    <a:lnTo>
                      <a:pt x="0" y="59"/>
                    </a:lnTo>
                    <a:lnTo>
                      <a:pt x="0" y="61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42" name="Freeform 270"/>
              <p:cNvSpPr>
                <a:spLocks noEditPoints="1"/>
              </p:cNvSpPr>
              <p:nvPr/>
            </p:nvSpPr>
            <p:spPr bwMode="auto">
              <a:xfrm>
                <a:off x="988" y="1278"/>
                <a:ext cx="78" cy="165"/>
              </a:xfrm>
              <a:custGeom>
                <a:avLst/>
                <a:gdLst>
                  <a:gd name="T0" fmla="*/ 8 w 78"/>
                  <a:gd name="T1" fmla="*/ 116 h 165"/>
                  <a:gd name="T2" fmla="*/ 19 w 78"/>
                  <a:gd name="T3" fmla="*/ 117 h 165"/>
                  <a:gd name="T4" fmla="*/ 27 w 78"/>
                  <a:gd name="T5" fmla="*/ 133 h 165"/>
                  <a:gd name="T6" fmla="*/ 38 w 78"/>
                  <a:gd name="T7" fmla="*/ 151 h 165"/>
                  <a:gd name="T8" fmla="*/ 45 w 78"/>
                  <a:gd name="T9" fmla="*/ 159 h 165"/>
                  <a:gd name="T10" fmla="*/ 49 w 78"/>
                  <a:gd name="T11" fmla="*/ 165 h 165"/>
                  <a:gd name="T12" fmla="*/ 47 w 78"/>
                  <a:gd name="T13" fmla="*/ 160 h 165"/>
                  <a:gd name="T14" fmla="*/ 43 w 78"/>
                  <a:gd name="T15" fmla="*/ 151 h 165"/>
                  <a:gd name="T16" fmla="*/ 37 w 78"/>
                  <a:gd name="T17" fmla="*/ 140 h 165"/>
                  <a:gd name="T18" fmla="*/ 30 w 78"/>
                  <a:gd name="T19" fmla="*/ 128 h 165"/>
                  <a:gd name="T20" fmla="*/ 27 w 78"/>
                  <a:gd name="T21" fmla="*/ 121 h 165"/>
                  <a:gd name="T22" fmla="*/ 27 w 78"/>
                  <a:gd name="T23" fmla="*/ 117 h 165"/>
                  <a:gd name="T24" fmla="*/ 29 w 78"/>
                  <a:gd name="T25" fmla="*/ 117 h 165"/>
                  <a:gd name="T26" fmla="*/ 29 w 78"/>
                  <a:gd name="T27" fmla="*/ 116 h 165"/>
                  <a:gd name="T28" fmla="*/ 47 w 78"/>
                  <a:gd name="T29" fmla="*/ 113 h 165"/>
                  <a:gd name="T30" fmla="*/ 73 w 78"/>
                  <a:gd name="T31" fmla="*/ 114 h 165"/>
                  <a:gd name="T32" fmla="*/ 78 w 78"/>
                  <a:gd name="T33" fmla="*/ 113 h 165"/>
                  <a:gd name="T34" fmla="*/ 78 w 78"/>
                  <a:gd name="T35" fmla="*/ 110 h 165"/>
                  <a:gd name="T36" fmla="*/ 70 w 78"/>
                  <a:gd name="T37" fmla="*/ 112 h 165"/>
                  <a:gd name="T38" fmla="*/ 60 w 78"/>
                  <a:gd name="T39" fmla="*/ 109 h 165"/>
                  <a:gd name="T40" fmla="*/ 53 w 78"/>
                  <a:gd name="T41" fmla="*/ 109 h 165"/>
                  <a:gd name="T42" fmla="*/ 49 w 78"/>
                  <a:gd name="T43" fmla="*/ 109 h 165"/>
                  <a:gd name="T44" fmla="*/ 37 w 78"/>
                  <a:gd name="T45" fmla="*/ 109 h 165"/>
                  <a:gd name="T46" fmla="*/ 25 w 78"/>
                  <a:gd name="T47" fmla="*/ 113 h 165"/>
                  <a:gd name="T48" fmla="*/ 14 w 78"/>
                  <a:gd name="T49" fmla="*/ 114 h 165"/>
                  <a:gd name="T50" fmla="*/ 3 w 78"/>
                  <a:gd name="T51" fmla="*/ 114 h 165"/>
                  <a:gd name="T52" fmla="*/ 0 w 78"/>
                  <a:gd name="T53" fmla="*/ 116 h 165"/>
                  <a:gd name="T54" fmla="*/ 0 w 78"/>
                  <a:gd name="T55" fmla="*/ 116 h 165"/>
                  <a:gd name="T56" fmla="*/ 72 w 78"/>
                  <a:gd name="T57" fmla="*/ 101 h 165"/>
                  <a:gd name="T58" fmla="*/ 64 w 78"/>
                  <a:gd name="T59" fmla="*/ 94 h 165"/>
                  <a:gd name="T60" fmla="*/ 50 w 78"/>
                  <a:gd name="T61" fmla="*/ 82 h 165"/>
                  <a:gd name="T62" fmla="*/ 38 w 78"/>
                  <a:gd name="T63" fmla="*/ 61 h 165"/>
                  <a:gd name="T64" fmla="*/ 29 w 78"/>
                  <a:gd name="T65" fmla="*/ 38 h 165"/>
                  <a:gd name="T66" fmla="*/ 18 w 78"/>
                  <a:gd name="T67" fmla="*/ 18 h 165"/>
                  <a:gd name="T68" fmla="*/ 10 w 78"/>
                  <a:gd name="T69" fmla="*/ 5 h 165"/>
                  <a:gd name="T70" fmla="*/ 7 w 78"/>
                  <a:gd name="T71" fmla="*/ 3 h 165"/>
                  <a:gd name="T72" fmla="*/ 6 w 78"/>
                  <a:gd name="T73" fmla="*/ 1 h 165"/>
                  <a:gd name="T74" fmla="*/ 6 w 78"/>
                  <a:gd name="T75" fmla="*/ 1 h 165"/>
                  <a:gd name="T76" fmla="*/ 2 w 78"/>
                  <a:gd name="T77" fmla="*/ 0 h 165"/>
                  <a:gd name="T78" fmla="*/ 2 w 78"/>
                  <a:gd name="T79" fmla="*/ 0 h 165"/>
                  <a:gd name="T80" fmla="*/ 10 w 78"/>
                  <a:gd name="T81" fmla="*/ 9 h 165"/>
                  <a:gd name="T82" fmla="*/ 31 w 78"/>
                  <a:gd name="T83" fmla="*/ 54 h 165"/>
                  <a:gd name="T84" fmla="*/ 49 w 78"/>
                  <a:gd name="T85" fmla="*/ 86 h 165"/>
                  <a:gd name="T86" fmla="*/ 51 w 78"/>
                  <a:gd name="T87" fmla="*/ 89 h 165"/>
                  <a:gd name="T88" fmla="*/ 57 w 78"/>
                  <a:gd name="T89" fmla="*/ 93 h 165"/>
                  <a:gd name="T90" fmla="*/ 69 w 78"/>
                  <a:gd name="T91" fmla="*/ 102 h 165"/>
                  <a:gd name="T92" fmla="*/ 77 w 78"/>
                  <a:gd name="T93" fmla="*/ 106 h 165"/>
                  <a:gd name="T94" fmla="*/ 77 w 78"/>
                  <a:gd name="T95" fmla="*/ 10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8" h="165">
                    <a:moveTo>
                      <a:pt x="0" y="116"/>
                    </a:moveTo>
                    <a:lnTo>
                      <a:pt x="3" y="116"/>
                    </a:lnTo>
                    <a:lnTo>
                      <a:pt x="6" y="116"/>
                    </a:lnTo>
                    <a:lnTo>
                      <a:pt x="8" y="116"/>
                    </a:lnTo>
                    <a:lnTo>
                      <a:pt x="11" y="116"/>
                    </a:lnTo>
                    <a:lnTo>
                      <a:pt x="14" y="116"/>
                    </a:lnTo>
                    <a:lnTo>
                      <a:pt x="17" y="117"/>
                    </a:lnTo>
                    <a:lnTo>
                      <a:pt x="19" y="117"/>
                    </a:lnTo>
                    <a:lnTo>
                      <a:pt x="22" y="118"/>
                    </a:lnTo>
                    <a:lnTo>
                      <a:pt x="23" y="124"/>
                    </a:lnTo>
                    <a:lnTo>
                      <a:pt x="26" y="128"/>
                    </a:lnTo>
                    <a:lnTo>
                      <a:pt x="27" y="133"/>
                    </a:lnTo>
                    <a:lnTo>
                      <a:pt x="30" y="137"/>
                    </a:lnTo>
                    <a:lnTo>
                      <a:pt x="33" y="141"/>
                    </a:lnTo>
                    <a:lnTo>
                      <a:pt x="35" y="147"/>
                    </a:lnTo>
                    <a:lnTo>
                      <a:pt x="38" y="151"/>
                    </a:lnTo>
                    <a:lnTo>
                      <a:pt x="41" y="155"/>
                    </a:lnTo>
                    <a:lnTo>
                      <a:pt x="42" y="156"/>
                    </a:lnTo>
                    <a:lnTo>
                      <a:pt x="43" y="157"/>
                    </a:lnTo>
                    <a:lnTo>
                      <a:pt x="45" y="159"/>
                    </a:lnTo>
                    <a:lnTo>
                      <a:pt x="46" y="160"/>
                    </a:lnTo>
                    <a:lnTo>
                      <a:pt x="46" y="161"/>
                    </a:lnTo>
                    <a:lnTo>
                      <a:pt x="47" y="163"/>
                    </a:lnTo>
                    <a:lnTo>
                      <a:pt x="49" y="165"/>
                    </a:lnTo>
                    <a:lnTo>
                      <a:pt x="50" y="165"/>
                    </a:lnTo>
                    <a:lnTo>
                      <a:pt x="49" y="164"/>
                    </a:lnTo>
                    <a:lnTo>
                      <a:pt x="49" y="161"/>
                    </a:lnTo>
                    <a:lnTo>
                      <a:pt x="47" y="160"/>
                    </a:lnTo>
                    <a:lnTo>
                      <a:pt x="46" y="157"/>
                    </a:lnTo>
                    <a:lnTo>
                      <a:pt x="45" y="156"/>
                    </a:lnTo>
                    <a:lnTo>
                      <a:pt x="43" y="153"/>
                    </a:lnTo>
                    <a:lnTo>
                      <a:pt x="43" y="151"/>
                    </a:lnTo>
                    <a:lnTo>
                      <a:pt x="42" y="149"/>
                    </a:lnTo>
                    <a:lnTo>
                      <a:pt x="39" y="147"/>
                    </a:lnTo>
                    <a:lnTo>
                      <a:pt x="38" y="143"/>
                    </a:lnTo>
                    <a:lnTo>
                      <a:pt x="37" y="140"/>
                    </a:lnTo>
                    <a:lnTo>
                      <a:pt x="34" y="137"/>
                    </a:lnTo>
                    <a:lnTo>
                      <a:pt x="33" y="134"/>
                    </a:lnTo>
                    <a:lnTo>
                      <a:pt x="31" y="130"/>
                    </a:lnTo>
                    <a:lnTo>
                      <a:pt x="30" y="128"/>
                    </a:lnTo>
                    <a:lnTo>
                      <a:pt x="29" y="124"/>
                    </a:lnTo>
                    <a:lnTo>
                      <a:pt x="27" y="124"/>
                    </a:lnTo>
                    <a:lnTo>
                      <a:pt x="27" y="122"/>
                    </a:lnTo>
                    <a:lnTo>
                      <a:pt x="27" y="121"/>
                    </a:lnTo>
                    <a:lnTo>
                      <a:pt x="27" y="121"/>
                    </a:lnTo>
                    <a:lnTo>
                      <a:pt x="27" y="120"/>
                    </a:lnTo>
                    <a:lnTo>
                      <a:pt x="27" y="118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7" y="117"/>
                    </a:lnTo>
                    <a:lnTo>
                      <a:pt x="29" y="117"/>
                    </a:lnTo>
                    <a:lnTo>
                      <a:pt x="29" y="117"/>
                    </a:lnTo>
                    <a:lnTo>
                      <a:pt x="29" y="116"/>
                    </a:lnTo>
                    <a:lnTo>
                      <a:pt x="29" y="116"/>
                    </a:lnTo>
                    <a:lnTo>
                      <a:pt x="29" y="116"/>
                    </a:lnTo>
                    <a:lnTo>
                      <a:pt x="29" y="116"/>
                    </a:lnTo>
                    <a:lnTo>
                      <a:pt x="29" y="116"/>
                    </a:lnTo>
                    <a:lnTo>
                      <a:pt x="35" y="114"/>
                    </a:lnTo>
                    <a:lnTo>
                      <a:pt x="41" y="113"/>
                    </a:lnTo>
                    <a:lnTo>
                      <a:pt x="47" y="113"/>
                    </a:lnTo>
                    <a:lnTo>
                      <a:pt x="54" y="113"/>
                    </a:lnTo>
                    <a:lnTo>
                      <a:pt x="60" y="114"/>
                    </a:lnTo>
                    <a:lnTo>
                      <a:pt x="66" y="114"/>
                    </a:lnTo>
                    <a:lnTo>
                      <a:pt x="73" y="114"/>
                    </a:lnTo>
                    <a:lnTo>
                      <a:pt x="78" y="114"/>
                    </a:lnTo>
                    <a:lnTo>
                      <a:pt x="78" y="113"/>
                    </a:lnTo>
                    <a:lnTo>
                      <a:pt x="78" y="113"/>
                    </a:lnTo>
                    <a:lnTo>
                      <a:pt x="78" y="113"/>
                    </a:lnTo>
                    <a:lnTo>
                      <a:pt x="78" y="112"/>
                    </a:lnTo>
                    <a:lnTo>
                      <a:pt x="78" y="112"/>
                    </a:lnTo>
                    <a:lnTo>
                      <a:pt x="78" y="112"/>
                    </a:lnTo>
                    <a:lnTo>
                      <a:pt x="78" y="110"/>
                    </a:lnTo>
                    <a:lnTo>
                      <a:pt x="78" y="110"/>
                    </a:lnTo>
                    <a:lnTo>
                      <a:pt x="76" y="110"/>
                    </a:lnTo>
                    <a:lnTo>
                      <a:pt x="73" y="112"/>
                    </a:lnTo>
                    <a:lnTo>
                      <a:pt x="70" y="112"/>
                    </a:lnTo>
                    <a:lnTo>
                      <a:pt x="68" y="110"/>
                    </a:lnTo>
                    <a:lnTo>
                      <a:pt x="65" y="110"/>
                    </a:lnTo>
                    <a:lnTo>
                      <a:pt x="62" y="110"/>
                    </a:lnTo>
                    <a:lnTo>
                      <a:pt x="60" y="109"/>
                    </a:lnTo>
                    <a:lnTo>
                      <a:pt x="57" y="109"/>
                    </a:lnTo>
                    <a:lnTo>
                      <a:pt x="55" y="109"/>
                    </a:lnTo>
                    <a:lnTo>
                      <a:pt x="54" y="109"/>
                    </a:lnTo>
                    <a:lnTo>
                      <a:pt x="53" y="109"/>
                    </a:lnTo>
                    <a:lnTo>
                      <a:pt x="53" y="109"/>
                    </a:lnTo>
                    <a:lnTo>
                      <a:pt x="51" y="109"/>
                    </a:lnTo>
                    <a:lnTo>
                      <a:pt x="50" y="109"/>
                    </a:lnTo>
                    <a:lnTo>
                      <a:pt x="49" y="109"/>
                    </a:lnTo>
                    <a:lnTo>
                      <a:pt x="47" y="109"/>
                    </a:lnTo>
                    <a:lnTo>
                      <a:pt x="45" y="109"/>
                    </a:lnTo>
                    <a:lnTo>
                      <a:pt x="41" y="109"/>
                    </a:lnTo>
                    <a:lnTo>
                      <a:pt x="37" y="109"/>
                    </a:lnTo>
                    <a:lnTo>
                      <a:pt x="34" y="110"/>
                    </a:lnTo>
                    <a:lnTo>
                      <a:pt x="31" y="112"/>
                    </a:lnTo>
                    <a:lnTo>
                      <a:pt x="27" y="112"/>
                    </a:lnTo>
                    <a:lnTo>
                      <a:pt x="25" y="113"/>
                    </a:lnTo>
                    <a:lnTo>
                      <a:pt x="22" y="114"/>
                    </a:lnTo>
                    <a:lnTo>
                      <a:pt x="19" y="114"/>
                    </a:lnTo>
                    <a:lnTo>
                      <a:pt x="17" y="114"/>
                    </a:lnTo>
                    <a:lnTo>
                      <a:pt x="14" y="114"/>
                    </a:lnTo>
                    <a:lnTo>
                      <a:pt x="11" y="113"/>
                    </a:lnTo>
                    <a:lnTo>
                      <a:pt x="8" y="113"/>
                    </a:lnTo>
                    <a:lnTo>
                      <a:pt x="6" y="114"/>
                    </a:lnTo>
                    <a:lnTo>
                      <a:pt x="3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  <a:moveTo>
                      <a:pt x="76" y="102"/>
                    </a:moveTo>
                    <a:lnTo>
                      <a:pt x="74" y="102"/>
                    </a:lnTo>
                    <a:lnTo>
                      <a:pt x="72" y="101"/>
                    </a:lnTo>
                    <a:lnTo>
                      <a:pt x="70" y="99"/>
                    </a:lnTo>
                    <a:lnTo>
                      <a:pt x="68" y="98"/>
                    </a:lnTo>
                    <a:lnTo>
                      <a:pt x="65" y="95"/>
                    </a:lnTo>
                    <a:lnTo>
                      <a:pt x="64" y="94"/>
                    </a:lnTo>
                    <a:lnTo>
                      <a:pt x="61" y="93"/>
                    </a:lnTo>
                    <a:lnTo>
                      <a:pt x="60" y="91"/>
                    </a:lnTo>
                    <a:lnTo>
                      <a:pt x="54" y="87"/>
                    </a:lnTo>
                    <a:lnTo>
                      <a:pt x="50" y="82"/>
                    </a:lnTo>
                    <a:lnTo>
                      <a:pt x="46" y="78"/>
                    </a:lnTo>
                    <a:lnTo>
                      <a:pt x="43" y="71"/>
                    </a:lnTo>
                    <a:lnTo>
                      <a:pt x="41" y="66"/>
                    </a:lnTo>
                    <a:lnTo>
                      <a:pt x="38" y="61"/>
                    </a:lnTo>
                    <a:lnTo>
                      <a:pt x="35" y="55"/>
                    </a:lnTo>
                    <a:lnTo>
                      <a:pt x="33" y="48"/>
                    </a:lnTo>
                    <a:lnTo>
                      <a:pt x="31" y="43"/>
                    </a:lnTo>
                    <a:lnTo>
                      <a:pt x="29" y="38"/>
                    </a:lnTo>
                    <a:lnTo>
                      <a:pt x="26" y="32"/>
                    </a:lnTo>
                    <a:lnTo>
                      <a:pt x="23" y="27"/>
                    </a:lnTo>
                    <a:lnTo>
                      <a:pt x="21" y="22"/>
                    </a:lnTo>
                    <a:lnTo>
                      <a:pt x="18" y="1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11" y="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10" y="9"/>
                    </a:lnTo>
                    <a:lnTo>
                      <a:pt x="17" y="20"/>
                    </a:lnTo>
                    <a:lnTo>
                      <a:pt x="22" y="31"/>
                    </a:lnTo>
                    <a:lnTo>
                      <a:pt x="27" y="42"/>
                    </a:lnTo>
                    <a:lnTo>
                      <a:pt x="31" y="54"/>
                    </a:lnTo>
                    <a:lnTo>
                      <a:pt x="37" y="65"/>
                    </a:lnTo>
                    <a:lnTo>
                      <a:pt x="42" y="75"/>
                    </a:lnTo>
                    <a:lnTo>
                      <a:pt x="49" y="86"/>
                    </a:lnTo>
                    <a:lnTo>
                      <a:pt x="49" y="86"/>
                    </a:lnTo>
                    <a:lnTo>
                      <a:pt x="50" y="87"/>
                    </a:lnTo>
                    <a:lnTo>
                      <a:pt x="50" y="87"/>
                    </a:lnTo>
                    <a:lnTo>
                      <a:pt x="51" y="89"/>
                    </a:lnTo>
                    <a:lnTo>
                      <a:pt x="51" y="89"/>
                    </a:lnTo>
                    <a:lnTo>
                      <a:pt x="53" y="90"/>
                    </a:lnTo>
                    <a:lnTo>
                      <a:pt x="53" y="90"/>
                    </a:lnTo>
                    <a:lnTo>
                      <a:pt x="54" y="91"/>
                    </a:lnTo>
                    <a:lnTo>
                      <a:pt x="57" y="93"/>
                    </a:lnTo>
                    <a:lnTo>
                      <a:pt x="60" y="95"/>
                    </a:lnTo>
                    <a:lnTo>
                      <a:pt x="62" y="98"/>
                    </a:lnTo>
                    <a:lnTo>
                      <a:pt x="65" y="99"/>
                    </a:lnTo>
                    <a:lnTo>
                      <a:pt x="69" y="102"/>
                    </a:lnTo>
                    <a:lnTo>
                      <a:pt x="72" y="104"/>
                    </a:lnTo>
                    <a:lnTo>
                      <a:pt x="74" y="105"/>
                    </a:lnTo>
                    <a:lnTo>
                      <a:pt x="77" y="108"/>
                    </a:lnTo>
                    <a:lnTo>
                      <a:pt x="77" y="106"/>
                    </a:lnTo>
                    <a:lnTo>
                      <a:pt x="77" y="106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7" y="105"/>
                    </a:lnTo>
                    <a:lnTo>
                      <a:pt x="77" y="104"/>
                    </a:lnTo>
                    <a:lnTo>
                      <a:pt x="77" y="104"/>
                    </a:lnTo>
                    <a:lnTo>
                      <a:pt x="76" y="102"/>
                    </a:lnTo>
                    <a:close/>
                  </a:path>
                </a:pathLst>
              </a:custGeom>
              <a:solidFill>
                <a:srgbClr val="817F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43" name="Freeform 271"/>
              <p:cNvSpPr>
                <a:spLocks/>
              </p:cNvSpPr>
              <p:nvPr/>
            </p:nvSpPr>
            <p:spPr bwMode="auto">
              <a:xfrm>
                <a:off x="988" y="1391"/>
                <a:ext cx="78" cy="52"/>
              </a:xfrm>
              <a:custGeom>
                <a:avLst/>
                <a:gdLst>
                  <a:gd name="T0" fmla="*/ 3 w 78"/>
                  <a:gd name="T1" fmla="*/ 3 h 52"/>
                  <a:gd name="T2" fmla="*/ 8 w 78"/>
                  <a:gd name="T3" fmla="*/ 3 h 52"/>
                  <a:gd name="T4" fmla="*/ 14 w 78"/>
                  <a:gd name="T5" fmla="*/ 3 h 52"/>
                  <a:gd name="T6" fmla="*/ 19 w 78"/>
                  <a:gd name="T7" fmla="*/ 4 h 52"/>
                  <a:gd name="T8" fmla="*/ 23 w 78"/>
                  <a:gd name="T9" fmla="*/ 11 h 52"/>
                  <a:gd name="T10" fmla="*/ 27 w 78"/>
                  <a:gd name="T11" fmla="*/ 20 h 52"/>
                  <a:gd name="T12" fmla="*/ 33 w 78"/>
                  <a:gd name="T13" fmla="*/ 28 h 52"/>
                  <a:gd name="T14" fmla="*/ 38 w 78"/>
                  <a:gd name="T15" fmla="*/ 38 h 52"/>
                  <a:gd name="T16" fmla="*/ 42 w 78"/>
                  <a:gd name="T17" fmla="*/ 43 h 52"/>
                  <a:gd name="T18" fmla="*/ 45 w 78"/>
                  <a:gd name="T19" fmla="*/ 46 h 52"/>
                  <a:gd name="T20" fmla="*/ 46 w 78"/>
                  <a:gd name="T21" fmla="*/ 48 h 52"/>
                  <a:gd name="T22" fmla="*/ 49 w 78"/>
                  <a:gd name="T23" fmla="*/ 52 h 52"/>
                  <a:gd name="T24" fmla="*/ 49 w 78"/>
                  <a:gd name="T25" fmla="*/ 51 h 52"/>
                  <a:gd name="T26" fmla="*/ 47 w 78"/>
                  <a:gd name="T27" fmla="*/ 47 h 52"/>
                  <a:gd name="T28" fmla="*/ 45 w 78"/>
                  <a:gd name="T29" fmla="*/ 43 h 52"/>
                  <a:gd name="T30" fmla="*/ 43 w 78"/>
                  <a:gd name="T31" fmla="*/ 38 h 52"/>
                  <a:gd name="T32" fmla="*/ 39 w 78"/>
                  <a:gd name="T33" fmla="*/ 34 h 52"/>
                  <a:gd name="T34" fmla="*/ 37 w 78"/>
                  <a:gd name="T35" fmla="*/ 27 h 52"/>
                  <a:gd name="T36" fmla="*/ 33 w 78"/>
                  <a:gd name="T37" fmla="*/ 21 h 52"/>
                  <a:gd name="T38" fmla="*/ 30 w 78"/>
                  <a:gd name="T39" fmla="*/ 15 h 52"/>
                  <a:gd name="T40" fmla="*/ 27 w 78"/>
                  <a:gd name="T41" fmla="*/ 11 h 52"/>
                  <a:gd name="T42" fmla="*/ 27 w 78"/>
                  <a:gd name="T43" fmla="*/ 8 h 52"/>
                  <a:gd name="T44" fmla="*/ 27 w 78"/>
                  <a:gd name="T45" fmla="*/ 7 h 52"/>
                  <a:gd name="T46" fmla="*/ 27 w 78"/>
                  <a:gd name="T47" fmla="*/ 4 h 52"/>
                  <a:gd name="T48" fmla="*/ 27 w 78"/>
                  <a:gd name="T49" fmla="*/ 4 h 52"/>
                  <a:gd name="T50" fmla="*/ 29 w 78"/>
                  <a:gd name="T51" fmla="*/ 4 h 52"/>
                  <a:gd name="T52" fmla="*/ 29 w 78"/>
                  <a:gd name="T53" fmla="*/ 3 h 52"/>
                  <a:gd name="T54" fmla="*/ 29 w 78"/>
                  <a:gd name="T55" fmla="*/ 3 h 52"/>
                  <a:gd name="T56" fmla="*/ 35 w 78"/>
                  <a:gd name="T57" fmla="*/ 1 h 52"/>
                  <a:gd name="T58" fmla="*/ 47 w 78"/>
                  <a:gd name="T59" fmla="*/ 0 h 52"/>
                  <a:gd name="T60" fmla="*/ 60 w 78"/>
                  <a:gd name="T61" fmla="*/ 1 h 52"/>
                  <a:gd name="T62" fmla="*/ 73 w 78"/>
                  <a:gd name="T63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8" h="52">
                    <a:moveTo>
                      <a:pt x="0" y="3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2" y="5"/>
                    </a:lnTo>
                    <a:lnTo>
                      <a:pt x="23" y="11"/>
                    </a:lnTo>
                    <a:lnTo>
                      <a:pt x="26" y="15"/>
                    </a:lnTo>
                    <a:lnTo>
                      <a:pt x="27" y="20"/>
                    </a:lnTo>
                    <a:lnTo>
                      <a:pt x="30" y="24"/>
                    </a:lnTo>
                    <a:lnTo>
                      <a:pt x="33" y="28"/>
                    </a:lnTo>
                    <a:lnTo>
                      <a:pt x="35" y="34"/>
                    </a:lnTo>
                    <a:lnTo>
                      <a:pt x="38" y="38"/>
                    </a:lnTo>
                    <a:lnTo>
                      <a:pt x="41" y="42"/>
                    </a:lnTo>
                    <a:lnTo>
                      <a:pt x="42" y="43"/>
                    </a:lnTo>
                    <a:lnTo>
                      <a:pt x="43" y="44"/>
                    </a:lnTo>
                    <a:lnTo>
                      <a:pt x="45" y="46"/>
                    </a:lnTo>
                    <a:lnTo>
                      <a:pt x="46" y="47"/>
                    </a:lnTo>
                    <a:lnTo>
                      <a:pt x="46" y="48"/>
                    </a:lnTo>
                    <a:lnTo>
                      <a:pt x="47" y="50"/>
                    </a:lnTo>
                    <a:lnTo>
                      <a:pt x="49" y="52"/>
                    </a:lnTo>
                    <a:lnTo>
                      <a:pt x="50" y="52"/>
                    </a:lnTo>
                    <a:lnTo>
                      <a:pt x="49" y="51"/>
                    </a:lnTo>
                    <a:lnTo>
                      <a:pt x="49" y="48"/>
                    </a:lnTo>
                    <a:lnTo>
                      <a:pt x="47" y="47"/>
                    </a:lnTo>
                    <a:lnTo>
                      <a:pt x="46" y="44"/>
                    </a:lnTo>
                    <a:lnTo>
                      <a:pt x="45" y="43"/>
                    </a:lnTo>
                    <a:lnTo>
                      <a:pt x="43" y="40"/>
                    </a:lnTo>
                    <a:lnTo>
                      <a:pt x="43" y="38"/>
                    </a:lnTo>
                    <a:lnTo>
                      <a:pt x="42" y="36"/>
                    </a:lnTo>
                    <a:lnTo>
                      <a:pt x="39" y="34"/>
                    </a:lnTo>
                    <a:lnTo>
                      <a:pt x="38" y="30"/>
                    </a:lnTo>
                    <a:lnTo>
                      <a:pt x="37" y="27"/>
                    </a:lnTo>
                    <a:lnTo>
                      <a:pt x="34" y="24"/>
                    </a:lnTo>
                    <a:lnTo>
                      <a:pt x="33" y="21"/>
                    </a:lnTo>
                    <a:lnTo>
                      <a:pt x="31" y="17"/>
                    </a:lnTo>
                    <a:lnTo>
                      <a:pt x="30" y="15"/>
                    </a:lnTo>
                    <a:lnTo>
                      <a:pt x="29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7"/>
                    </a:lnTo>
                    <a:lnTo>
                      <a:pt x="27" y="5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29" y="3"/>
                    </a:lnTo>
                    <a:lnTo>
                      <a:pt x="35" y="1"/>
                    </a:lnTo>
                    <a:lnTo>
                      <a:pt x="41" y="0"/>
                    </a:lnTo>
                    <a:lnTo>
                      <a:pt x="47" y="0"/>
                    </a:lnTo>
                    <a:lnTo>
                      <a:pt x="54" y="0"/>
                    </a:lnTo>
                    <a:lnTo>
                      <a:pt x="60" y="1"/>
                    </a:lnTo>
                    <a:lnTo>
                      <a:pt x="66" y="1"/>
                    </a:lnTo>
                    <a:lnTo>
                      <a:pt x="73" y="1"/>
                    </a:lnTo>
                    <a:lnTo>
                      <a:pt x="78" y="1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44" name="Freeform 272"/>
              <p:cNvSpPr>
                <a:spLocks/>
              </p:cNvSpPr>
              <p:nvPr/>
            </p:nvSpPr>
            <p:spPr bwMode="auto">
              <a:xfrm>
                <a:off x="990" y="1278"/>
                <a:ext cx="75" cy="108"/>
              </a:xfrm>
              <a:custGeom>
                <a:avLst/>
                <a:gdLst>
                  <a:gd name="T0" fmla="*/ 72 w 75"/>
                  <a:gd name="T1" fmla="*/ 102 h 108"/>
                  <a:gd name="T2" fmla="*/ 68 w 75"/>
                  <a:gd name="T3" fmla="*/ 99 h 108"/>
                  <a:gd name="T4" fmla="*/ 63 w 75"/>
                  <a:gd name="T5" fmla="*/ 95 h 108"/>
                  <a:gd name="T6" fmla="*/ 59 w 75"/>
                  <a:gd name="T7" fmla="*/ 93 h 108"/>
                  <a:gd name="T8" fmla="*/ 52 w 75"/>
                  <a:gd name="T9" fmla="*/ 87 h 108"/>
                  <a:gd name="T10" fmla="*/ 44 w 75"/>
                  <a:gd name="T11" fmla="*/ 78 h 108"/>
                  <a:gd name="T12" fmla="*/ 39 w 75"/>
                  <a:gd name="T13" fmla="*/ 66 h 108"/>
                  <a:gd name="T14" fmla="*/ 33 w 75"/>
                  <a:gd name="T15" fmla="*/ 55 h 108"/>
                  <a:gd name="T16" fmla="*/ 29 w 75"/>
                  <a:gd name="T17" fmla="*/ 43 h 108"/>
                  <a:gd name="T18" fmla="*/ 24 w 75"/>
                  <a:gd name="T19" fmla="*/ 32 h 108"/>
                  <a:gd name="T20" fmla="*/ 19 w 75"/>
                  <a:gd name="T21" fmla="*/ 22 h 108"/>
                  <a:gd name="T22" fmla="*/ 13 w 75"/>
                  <a:gd name="T23" fmla="*/ 12 h 108"/>
                  <a:gd name="T24" fmla="*/ 9 w 75"/>
                  <a:gd name="T25" fmla="*/ 7 h 108"/>
                  <a:gd name="T26" fmla="*/ 8 w 75"/>
                  <a:gd name="T27" fmla="*/ 5 h 108"/>
                  <a:gd name="T28" fmla="*/ 6 w 75"/>
                  <a:gd name="T29" fmla="*/ 4 h 108"/>
                  <a:gd name="T30" fmla="*/ 5 w 75"/>
                  <a:gd name="T31" fmla="*/ 3 h 108"/>
                  <a:gd name="T32" fmla="*/ 4 w 75"/>
                  <a:gd name="T33" fmla="*/ 1 h 108"/>
                  <a:gd name="T34" fmla="*/ 4 w 75"/>
                  <a:gd name="T35" fmla="*/ 1 h 108"/>
                  <a:gd name="T36" fmla="*/ 4 w 75"/>
                  <a:gd name="T37" fmla="*/ 1 h 108"/>
                  <a:gd name="T38" fmla="*/ 2 w 75"/>
                  <a:gd name="T39" fmla="*/ 1 h 108"/>
                  <a:gd name="T40" fmla="*/ 0 w 75"/>
                  <a:gd name="T41" fmla="*/ 0 h 108"/>
                  <a:gd name="T42" fmla="*/ 0 w 75"/>
                  <a:gd name="T43" fmla="*/ 0 h 108"/>
                  <a:gd name="T44" fmla="*/ 0 w 75"/>
                  <a:gd name="T45" fmla="*/ 0 h 108"/>
                  <a:gd name="T46" fmla="*/ 0 w 75"/>
                  <a:gd name="T47" fmla="*/ 0 h 108"/>
                  <a:gd name="T48" fmla="*/ 0 w 75"/>
                  <a:gd name="T49" fmla="*/ 0 h 108"/>
                  <a:gd name="T50" fmla="*/ 15 w 75"/>
                  <a:gd name="T51" fmla="*/ 20 h 108"/>
                  <a:gd name="T52" fmla="*/ 25 w 75"/>
                  <a:gd name="T53" fmla="*/ 42 h 108"/>
                  <a:gd name="T54" fmla="*/ 35 w 75"/>
                  <a:gd name="T55" fmla="*/ 65 h 108"/>
                  <a:gd name="T56" fmla="*/ 47 w 75"/>
                  <a:gd name="T57" fmla="*/ 86 h 108"/>
                  <a:gd name="T58" fmla="*/ 48 w 75"/>
                  <a:gd name="T59" fmla="*/ 87 h 108"/>
                  <a:gd name="T60" fmla="*/ 49 w 75"/>
                  <a:gd name="T61" fmla="*/ 89 h 108"/>
                  <a:gd name="T62" fmla="*/ 51 w 75"/>
                  <a:gd name="T63" fmla="*/ 90 h 108"/>
                  <a:gd name="T64" fmla="*/ 52 w 75"/>
                  <a:gd name="T65" fmla="*/ 91 h 108"/>
                  <a:gd name="T66" fmla="*/ 58 w 75"/>
                  <a:gd name="T67" fmla="*/ 95 h 108"/>
                  <a:gd name="T68" fmla="*/ 63 w 75"/>
                  <a:gd name="T69" fmla="*/ 99 h 108"/>
                  <a:gd name="T70" fmla="*/ 70 w 75"/>
                  <a:gd name="T71" fmla="*/ 104 h 108"/>
                  <a:gd name="T72" fmla="*/ 75 w 75"/>
                  <a:gd name="T73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5" h="108">
                    <a:moveTo>
                      <a:pt x="74" y="102"/>
                    </a:moveTo>
                    <a:lnTo>
                      <a:pt x="72" y="102"/>
                    </a:lnTo>
                    <a:lnTo>
                      <a:pt x="70" y="101"/>
                    </a:lnTo>
                    <a:lnTo>
                      <a:pt x="68" y="99"/>
                    </a:lnTo>
                    <a:lnTo>
                      <a:pt x="66" y="98"/>
                    </a:lnTo>
                    <a:lnTo>
                      <a:pt x="63" y="95"/>
                    </a:lnTo>
                    <a:lnTo>
                      <a:pt x="62" y="94"/>
                    </a:lnTo>
                    <a:lnTo>
                      <a:pt x="59" y="93"/>
                    </a:lnTo>
                    <a:lnTo>
                      <a:pt x="58" y="91"/>
                    </a:lnTo>
                    <a:lnTo>
                      <a:pt x="52" y="87"/>
                    </a:lnTo>
                    <a:lnTo>
                      <a:pt x="48" y="82"/>
                    </a:lnTo>
                    <a:lnTo>
                      <a:pt x="44" y="78"/>
                    </a:lnTo>
                    <a:lnTo>
                      <a:pt x="41" y="71"/>
                    </a:lnTo>
                    <a:lnTo>
                      <a:pt x="39" y="66"/>
                    </a:lnTo>
                    <a:lnTo>
                      <a:pt x="36" y="61"/>
                    </a:lnTo>
                    <a:lnTo>
                      <a:pt x="33" y="55"/>
                    </a:lnTo>
                    <a:lnTo>
                      <a:pt x="31" y="48"/>
                    </a:lnTo>
                    <a:lnTo>
                      <a:pt x="29" y="43"/>
                    </a:lnTo>
                    <a:lnTo>
                      <a:pt x="27" y="38"/>
                    </a:lnTo>
                    <a:lnTo>
                      <a:pt x="24" y="32"/>
                    </a:lnTo>
                    <a:lnTo>
                      <a:pt x="21" y="27"/>
                    </a:lnTo>
                    <a:lnTo>
                      <a:pt x="19" y="22"/>
                    </a:lnTo>
                    <a:lnTo>
                      <a:pt x="16" y="18"/>
                    </a:lnTo>
                    <a:lnTo>
                      <a:pt x="13" y="12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9"/>
                    </a:lnTo>
                    <a:lnTo>
                      <a:pt x="15" y="20"/>
                    </a:lnTo>
                    <a:lnTo>
                      <a:pt x="20" y="31"/>
                    </a:lnTo>
                    <a:lnTo>
                      <a:pt x="25" y="42"/>
                    </a:lnTo>
                    <a:lnTo>
                      <a:pt x="29" y="54"/>
                    </a:lnTo>
                    <a:lnTo>
                      <a:pt x="35" y="65"/>
                    </a:lnTo>
                    <a:lnTo>
                      <a:pt x="40" y="75"/>
                    </a:lnTo>
                    <a:lnTo>
                      <a:pt x="47" y="86"/>
                    </a:lnTo>
                    <a:lnTo>
                      <a:pt x="47" y="86"/>
                    </a:lnTo>
                    <a:lnTo>
                      <a:pt x="48" y="87"/>
                    </a:lnTo>
                    <a:lnTo>
                      <a:pt x="48" y="87"/>
                    </a:lnTo>
                    <a:lnTo>
                      <a:pt x="49" y="89"/>
                    </a:lnTo>
                    <a:lnTo>
                      <a:pt x="49" y="89"/>
                    </a:lnTo>
                    <a:lnTo>
                      <a:pt x="51" y="90"/>
                    </a:lnTo>
                    <a:lnTo>
                      <a:pt x="51" y="90"/>
                    </a:lnTo>
                    <a:lnTo>
                      <a:pt x="52" y="91"/>
                    </a:lnTo>
                    <a:lnTo>
                      <a:pt x="55" y="93"/>
                    </a:lnTo>
                    <a:lnTo>
                      <a:pt x="58" y="95"/>
                    </a:lnTo>
                    <a:lnTo>
                      <a:pt x="60" y="98"/>
                    </a:lnTo>
                    <a:lnTo>
                      <a:pt x="63" y="99"/>
                    </a:lnTo>
                    <a:lnTo>
                      <a:pt x="67" y="102"/>
                    </a:lnTo>
                    <a:lnTo>
                      <a:pt x="70" y="104"/>
                    </a:lnTo>
                    <a:lnTo>
                      <a:pt x="72" y="105"/>
                    </a:lnTo>
                    <a:lnTo>
                      <a:pt x="75" y="108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45" name="Freeform 273"/>
              <p:cNvSpPr>
                <a:spLocks/>
              </p:cNvSpPr>
              <p:nvPr/>
            </p:nvSpPr>
            <p:spPr bwMode="auto">
              <a:xfrm>
                <a:off x="988" y="1387"/>
                <a:ext cx="78" cy="5"/>
              </a:xfrm>
              <a:custGeom>
                <a:avLst/>
                <a:gdLst>
                  <a:gd name="T0" fmla="*/ 78 w 78"/>
                  <a:gd name="T1" fmla="*/ 1 h 5"/>
                  <a:gd name="T2" fmla="*/ 76 w 78"/>
                  <a:gd name="T3" fmla="*/ 1 h 5"/>
                  <a:gd name="T4" fmla="*/ 73 w 78"/>
                  <a:gd name="T5" fmla="*/ 3 h 5"/>
                  <a:gd name="T6" fmla="*/ 70 w 78"/>
                  <a:gd name="T7" fmla="*/ 3 h 5"/>
                  <a:gd name="T8" fmla="*/ 68 w 78"/>
                  <a:gd name="T9" fmla="*/ 1 h 5"/>
                  <a:gd name="T10" fmla="*/ 65 w 78"/>
                  <a:gd name="T11" fmla="*/ 1 h 5"/>
                  <a:gd name="T12" fmla="*/ 62 w 78"/>
                  <a:gd name="T13" fmla="*/ 1 h 5"/>
                  <a:gd name="T14" fmla="*/ 60 w 78"/>
                  <a:gd name="T15" fmla="*/ 0 h 5"/>
                  <a:gd name="T16" fmla="*/ 57 w 78"/>
                  <a:gd name="T17" fmla="*/ 0 h 5"/>
                  <a:gd name="T18" fmla="*/ 55 w 78"/>
                  <a:gd name="T19" fmla="*/ 0 h 5"/>
                  <a:gd name="T20" fmla="*/ 54 w 78"/>
                  <a:gd name="T21" fmla="*/ 0 h 5"/>
                  <a:gd name="T22" fmla="*/ 53 w 78"/>
                  <a:gd name="T23" fmla="*/ 0 h 5"/>
                  <a:gd name="T24" fmla="*/ 53 w 78"/>
                  <a:gd name="T25" fmla="*/ 0 h 5"/>
                  <a:gd name="T26" fmla="*/ 51 w 78"/>
                  <a:gd name="T27" fmla="*/ 0 h 5"/>
                  <a:gd name="T28" fmla="*/ 50 w 78"/>
                  <a:gd name="T29" fmla="*/ 0 h 5"/>
                  <a:gd name="T30" fmla="*/ 49 w 78"/>
                  <a:gd name="T31" fmla="*/ 0 h 5"/>
                  <a:gd name="T32" fmla="*/ 47 w 78"/>
                  <a:gd name="T33" fmla="*/ 0 h 5"/>
                  <a:gd name="T34" fmla="*/ 45 w 78"/>
                  <a:gd name="T35" fmla="*/ 0 h 5"/>
                  <a:gd name="T36" fmla="*/ 41 w 78"/>
                  <a:gd name="T37" fmla="*/ 0 h 5"/>
                  <a:gd name="T38" fmla="*/ 37 w 78"/>
                  <a:gd name="T39" fmla="*/ 0 h 5"/>
                  <a:gd name="T40" fmla="*/ 34 w 78"/>
                  <a:gd name="T41" fmla="*/ 1 h 5"/>
                  <a:gd name="T42" fmla="*/ 31 w 78"/>
                  <a:gd name="T43" fmla="*/ 3 h 5"/>
                  <a:gd name="T44" fmla="*/ 27 w 78"/>
                  <a:gd name="T45" fmla="*/ 3 h 5"/>
                  <a:gd name="T46" fmla="*/ 25 w 78"/>
                  <a:gd name="T47" fmla="*/ 4 h 5"/>
                  <a:gd name="T48" fmla="*/ 22 w 78"/>
                  <a:gd name="T49" fmla="*/ 5 h 5"/>
                  <a:gd name="T50" fmla="*/ 19 w 78"/>
                  <a:gd name="T51" fmla="*/ 5 h 5"/>
                  <a:gd name="T52" fmla="*/ 17 w 78"/>
                  <a:gd name="T53" fmla="*/ 5 h 5"/>
                  <a:gd name="T54" fmla="*/ 14 w 78"/>
                  <a:gd name="T55" fmla="*/ 5 h 5"/>
                  <a:gd name="T56" fmla="*/ 11 w 78"/>
                  <a:gd name="T57" fmla="*/ 4 h 5"/>
                  <a:gd name="T58" fmla="*/ 8 w 78"/>
                  <a:gd name="T59" fmla="*/ 4 h 5"/>
                  <a:gd name="T60" fmla="*/ 6 w 78"/>
                  <a:gd name="T61" fmla="*/ 5 h 5"/>
                  <a:gd name="T62" fmla="*/ 3 w 78"/>
                  <a:gd name="T63" fmla="*/ 5 h 5"/>
                  <a:gd name="T64" fmla="*/ 0 w 78"/>
                  <a:gd name="T6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" h="5">
                    <a:moveTo>
                      <a:pt x="78" y="1"/>
                    </a:moveTo>
                    <a:lnTo>
                      <a:pt x="76" y="1"/>
                    </a:lnTo>
                    <a:lnTo>
                      <a:pt x="73" y="3"/>
                    </a:lnTo>
                    <a:lnTo>
                      <a:pt x="70" y="3"/>
                    </a:lnTo>
                    <a:lnTo>
                      <a:pt x="68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7" y="0"/>
                    </a:lnTo>
                    <a:lnTo>
                      <a:pt x="34" y="1"/>
                    </a:lnTo>
                    <a:lnTo>
                      <a:pt x="31" y="3"/>
                    </a:lnTo>
                    <a:lnTo>
                      <a:pt x="27" y="3"/>
                    </a:lnTo>
                    <a:lnTo>
                      <a:pt x="25" y="4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80805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de-DE" sz="24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46" name="Freeform 274"/>
            <p:cNvSpPr>
              <a:spLocks/>
            </p:cNvSpPr>
            <p:nvPr/>
          </p:nvSpPr>
          <p:spPr bwMode="auto">
            <a:xfrm>
              <a:off x="975" y="1110"/>
              <a:ext cx="58" cy="52"/>
            </a:xfrm>
            <a:custGeom>
              <a:avLst/>
              <a:gdLst>
                <a:gd name="T0" fmla="*/ 58 w 58"/>
                <a:gd name="T1" fmla="*/ 0 h 52"/>
                <a:gd name="T2" fmla="*/ 46 w 58"/>
                <a:gd name="T3" fmla="*/ 30 h 52"/>
                <a:gd name="T4" fmla="*/ 43 w 58"/>
                <a:gd name="T5" fmla="*/ 20 h 52"/>
                <a:gd name="T6" fmla="*/ 7 w 58"/>
                <a:gd name="T7" fmla="*/ 52 h 52"/>
                <a:gd name="T8" fmla="*/ 0 w 58"/>
                <a:gd name="T9" fmla="*/ 44 h 52"/>
                <a:gd name="T10" fmla="*/ 36 w 58"/>
                <a:gd name="T11" fmla="*/ 12 h 52"/>
                <a:gd name="T12" fmla="*/ 27 w 58"/>
                <a:gd name="T13" fmla="*/ 8 h 52"/>
                <a:gd name="T14" fmla="*/ 58 w 58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2">
                  <a:moveTo>
                    <a:pt x="58" y="0"/>
                  </a:moveTo>
                  <a:lnTo>
                    <a:pt x="46" y="30"/>
                  </a:lnTo>
                  <a:lnTo>
                    <a:pt x="43" y="20"/>
                  </a:lnTo>
                  <a:lnTo>
                    <a:pt x="7" y="52"/>
                  </a:lnTo>
                  <a:lnTo>
                    <a:pt x="0" y="44"/>
                  </a:lnTo>
                  <a:lnTo>
                    <a:pt x="36" y="12"/>
                  </a:lnTo>
                  <a:lnTo>
                    <a:pt x="27" y="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DD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347" name="Freeform 275"/>
            <p:cNvSpPr>
              <a:spLocks/>
            </p:cNvSpPr>
            <p:nvPr/>
          </p:nvSpPr>
          <p:spPr bwMode="auto">
            <a:xfrm>
              <a:off x="975" y="1110"/>
              <a:ext cx="58" cy="52"/>
            </a:xfrm>
            <a:custGeom>
              <a:avLst/>
              <a:gdLst>
                <a:gd name="T0" fmla="*/ 58 w 58"/>
                <a:gd name="T1" fmla="*/ 0 h 52"/>
                <a:gd name="T2" fmla="*/ 46 w 58"/>
                <a:gd name="T3" fmla="*/ 30 h 52"/>
                <a:gd name="T4" fmla="*/ 43 w 58"/>
                <a:gd name="T5" fmla="*/ 20 h 52"/>
                <a:gd name="T6" fmla="*/ 7 w 58"/>
                <a:gd name="T7" fmla="*/ 52 h 52"/>
                <a:gd name="T8" fmla="*/ 0 w 58"/>
                <a:gd name="T9" fmla="*/ 44 h 52"/>
                <a:gd name="T10" fmla="*/ 36 w 58"/>
                <a:gd name="T11" fmla="*/ 12 h 52"/>
                <a:gd name="T12" fmla="*/ 27 w 58"/>
                <a:gd name="T13" fmla="*/ 8 h 52"/>
                <a:gd name="T14" fmla="*/ 58 w 58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52">
                  <a:moveTo>
                    <a:pt x="58" y="0"/>
                  </a:moveTo>
                  <a:lnTo>
                    <a:pt x="46" y="30"/>
                  </a:lnTo>
                  <a:lnTo>
                    <a:pt x="43" y="20"/>
                  </a:lnTo>
                  <a:lnTo>
                    <a:pt x="7" y="52"/>
                  </a:lnTo>
                  <a:lnTo>
                    <a:pt x="0" y="44"/>
                  </a:lnTo>
                  <a:lnTo>
                    <a:pt x="36" y="12"/>
                  </a:lnTo>
                  <a:lnTo>
                    <a:pt x="27" y="8"/>
                  </a:lnTo>
                  <a:lnTo>
                    <a:pt x="58" y="0"/>
                  </a:lnTo>
                </a:path>
              </a:pathLst>
            </a:custGeom>
            <a:noFill/>
            <a:ln w="4763">
              <a:solidFill>
                <a:srgbClr val="DC2B1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348" name="Freeform 276"/>
            <p:cNvSpPr>
              <a:spLocks/>
            </p:cNvSpPr>
            <p:nvPr/>
          </p:nvSpPr>
          <p:spPr bwMode="auto">
            <a:xfrm>
              <a:off x="1046" y="1230"/>
              <a:ext cx="67" cy="37"/>
            </a:xfrm>
            <a:custGeom>
              <a:avLst/>
              <a:gdLst>
                <a:gd name="T0" fmla="*/ 67 w 67"/>
                <a:gd name="T1" fmla="*/ 0 h 37"/>
                <a:gd name="T2" fmla="*/ 49 w 67"/>
                <a:gd name="T3" fmla="*/ 25 h 37"/>
                <a:gd name="T4" fmla="*/ 47 w 67"/>
                <a:gd name="T5" fmla="*/ 16 h 37"/>
                <a:gd name="T6" fmla="*/ 4 w 67"/>
                <a:gd name="T7" fmla="*/ 37 h 37"/>
                <a:gd name="T8" fmla="*/ 0 w 67"/>
                <a:gd name="T9" fmla="*/ 28 h 37"/>
                <a:gd name="T10" fmla="*/ 43 w 67"/>
                <a:gd name="T11" fmla="*/ 6 h 37"/>
                <a:gd name="T12" fmla="*/ 35 w 67"/>
                <a:gd name="T13" fmla="*/ 0 h 37"/>
                <a:gd name="T14" fmla="*/ 67 w 67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7">
                  <a:moveTo>
                    <a:pt x="67" y="0"/>
                  </a:moveTo>
                  <a:lnTo>
                    <a:pt x="49" y="25"/>
                  </a:lnTo>
                  <a:lnTo>
                    <a:pt x="47" y="16"/>
                  </a:lnTo>
                  <a:lnTo>
                    <a:pt x="4" y="37"/>
                  </a:lnTo>
                  <a:lnTo>
                    <a:pt x="0" y="28"/>
                  </a:lnTo>
                  <a:lnTo>
                    <a:pt x="43" y="6"/>
                  </a:lnTo>
                  <a:lnTo>
                    <a:pt x="35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DD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349" name="Freeform 277"/>
            <p:cNvSpPr>
              <a:spLocks/>
            </p:cNvSpPr>
            <p:nvPr/>
          </p:nvSpPr>
          <p:spPr bwMode="auto">
            <a:xfrm>
              <a:off x="1046" y="1230"/>
              <a:ext cx="67" cy="37"/>
            </a:xfrm>
            <a:custGeom>
              <a:avLst/>
              <a:gdLst>
                <a:gd name="T0" fmla="*/ 67 w 67"/>
                <a:gd name="T1" fmla="*/ 0 h 37"/>
                <a:gd name="T2" fmla="*/ 49 w 67"/>
                <a:gd name="T3" fmla="*/ 25 h 37"/>
                <a:gd name="T4" fmla="*/ 47 w 67"/>
                <a:gd name="T5" fmla="*/ 16 h 37"/>
                <a:gd name="T6" fmla="*/ 4 w 67"/>
                <a:gd name="T7" fmla="*/ 37 h 37"/>
                <a:gd name="T8" fmla="*/ 0 w 67"/>
                <a:gd name="T9" fmla="*/ 28 h 37"/>
                <a:gd name="T10" fmla="*/ 43 w 67"/>
                <a:gd name="T11" fmla="*/ 6 h 37"/>
                <a:gd name="T12" fmla="*/ 35 w 67"/>
                <a:gd name="T13" fmla="*/ 0 h 37"/>
                <a:gd name="T14" fmla="*/ 67 w 67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7">
                  <a:moveTo>
                    <a:pt x="67" y="0"/>
                  </a:moveTo>
                  <a:lnTo>
                    <a:pt x="49" y="25"/>
                  </a:lnTo>
                  <a:lnTo>
                    <a:pt x="47" y="16"/>
                  </a:lnTo>
                  <a:lnTo>
                    <a:pt x="4" y="37"/>
                  </a:lnTo>
                  <a:lnTo>
                    <a:pt x="0" y="28"/>
                  </a:lnTo>
                  <a:lnTo>
                    <a:pt x="43" y="6"/>
                  </a:lnTo>
                  <a:lnTo>
                    <a:pt x="35" y="0"/>
                  </a:lnTo>
                  <a:lnTo>
                    <a:pt x="67" y="0"/>
                  </a:lnTo>
                </a:path>
              </a:pathLst>
            </a:custGeom>
            <a:noFill/>
            <a:ln w="4763">
              <a:solidFill>
                <a:srgbClr val="DC2B1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350" name="Freeform 278"/>
            <p:cNvSpPr>
              <a:spLocks/>
            </p:cNvSpPr>
            <p:nvPr/>
          </p:nvSpPr>
          <p:spPr bwMode="auto">
            <a:xfrm>
              <a:off x="1073" y="1301"/>
              <a:ext cx="73" cy="32"/>
            </a:xfrm>
            <a:custGeom>
              <a:avLst/>
              <a:gdLst>
                <a:gd name="T0" fmla="*/ 73 w 73"/>
                <a:gd name="T1" fmla="*/ 5 h 32"/>
                <a:gd name="T2" fmla="*/ 50 w 73"/>
                <a:gd name="T3" fmla="*/ 28 h 32"/>
                <a:gd name="T4" fmla="*/ 50 w 73"/>
                <a:gd name="T5" fmla="*/ 17 h 32"/>
                <a:gd name="T6" fmla="*/ 3 w 73"/>
                <a:gd name="T7" fmla="*/ 32 h 32"/>
                <a:gd name="T8" fmla="*/ 0 w 73"/>
                <a:gd name="T9" fmla="*/ 23 h 32"/>
                <a:gd name="T10" fmla="*/ 47 w 73"/>
                <a:gd name="T11" fmla="*/ 8 h 32"/>
                <a:gd name="T12" fmla="*/ 40 w 73"/>
                <a:gd name="T13" fmla="*/ 0 h 32"/>
                <a:gd name="T14" fmla="*/ 73 w 73"/>
                <a:gd name="T15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32">
                  <a:moveTo>
                    <a:pt x="73" y="5"/>
                  </a:moveTo>
                  <a:lnTo>
                    <a:pt x="50" y="28"/>
                  </a:lnTo>
                  <a:lnTo>
                    <a:pt x="50" y="17"/>
                  </a:lnTo>
                  <a:lnTo>
                    <a:pt x="3" y="32"/>
                  </a:lnTo>
                  <a:lnTo>
                    <a:pt x="0" y="23"/>
                  </a:lnTo>
                  <a:lnTo>
                    <a:pt x="47" y="8"/>
                  </a:lnTo>
                  <a:lnTo>
                    <a:pt x="40" y="0"/>
                  </a:lnTo>
                  <a:lnTo>
                    <a:pt x="73" y="5"/>
                  </a:lnTo>
                  <a:close/>
                </a:path>
              </a:pathLst>
            </a:custGeom>
            <a:solidFill>
              <a:srgbClr val="DD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351" name="Freeform 279"/>
            <p:cNvSpPr>
              <a:spLocks/>
            </p:cNvSpPr>
            <p:nvPr/>
          </p:nvSpPr>
          <p:spPr bwMode="auto">
            <a:xfrm>
              <a:off x="1073" y="1301"/>
              <a:ext cx="73" cy="32"/>
            </a:xfrm>
            <a:custGeom>
              <a:avLst/>
              <a:gdLst>
                <a:gd name="T0" fmla="*/ 73 w 73"/>
                <a:gd name="T1" fmla="*/ 5 h 32"/>
                <a:gd name="T2" fmla="*/ 50 w 73"/>
                <a:gd name="T3" fmla="*/ 28 h 32"/>
                <a:gd name="T4" fmla="*/ 50 w 73"/>
                <a:gd name="T5" fmla="*/ 17 h 32"/>
                <a:gd name="T6" fmla="*/ 3 w 73"/>
                <a:gd name="T7" fmla="*/ 32 h 32"/>
                <a:gd name="T8" fmla="*/ 0 w 73"/>
                <a:gd name="T9" fmla="*/ 23 h 32"/>
                <a:gd name="T10" fmla="*/ 47 w 73"/>
                <a:gd name="T11" fmla="*/ 8 h 32"/>
                <a:gd name="T12" fmla="*/ 40 w 73"/>
                <a:gd name="T13" fmla="*/ 0 h 32"/>
                <a:gd name="T14" fmla="*/ 73 w 73"/>
                <a:gd name="T15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32">
                  <a:moveTo>
                    <a:pt x="73" y="5"/>
                  </a:moveTo>
                  <a:lnTo>
                    <a:pt x="50" y="28"/>
                  </a:lnTo>
                  <a:lnTo>
                    <a:pt x="50" y="17"/>
                  </a:lnTo>
                  <a:lnTo>
                    <a:pt x="3" y="32"/>
                  </a:lnTo>
                  <a:lnTo>
                    <a:pt x="0" y="23"/>
                  </a:lnTo>
                  <a:lnTo>
                    <a:pt x="47" y="8"/>
                  </a:lnTo>
                  <a:lnTo>
                    <a:pt x="40" y="0"/>
                  </a:lnTo>
                  <a:lnTo>
                    <a:pt x="73" y="5"/>
                  </a:lnTo>
                </a:path>
              </a:pathLst>
            </a:custGeom>
            <a:noFill/>
            <a:ln w="4763">
              <a:solidFill>
                <a:srgbClr val="DC2B1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352" name="Freeform 280"/>
            <p:cNvSpPr>
              <a:spLocks/>
            </p:cNvSpPr>
            <p:nvPr/>
          </p:nvSpPr>
          <p:spPr bwMode="auto">
            <a:xfrm>
              <a:off x="1093" y="1411"/>
              <a:ext cx="74" cy="30"/>
            </a:xfrm>
            <a:custGeom>
              <a:avLst/>
              <a:gdLst>
                <a:gd name="T0" fmla="*/ 74 w 74"/>
                <a:gd name="T1" fmla="*/ 12 h 30"/>
                <a:gd name="T2" fmla="*/ 47 w 74"/>
                <a:gd name="T3" fmla="*/ 30 h 30"/>
                <a:gd name="T4" fmla="*/ 50 w 74"/>
                <a:gd name="T5" fmla="*/ 19 h 30"/>
                <a:gd name="T6" fmla="*/ 2 w 74"/>
                <a:gd name="T7" fmla="*/ 23 h 30"/>
                <a:gd name="T8" fmla="*/ 0 w 74"/>
                <a:gd name="T9" fmla="*/ 14 h 30"/>
                <a:gd name="T10" fmla="*/ 49 w 74"/>
                <a:gd name="T11" fmla="*/ 10 h 30"/>
                <a:gd name="T12" fmla="*/ 45 w 74"/>
                <a:gd name="T13" fmla="*/ 0 h 30"/>
                <a:gd name="T14" fmla="*/ 74 w 74"/>
                <a:gd name="T15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0">
                  <a:moveTo>
                    <a:pt x="74" y="12"/>
                  </a:moveTo>
                  <a:lnTo>
                    <a:pt x="47" y="30"/>
                  </a:lnTo>
                  <a:lnTo>
                    <a:pt x="50" y="19"/>
                  </a:lnTo>
                  <a:lnTo>
                    <a:pt x="2" y="23"/>
                  </a:lnTo>
                  <a:lnTo>
                    <a:pt x="0" y="14"/>
                  </a:lnTo>
                  <a:lnTo>
                    <a:pt x="49" y="10"/>
                  </a:lnTo>
                  <a:lnTo>
                    <a:pt x="45" y="0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DD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353" name="Freeform 281"/>
            <p:cNvSpPr>
              <a:spLocks/>
            </p:cNvSpPr>
            <p:nvPr/>
          </p:nvSpPr>
          <p:spPr bwMode="auto">
            <a:xfrm>
              <a:off x="1093" y="1411"/>
              <a:ext cx="74" cy="30"/>
            </a:xfrm>
            <a:custGeom>
              <a:avLst/>
              <a:gdLst>
                <a:gd name="T0" fmla="*/ 74 w 74"/>
                <a:gd name="T1" fmla="*/ 12 h 30"/>
                <a:gd name="T2" fmla="*/ 47 w 74"/>
                <a:gd name="T3" fmla="*/ 30 h 30"/>
                <a:gd name="T4" fmla="*/ 50 w 74"/>
                <a:gd name="T5" fmla="*/ 19 h 30"/>
                <a:gd name="T6" fmla="*/ 2 w 74"/>
                <a:gd name="T7" fmla="*/ 23 h 30"/>
                <a:gd name="T8" fmla="*/ 0 w 74"/>
                <a:gd name="T9" fmla="*/ 14 h 30"/>
                <a:gd name="T10" fmla="*/ 49 w 74"/>
                <a:gd name="T11" fmla="*/ 10 h 30"/>
                <a:gd name="T12" fmla="*/ 45 w 74"/>
                <a:gd name="T13" fmla="*/ 0 h 30"/>
                <a:gd name="T14" fmla="*/ 74 w 74"/>
                <a:gd name="T15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30">
                  <a:moveTo>
                    <a:pt x="74" y="12"/>
                  </a:moveTo>
                  <a:lnTo>
                    <a:pt x="47" y="30"/>
                  </a:lnTo>
                  <a:lnTo>
                    <a:pt x="50" y="19"/>
                  </a:lnTo>
                  <a:lnTo>
                    <a:pt x="2" y="23"/>
                  </a:lnTo>
                  <a:lnTo>
                    <a:pt x="0" y="14"/>
                  </a:lnTo>
                  <a:lnTo>
                    <a:pt x="49" y="10"/>
                  </a:lnTo>
                  <a:lnTo>
                    <a:pt x="45" y="0"/>
                  </a:lnTo>
                  <a:lnTo>
                    <a:pt x="74" y="12"/>
                  </a:lnTo>
                </a:path>
              </a:pathLst>
            </a:custGeom>
            <a:noFill/>
            <a:ln w="4763">
              <a:solidFill>
                <a:srgbClr val="DC2B1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354" name="Freeform 282"/>
            <p:cNvSpPr>
              <a:spLocks/>
            </p:cNvSpPr>
            <p:nvPr/>
          </p:nvSpPr>
          <p:spPr bwMode="auto">
            <a:xfrm>
              <a:off x="1099" y="1489"/>
              <a:ext cx="73" cy="30"/>
            </a:xfrm>
            <a:custGeom>
              <a:avLst/>
              <a:gdLst>
                <a:gd name="T0" fmla="*/ 73 w 73"/>
                <a:gd name="T1" fmla="*/ 16 h 30"/>
                <a:gd name="T2" fmla="*/ 44 w 73"/>
                <a:gd name="T3" fmla="*/ 30 h 30"/>
                <a:gd name="T4" fmla="*/ 48 w 73"/>
                <a:gd name="T5" fmla="*/ 19 h 30"/>
                <a:gd name="T6" fmla="*/ 0 w 73"/>
                <a:gd name="T7" fmla="*/ 18 h 30"/>
                <a:gd name="T8" fmla="*/ 0 w 73"/>
                <a:gd name="T9" fmla="*/ 8 h 30"/>
                <a:gd name="T10" fmla="*/ 48 w 73"/>
                <a:gd name="T11" fmla="*/ 9 h 30"/>
                <a:gd name="T12" fmla="*/ 45 w 73"/>
                <a:gd name="T13" fmla="*/ 0 h 30"/>
                <a:gd name="T14" fmla="*/ 73 w 73"/>
                <a:gd name="T1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30">
                  <a:moveTo>
                    <a:pt x="73" y="16"/>
                  </a:moveTo>
                  <a:lnTo>
                    <a:pt x="44" y="3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0" y="8"/>
                  </a:lnTo>
                  <a:lnTo>
                    <a:pt x="48" y="9"/>
                  </a:lnTo>
                  <a:lnTo>
                    <a:pt x="45" y="0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rgbClr val="DD38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  <p:sp>
          <p:nvSpPr>
            <p:cNvPr id="3355" name="Freeform 283"/>
            <p:cNvSpPr>
              <a:spLocks/>
            </p:cNvSpPr>
            <p:nvPr/>
          </p:nvSpPr>
          <p:spPr bwMode="auto">
            <a:xfrm>
              <a:off x="1099" y="1489"/>
              <a:ext cx="73" cy="30"/>
            </a:xfrm>
            <a:custGeom>
              <a:avLst/>
              <a:gdLst>
                <a:gd name="T0" fmla="*/ 73 w 73"/>
                <a:gd name="T1" fmla="*/ 16 h 30"/>
                <a:gd name="T2" fmla="*/ 44 w 73"/>
                <a:gd name="T3" fmla="*/ 30 h 30"/>
                <a:gd name="T4" fmla="*/ 48 w 73"/>
                <a:gd name="T5" fmla="*/ 19 h 30"/>
                <a:gd name="T6" fmla="*/ 0 w 73"/>
                <a:gd name="T7" fmla="*/ 18 h 30"/>
                <a:gd name="T8" fmla="*/ 0 w 73"/>
                <a:gd name="T9" fmla="*/ 8 h 30"/>
                <a:gd name="T10" fmla="*/ 48 w 73"/>
                <a:gd name="T11" fmla="*/ 9 h 30"/>
                <a:gd name="T12" fmla="*/ 45 w 73"/>
                <a:gd name="T13" fmla="*/ 0 h 30"/>
                <a:gd name="T14" fmla="*/ 73 w 73"/>
                <a:gd name="T1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30">
                  <a:moveTo>
                    <a:pt x="73" y="16"/>
                  </a:moveTo>
                  <a:lnTo>
                    <a:pt x="44" y="30"/>
                  </a:lnTo>
                  <a:lnTo>
                    <a:pt x="48" y="19"/>
                  </a:lnTo>
                  <a:lnTo>
                    <a:pt x="0" y="18"/>
                  </a:lnTo>
                  <a:lnTo>
                    <a:pt x="0" y="8"/>
                  </a:lnTo>
                  <a:lnTo>
                    <a:pt x="48" y="9"/>
                  </a:lnTo>
                  <a:lnTo>
                    <a:pt x="45" y="0"/>
                  </a:lnTo>
                  <a:lnTo>
                    <a:pt x="73" y="16"/>
                  </a:lnTo>
                </a:path>
              </a:pathLst>
            </a:custGeom>
            <a:noFill/>
            <a:ln w="4763">
              <a:solidFill>
                <a:srgbClr val="DC2B1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24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356" name="Text Box 284"/>
          <p:cNvSpPr txBox="1">
            <a:spLocks noChangeArrowheads="1"/>
          </p:cNvSpPr>
          <p:nvPr/>
        </p:nvSpPr>
        <p:spPr bwMode="auto">
          <a:xfrm>
            <a:off x="242888" y="2433638"/>
            <a:ext cx="1592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200" b="1" dirty="0" smtClean="0">
                <a:solidFill>
                  <a:srgbClr val="000000"/>
                </a:solidFill>
                <a:latin typeface="Arial" charset="0"/>
              </a:rPr>
              <a:t>Zone </a:t>
            </a:r>
            <a:r>
              <a:rPr lang="de-DE" altLang="de-DE" sz="1200" b="1" dirty="0" err="1" smtClean="0">
                <a:solidFill>
                  <a:srgbClr val="000000"/>
                </a:solidFill>
                <a:latin typeface="Arial" charset="0"/>
              </a:rPr>
              <a:t>of</a:t>
            </a:r>
            <a:r>
              <a:rPr lang="de-DE" altLang="de-DE" sz="1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de-DE" altLang="de-DE" sz="1200" b="1" dirty="0" err="1" smtClean="0">
                <a:solidFill>
                  <a:srgbClr val="000000"/>
                </a:solidFill>
                <a:latin typeface="Arial" charset="0"/>
              </a:rPr>
              <a:t>depression</a:t>
            </a:r>
            <a:endParaRPr lang="de-DE" altLang="de-DE" sz="1200" b="1" dirty="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4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9" grpId="0"/>
      <p:bldP spid="3141" grpId="0"/>
      <p:bldP spid="33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rji002-100fps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1733" y="1628800"/>
            <a:ext cx="4632515" cy="34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8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err="1" smtClean="0"/>
              <a:t>Spreading</a:t>
            </a:r>
            <a:r>
              <a:rPr lang="de-DE" sz="3200" dirty="0" smtClean="0"/>
              <a:t> </a:t>
            </a:r>
            <a:r>
              <a:rPr lang="de-DE" sz="3200" dirty="0" err="1" smtClean="0"/>
              <a:t>depression</a:t>
            </a:r>
            <a:r>
              <a:rPr lang="de-DE" sz="3200" dirty="0" smtClean="0"/>
              <a:t> </a:t>
            </a:r>
            <a:r>
              <a:rPr lang="de-DE" sz="3200" dirty="0" err="1" smtClean="0"/>
              <a:t>recordings</a:t>
            </a:r>
            <a:r>
              <a:rPr lang="de-DE" sz="3200" dirty="0" smtClean="0"/>
              <a:t> </a:t>
            </a:r>
            <a:br>
              <a:rPr lang="de-DE" sz="3200" dirty="0" smtClean="0"/>
            </a:br>
            <a:r>
              <a:rPr lang="de-DE" sz="3200" dirty="0" err="1" smtClean="0"/>
              <a:t>from</a:t>
            </a:r>
            <a:r>
              <a:rPr lang="de-DE" sz="3200" dirty="0" smtClean="0"/>
              <a:t> </a:t>
            </a:r>
            <a:r>
              <a:rPr lang="de-DE" sz="3200" dirty="0" err="1" smtClean="0"/>
              <a:t>living</a:t>
            </a:r>
            <a:r>
              <a:rPr lang="de-DE" sz="3200" dirty="0" smtClean="0"/>
              <a:t> human </a:t>
            </a:r>
            <a:r>
              <a:rPr lang="de-DE" sz="3200" dirty="0" err="1" smtClean="0"/>
              <a:t>brain</a:t>
            </a:r>
            <a:r>
              <a:rPr lang="de-DE" sz="3200" dirty="0" smtClean="0"/>
              <a:t> </a:t>
            </a:r>
            <a:r>
              <a:rPr lang="de-DE" sz="3200" dirty="0" err="1" smtClean="0"/>
              <a:t>tissues</a:t>
            </a:r>
            <a:endParaRPr lang="de-DE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5" y="1968747"/>
            <a:ext cx="4388975" cy="267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737023" cy="2922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6993648" y="6165304"/>
            <a:ext cx="1736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Gorji</a:t>
            </a:r>
            <a:r>
              <a:rPr lang="de-DE" dirty="0"/>
              <a:t> </a:t>
            </a:r>
            <a:r>
              <a:rPr lang="de-DE" i="1" dirty="0"/>
              <a:t>et al., </a:t>
            </a:r>
            <a:r>
              <a:rPr lang="de-DE" dirty="0"/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10788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de-DE">
                <a:cs typeface="Times New Roman" pitchFamily="18" charset="0"/>
              </a:rPr>
              <a:t>Migraine aura is the human equivalent of cortical spreading depression </a:t>
            </a:r>
            <a:endParaRPr lang="de-DE" altLang="de-DE">
              <a:cs typeface="Times New Roman" pitchFamily="18" charset="0"/>
            </a:endParaRPr>
          </a:p>
        </p:txBody>
      </p:sp>
      <p:sp>
        <p:nvSpPr>
          <p:cNvPr id="8195" name="AutoShape 3" descr="Bleak"/>
          <p:cNvSpPr>
            <a:spLocks noChangeAspect="1" noChangeArrowheads="1"/>
          </p:cNvSpPr>
          <p:nvPr/>
        </p:nvSpPr>
        <p:spPr bwMode="auto">
          <a:xfrm>
            <a:off x="2000250" y="1925638"/>
            <a:ext cx="5143500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8196" name="AutoShape 4" descr="Bleak"/>
          <p:cNvSpPr>
            <a:spLocks noChangeAspect="1" noChangeArrowheads="1"/>
          </p:cNvSpPr>
          <p:nvPr/>
        </p:nvSpPr>
        <p:spPr bwMode="auto">
          <a:xfrm>
            <a:off x="2000250" y="1925638"/>
            <a:ext cx="5143500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sp>
        <p:nvSpPr>
          <p:cNvPr id="8197" name="AutoShape 5" descr="Bleak"/>
          <p:cNvSpPr>
            <a:spLocks noChangeAspect="1" noChangeArrowheads="1"/>
          </p:cNvSpPr>
          <p:nvPr/>
        </p:nvSpPr>
        <p:spPr bwMode="auto">
          <a:xfrm>
            <a:off x="2000250" y="1925638"/>
            <a:ext cx="5143500" cy="300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smtClean="0">
              <a:solidFill>
                <a:srgbClr val="000000"/>
              </a:solidFill>
            </a:endParaRPr>
          </a:p>
        </p:txBody>
      </p:sp>
      <p:pic>
        <p:nvPicPr>
          <p:cNvPr id="8198" name="Picture 6" descr="http://www.migrainepage.com/images/Migrain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3943350" cy="318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4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://rds.yahoo.com/_ylt=A9gnMiFR0S1GRIQB1iWjzbkF;_ylu=X3oDMTA4NDgyNWN0BHNlYwNwcm9m/SIG=1289i727t/EXP=1177494225/**http%3A//www.migraine-aura.org/images/Lashley_Fi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2120900"/>
            <a:ext cx="4572000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migraine-aura.org/images/Karl_Lashl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2638425"/>
            <a:ext cx="25431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4672013"/>
            <a:ext cx="91440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000000"/>
                </a:solidFill>
                <a:latin typeface="Verdana" pitchFamily="34" charset="0"/>
              </a:rPr>
              <a:t>Karl Spencer Lashley (1890-1958)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6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richmondeye.com/images/migrain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377825"/>
            <a:ext cx="6275388" cy="61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8091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</Words>
  <Application>Microsoft Office PowerPoint</Application>
  <PresentationFormat>Bildschirmpräsentation (4:3)</PresentationFormat>
  <Paragraphs>74</Paragraphs>
  <Slides>27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</vt:lpstr>
      <vt:lpstr>DC Potential and the Brain</vt:lpstr>
      <vt:lpstr>Hans Berger became the first human electroencephalographer by recording the EEG signals used non-polarizable clay cylinder electrodes and Edelmann’s small string galvanometer.</vt:lpstr>
      <vt:lpstr>DC vs. AC Potentials </vt:lpstr>
      <vt:lpstr>PowerPoint-Präsentation</vt:lpstr>
      <vt:lpstr>PowerPoint-Präsentation</vt:lpstr>
      <vt:lpstr>Spreading depression recordings  from living human brain tissues</vt:lpstr>
      <vt:lpstr>Migraine aura is the human equivalent of cortical spreading depression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DC vs. AC Potentials </vt:lpstr>
      <vt:lpstr>DC Potential in Acute Brain Injury</vt:lpstr>
      <vt:lpstr>Spreading Depression and Epileptic Field Potentials in Human Brain</vt:lpstr>
      <vt:lpstr>PowerPoint-Präsentation</vt:lpstr>
      <vt:lpstr>PowerPoint-Präsentation</vt:lpstr>
      <vt:lpstr>Cortical DC Potential Associated with Food Intake in Hungry humans and Rats</vt:lpstr>
      <vt:lpstr>Conclusion</vt:lpstr>
      <vt:lpstr>Thanks for your attention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Uk Münster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winkelhu</dc:creator>
  <cp:lastModifiedBy>Prof. Dr. Ali Gorji</cp:lastModifiedBy>
  <cp:revision>24</cp:revision>
  <dcterms:created xsi:type="dcterms:W3CDTF">2013-02-25T11:11:59Z</dcterms:created>
  <dcterms:modified xsi:type="dcterms:W3CDTF">2013-10-25T13:44:10Z</dcterms:modified>
</cp:coreProperties>
</file>