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72" r:id="rId4"/>
    <p:sldId id="270" r:id="rId5"/>
    <p:sldId id="268" r:id="rId6"/>
    <p:sldId id="274" r:id="rId7"/>
    <p:sldId id="267" r:id="rId8"/>
    <p:sldId id="259" r:id="rId9"/>
    <p:sldId id="264" r:id="rId10"/>
    <p:sldId id="265" r:id="rId11"/>
    <p:sldId id="288" r:id="rId12"/>
    <p:sldId id="289" r:id="rId13"/>
    <p:sldId id="290" r:id="rId14"/>
    <p:sldId id="262" r:id="rId15"/>
    <p:sldId id="260" r:id="rId16"/>
    <p:sldId id="291" r:id="rId17"/>
    <p:sldId id="281" r:id="rId18"/>
    <p:sldId id="263" r:id="rId19"/>
    <p:sldId id="257" r:id="rId20"/>
    <p:sldId id="26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7" autoAdjust="0"/>
    <p:restoredTop sz="94660"/>
  </p:normalViewPr>
  <p:slideViewPr>
    <p:cSldViewPr>
      <p:cViewPr varScale="1">
        <p:scale>
          <a:sx n="86" d="100"/>
          <a:sy n="86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36BF-79B9-42D1-974F-C11DA1D9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4A9B-1255-4455-9C95-208E4055F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AFBA1-1920-4C48-B2F4-8F4975796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1342-D482-4190-A64A-561DD15D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3AE2-627F-4B6E-AD0B-5F0B6B5C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08D6-67DF-45B2-8203-6DDBAC8F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EF75-4334-48B0-84DB-61C89EEB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7886-4850-429C-8F0E-BCFE7A4A8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7A43-0B84-4E16-B929-C4DCC060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8A82-4EFB-4A57-83DC-DE25349A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117E-EF03-44C3-91ED-304685D8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1585ED-6C21-4357-ADA1-89B02B67E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Differential Diagnosis of Asthma</a:t>
            </a:r>
            <a:endParaRPr lang="fa-IR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Dr. R. Amin</a:t>
            </a:r>
          </a:p>
          <a:p>
            <a:r>
              <a:rPr lang="en-US" sz="2800" smtClean="0"/>
              <a:t>Professor of Allergy and Clinical Immunology </a:t>
            </a:r>
          </a:p>
          <a:p>
            <a:r>
              <a:rPr lang="en-US" sz="2800" smtClean="0"/>
              <a:t>Shiraz University of Medical Sciences</a:t>
            </a:r>
            <a:endParaRPr lang="fa-IR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1267" name="Picture 4" descr="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3505200" cy="5867400"/>
          </a:xfrm>
          <a:noFill/>
        </p:spPr>
      </p:pic>
      <p:pic>
        <p:nvPicPr>
          <p:cNvPr id="11268" name="Picture 7" descr="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609600"/>
            <a:ext cx="3429000" cy="5867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2291" name="Picture 4" descr="umax795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04800"/>
            <a:ext cx="3667125" cy="5486400"/>
          </a:xfrm>
          <a:noFill/>
        </p:spPr>
      </p:pic>
      <p:pic>
        <p:nvPicPr>
          <p:cNvPr id="12292" name="Picture 7" descr="umax795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3813" y="304800"/>
            <a:ext cx="3506787" cy="5453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3315" name="Picture 4" descr="umax795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304800"/>
            <a:ext cx="4181475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4339" name="Picture 8" descr="umax795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304800"/>
            <a:ext cx="4516438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5363" name="Picture 4" descr="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28600"/>
            <a:ext cx="5715000" cy="62484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6387" name="Picture 4" descr="new-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04800"/>
            <a:ext cx="5389563" cy="6096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7411" name="Picture 1" descr="C:\Users\moment\Pictures\ABPA\ABP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3581400" cy="3916363"/>
          </a:xfrm>
          <a:noFill/>
        </p:spPr>
      </p:pic>
      <p:pic>
        <p:nvPicPr>
          <p:cNvPr id="17412" name="Picture 7" descr="C:\Users\moment\Desktop\aspergillosis-fig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40655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8435" name="Picture 4" descr="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9459" name="Picture 4" descr="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8305800" cy="61722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0483" name="Picture 4" descr="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229600" cy="6096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smtClean="0"/>
              <a:t>Differential diagnosis possibilities for asthma in infants and children </a:t>
            </a:r>
            <a:endParaRPr lang="fa-IR" sz="320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r>
              <a:rPr lang="en-US" sz="1800" smtClean="0"/>
              <a:t>Upper airway diseases</a:t>
            </a:r>
          </a:p>
          <a:p>
            <a:pPr lvl="1"/>
            <a:r>
              <a:rPr lang="en-US" sz="1800" smtClean="0"/>
              <a:t>Allergic rhinitis and sinusitis </a:t>
            </a:r>
          </a:p>
          <a:p>
            <a:r>
              <a:rPr lang="en-US" sz="1800" smtClean="0"/>
              <a:t>Obstructions involving large airways </a:t>
            </a:r>
          </a:p>
          <a:p>
            <a:pPr lvl="1"/>
            <a:r>
              <a:rPr lang="en-US" sz="1800" smtClean="0"/>
              <a:t>Foreign body in the trachea or bronchus </a:t>
            </a:r>
          </a:p>
          <a:p>
            <a:pPr lvl="1"/>
            <a:r>
              <a:rPr lang="en-US" sz="1800" smtClean="0"/>
              <a:t>Vocal cord dysfunction </a:t>
            </a:r>
          </a:p>
          <a:p>
            <a:pPr lvl="1"/>
            <a:r>
              <a:rPr lang="en-US" sz="1800" smtClean="0"/>
              <a:t>Vascular rings or laryngeal webs </a:t>
            </a:r>
          </a:p>
          <a:p>
            <a:pPr lvl="1"/>
            <a:r>
              <a:rPr lang="en-US" sz="1800" smtClean="0"/>
              <a:t>Laryngotracheomalacia, tracheal stenosis, or bronchostenosis</a:t>
            </a:r>
          </a:p>
          <a:p>
            <a:pPr lvl="1"/>
            <a:r>
              <a:rPr lang="en-US" sz="1800" smtClean="0"/>
              <a:t>Enlarged lymph nodes or tumor </a:t>
            </a:r>
          </a:p>
          <a:p>
            <a:r>
              <a:rPr lang="en-US" sz="1800" smtClean="0"/>
              <a:t>Obstructions involving small airways </a:t>
            </a:r>
          </a:p>
          <a:p>
            <a:pPr lvl="1"/>
            <a:r>
              <a:rPr lang="en-US" sz="1800" smtClean="0"/>
              <a:t>Viral bronchiolitis or obliterative bronchiolitis</a:t>
            </a:r>
          </a:p>
          <a:p>
            <a:pPr lvl="1"/>
            <a:r>
              <a:rPr lang="en-US" sz="1800" smtClean="0"/>
              <a:t>Cystic fibrosis</a:t>
            </a:r>
          </a:p>
          <a:p>
            <a:pPr lvl="1"/>
            <a:r>
              <a:rPr lang="en-US" sz="1800" smtClean="0"/>
              <a:t>Bronchopulmonary dysplasia (chronic lung disease of prematurity) </a:t>
            </a:r>
          </a:p>
          <a:p>
            <a:pPr lvl="1"/>
            <a:r>
              <a:rPr lang="en-US" sz="1800" smtClean="0"/>
              <a:t>Heart disease </a:t>
            </a:r>
          </a:p>
          <a:p>
            <a:r>
              <a:rPr lang="en-US" sz="1800" smtClean="0"/>
              <a:t>Other causes </a:t>
            </a:r>
          </a:p>
          <a:p>
            <a:pPr lvl="1"/>
            <a:r>
              <a:rPr lang="en-US" sz="1800" smtClean="0"/>
              <a:t>Recurrent cough not due to asthma (infection, habit cough, postnasal drip) </a:t>
            </a:r>
          </a:p>
          <a:p>
            <a:pPr lvl="1"/>
            <a:r>
              <a:rPr lang="en-US" sz="1800" smtClean="0"/>
              <a:t>Aspiration from swallowing mechanism dysfunction of GERD  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fa-IR" sz="1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1507" name="Picture 4" descr="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723900"/>
            <a:ext cx="6019800" cy="51816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2531" name="Picture 4" descr="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099" name="Picture 4" descr="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04800"/>
            <a:ext cx="5486400" cy="6019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5123" name="Picture 4" descr="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04800"/>
            <a:ext cx="5562600" cy="6096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6147" name="Picture 4" descr="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304800"/>
            <a:ext cx="5715000" cy="61722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7171" name="Picture 4" descr="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304800"/>
            <a:ext cx="57912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8195" name="Picture 4" descr="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04800"/>
            <a:ext cx="5410200" cy="6096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9219" name="Picture 4" descr="new-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04800"/>
            <a:ext cx="5867400" cy="6096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0243" name="Picture 4" descr="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4267200" cy="6324600"/>
          </a:xfrm>
          <a:noFill/>
        </p:spPr>
      </p:pic>
      <p:pic>
        <p:nvPicPr>
          <p:cNvPr id="10244" name="Picture 7" descr="new-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75263" y="304800"/>
            <a:ext cx="3259137" cy="5943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71</TotalTime>
  <Words>113</Words>
  <Application>Microsoft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Default Design</vt:lpstr>
      <vt:lpstr>Differential Diagnosis of Asthma</vt:lpstr>
      <vt:lpstr>Differential diagnosis possibilities for asthma in infants and children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pedia1</dc:creator>
  <cp:lastModifiedBy>alumni</cp:lastModifiedBy>
  <cp:revision>22</cp:revision>
  <dcterms:created xsi:type="dcterms:W3CDTF">2005-10-22T04:53:57Z</dcterms:created>
  <dcterms:modified xsi:type="dcterms:W3CDTF">2014-11-25T06:43:35Z</dcterms:modified>
</cp:coreProperties>
</file>