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0" r:id="rId5"/>
    <p:sldId id="261" r:id="rId6"/>
    <p:sldId id="272" r:id="rId7"/>
    <p:sldId id="262" r:id="rId8"/>
    <p:sldId id="273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001300\Desktop\New folder (2)\CIMG2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498080" cy="51886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DCIM\100CASIO\CIMG2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0"/>
            <a:ext cx="8961120" cy="651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DCIM\100CASIO\CIMG2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91582" y="942018"/>
            <a:ext cx="6309360" cy="473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DCIM\100CASIO\CIMG2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772400" cy="590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DCIM\100CASIO\CIMG2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5852160" cy="655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DCIM\100CASIO\CIMG2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"/>
            <a:ext cx="5120640" cy="659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DCIM\100CASIO\CIMG2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46038"/>
            <a:ext cx="5577840" cy="613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DCIM\100CASIO\CIMG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4846320" cy="646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DCIM\100CASIO\CIMG2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696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DCIM\100CASIO\CIMG2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498080" cy="576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DCIM\100CASIO\CIMG2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5783544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DCIM\100CASIO\CIMG2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"/>
            <a:ext cx="4937760" cy="641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DCIM\100CASIO\CIMG2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137401" cy="443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DCIM\100CASIO\CIMG2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469444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DCIM\100CASIO\CIMG2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9477"/>
            <a:ext cx="6858000" cy="642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13001300</dc:creator>
  <cp:lastModifiedBy>13001300</cp:lastModifiedBy>
  <cp:revision>6</cp:revision>
  <dcterms:created xsi:type="dcterms:W3CDTF">2006-08-16T00:00:00Z</dcterms:created>
  <dcterms:modified xsi:type="dcterms:W3CDTF">2014-10-02T16:54:10Z</dcterms:modified>
</cp:coreProperties>
</file>