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9"/>
  </p:notesMasterIdLst>
  <p:sldIdLst>
    <p:sldId id="420" r:id="rId2"/>
    <p:sldId id="434" r:id="rId3"/>
    <p:sldId id="423" r:id="rId4"/>
    <p:sldId id="391" r:id="rId5"/>
    <p:sldId id="375" r:id="rId6"/>
    <p:sldId id="361" r:id="rId7"/>
    <p:sldId id="413" r:id="rId8"/>
    <p:sldId id="443" r:id="rId9"/>
    <p:sldId id="447" r:id="rId10"/>
    <p:sldId id="444" r:id="rId11"/>
    <p:sldId id="442" r:id="rId12"/>
    <p:sldId id="451" r:id="rId13"/>
    <p:sldId id="448" r:id="rId14"/>
    <p:sldId id="449" r:id="rId15"/>
    <p:sldId id="450" r:id="rId16"/>
    <p:sldId id="445" r:id="rId17"/>
    <p:sldId id="44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5E"/>
    <a:srgbClr val="4C0026"/>
    <a:srgbClr val="7A003D"/>
    <a:srgbClr val="C6DEB0"/>
    <a:srgbClr val="ABCE8C"/>
    <a:srgbClr val="99C373"/>
    <a:srgbClr val="82B553"/>
    <a:srgbClr val="CCFF99"/>
    <a:srgbClr val="009242"/>
    <a:srgbClr val="004C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32" autoAdjust="0"/>
    <p:restoredTop sz="94660"/>
  </p:normalViewPr>
  <p:slideViewPr>
    <p:cSldViewPr>
      <p:cViewPr>
        <p:scale>
          <a:sx n="80" d="100"/>
          <a:sy n="80" d="100"/>
        </p:scale>
        <p:origin x="-76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7C604-9B10-4120-9339-EE120B990CA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872BB5-B18D-4EDD-A116-FFD64E28BF84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accent4">
                  <a:lumMod val="50000"/>
                </a:schemeClr>
              </a:solidFill>
            </a:rPr>
            <a:t>Neuroprotection</a:t>
          </a:r>
          <a:endParaRPr lang="en-US" sz="1400" b="1" dirty="0">
            <a:solidFill>
              <a:schemeClr val="accent4">
                <a:lumMod val="50000"/>
              </a:schemeClr>
            </a:solidFill>
          </a:endParaRPr>
        </a:p>
      </dgm:t>
    </dgm:pt>
    <dgm:pt modelId="{98A18E1C-E506-4D46-A97D-158DC5A51B5E}" type="parTrans" cxnId="{353F36FF-73EB-48B3-B506-C12C99AB51BF}">
      <dgm:prSet/>
      <dgm:spPr/>
      <dgm:t>
        <a:bodyPr/>
        <a:lstStyle/>
        <a:p>
          <a:endParaRPr lang="en-US"/>
        </a:p>
      </dgm:t>
    </dgm:pt>
    <dgm:pt modelId="{B7E908F3-2ECC-4222-9478-A9C37BAF1BA1}" type="sibTrans" cxnId="{353F36FF-73EB-48B3-B506-C12C99AB51BF}">
      <dgm:prSet/>
      <dgm:spPr/>
      <dgm:t>
        <a:bodyPr/>
        <a:lstStyle/>
        <a:p>
          <a:endParaRPr lang="en-US"/>
        </a:p>
      </dgm:t>
    </dgm:pt>
    <dgm:pt modelId="{25D0079F-D806-490C-A077-F81CBC046C31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accent4">
                  <a:lumMod val="50000"/>
                </a:schemeClr>
              </a:solidFill>
            </a:rPr>
            <a:t>Antioxidant nanotechnology building blocks</a:t>
          </a:r>
          <a:endParaRPr lang="en-US" sz="1200" b="1" dirty="0">
            <a:solidFill>
              <a:schemeClr val="accent4">
                <a:lumMod val="50000"/>
              </a:schemeClr>
            </a:solidFill>
          </a:endParaRPr>
        </a:p>
      </dgm:t>
    </dgm:pt>
    <dgm:pt modelId="{75DAA25D-E66D-41BA-B5ED-0305368D62C0}" type="parTrans" cxnId="{8B0EC02A-7350-454C-9EC8-11AC9F28AFBC}">
      <dgm:prSet/>
      <dgm:spPr/>
      <dgm:t>
        <a:bodyPr/>
        <a:lstStyle/>
        <a:p>
          <a:endParaRPr lang="en-US"/>
        </a:p>
      </dgm:t>
    </dgm:pt>
    <dgm:pt modelId="{8D2F681F-87D0-4DB9-B316-034831EBA412}" type="sibTrans" cxnId="{8B0EC02A-7350-454C-9EC8-11AC9F28AFBC}">
      <dgm:prSet/>
      <dgm:spPr/>
      <dgm:t>
        <a:bodyPr/>
        <a:lstStyle/>
        <a:p>
          <a:endParaRPr lang="en-US"/>
        </a:p>
      </dgm:t>
    </dgm:pt>
    <dgm:pt modelId="{E5F6576B-FFA9-458F-9FDD-BC1B58D736D4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accent4">
                  <a:lumMod val="50000"/>
                </a:schemeClr>
              </a:solidFill>
            </a:rPr>
            <a:t>Carboxyfullerenes</a:t>
          </a:r>
          <a:endParaRPr lang="en-US" sz="700" b="1" dirty="0" smtClean="0">
            <a:solidFill>
              <a:schemeClr val="accent4">
                <a:lumMod val="50000"/>
              </a:schemeClr>
            </a:solidFill>
          </a:endParaRPr>
        </a:p>
      </dgm:t>
    </dgm:pt>
    <dgm:pt modelId="{9AA0A7B9-7EF6-4A58-A2BC-4F8BC64EB3DA}" type="parTrans" cxnId="{F89FEE93-E1EE-4B57-A769-DE5F47868CE8}">
      <dgm:prSet/>
      <dgm:spPr/>
      <dgm:t>
        <a:bodyPr/>
        <a:lstStyle/>
        <a:p>
          <a:endParaRPr lang="en-US"/>
        </a:p>
      </dgm:t>
    </dgm:pt>
    <dgm:pt modelId="{1E28B75D-562C-4FA1-9696-66875190FE6C}" type="sibTrans" cxnId="{F89FEE93-E1EE-4B57-A769-DE5F47868CE8}">
      <dgm:prSet/>
      <dgm:spPr/>
      <dgm:t>
        <a:bodyPr/>
        <a:lstStyle/>
        <a:p>
          <a:endParaRPr lang="en-US"/>
        </a:p>
      </dgm:t>
    </dgm:pt>
    <dgm:pt modelId="{7547F7A8-30FE-40BA-8240-504C7F7E1D7B}">
      <dgm:prSet phldrT="[Text]" custT="1"/>
      <dgm:spPr/>
      <dgm:t>
        <a:bodyPr/>
        <a:lstStyle/>
        <a:p>
          <a:r>
            <a:rPr lang="en-US" sz="1000" b="1" dirty="0" err="1" smtClean="0">
              <a:solidFill>
                <a:schemeClr val="accent4">
                  <a:lumMod val="50000"/>
                </a:schemeClr>
              </a:solidFill>
            </a:rPr>
            <a:t>Hydroxyfullerenes</a:t>
          </a:r>
          <a:endParaRPr lang="en-US" sz="1000" b="1" dirty="0" smtClean="0">
            <a:solidFill>
              <a:schemeClr val="accent4">
                <a:lumMod val="50000"/>
              </a:schemeClr>
            </a:solidFill>
          </a:endParaRPr>
        </a:p>
      </dgm:t>
    </dgm:pt>
    <dgm:pt modelId="{9E25BFD0-C20F-411E-A8BD-F0645F2E013B}" type="parTrans" cxnId="{65E9AD3D-BCA3-42AB-838E-BE660500E5C9}">
      <dgm:prSet/>
      <dgm:spPr/>
      <dgm:t>
        <a:bodyPr/>
        <a:lstStyle/>
        <a:p>
          <a:endParaRPr lang="en-US"/>
        </a:p>
      </dgm:t>
    </dgm:pt>
    <dgm:pt modelId="{D2CC32C1-D33B-423A-900B-855D995839A7}" type="sibTrans" cxnId="{65E9AD3D-BCA3-42AB-838E-BE660500E5C9}">
      <dgm:prSet/>
      <dgm:spPr/>
      <dgm:t>
        <a:bodyPr/>
        <a:lstStyle/>
        <a:p>
          <a:endParaRPr lang="en-US"/>
        </a:p>
      </dgm:t>
    </dgm:pt>
    <dgm:pt modelId="{37EAAB11-2989-49BC-A645-B47DCD254FC6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accent4">
                  <a:lumMod val="50000"/>
                </a:schemeClr>
              </a:solidFill>
            </a:rPr>
            <a:t>Antiamyloid</a:t>
          </a:r>
        </a:p>
      </dgm:t>
    </dgm:pt>
    <dgm:pt modelId="{7F720198-2D7F-4F28-81A3-731111196E0C}" type="parTrans" cxnId="{375210EF-A6C1-42A6-BFD8-EC16EA5DF55F}">
      <dgm:prSet/>
      <dgm:spPr/>
      <dgm:t>
        <a:bodyPr/>
        <a:lstStyle/>
        <a:p>
          <a:endParaRPr lang="en-US"/>
        </a:p>
      </dgm:t>
    </dgm:pt>
    <dgm:pt modelId="{0A9A02E8-9FD0-4B27-A511-9204893ADA98}" type="sibTrans" cxnId="{375210EF-A6C1-42A6-BFD8-EC16EA5DF55F}">
      <dgm:prSet/>
      <dgm:spPr/>
      <dgm:t>
        <a:bodyPr/>
        <a:lstStyle/>
        <a:p>
          <a:endParaRPr lang="en-US"/>
        </a:p>
      </dgm:t>
    </dgm:pt>
    <dgm:pt modelId="{AD9EBDE9-8F91-477F-A105-FAE1423E1547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accent4">
                  <a:lumMod val="50000"/>
                </a:schemeClr>
              </a:solidFill>
            </a:rPr>
            <a:t>Antioligomeric</a:t>
          </a:r>
        </a:p>
      </dgm:t>
    </dgm:pt>
    <dgm:pt modelId="{8698ACD1-6CBF-4A83-956F-9F67B71EB9BE}" type="parTrans" cxnId="{8ACF2EF7-8746-4283-8CDD-C443943AC8D8}">
      <dgm:prSet/>
      <dgm:spPr/>
      <dgm:t>
        <a:bodyPr/>
        <a:lstStyle/>
        <a:p>
          <a:endParaRPr lang="en-US"/>
        </a:p>
      </dgm:t>
    </dgm:pt>
    <dgm:pt modelId="{AF63A6B0-5289-459A-A2EE-C85D39B1AD90}" type="sibTrans" cxnId="{8ACF2EF7-8746-4283-8CDD-C443943AC8D8}">
      <dgm:prSet/>
      <dgm:spPr/>
      <dgm:t>
        <a:bodyPr/>
        <a:lstStyle/>
        <a:p>
          <a:endParaRPr lang="en-US"/>
        </a:p>
      </dgm:t>
    </dgm:pt>
    <dgm:pt modelId="{1176E3F5-5F8C-47E6-8A24-A41A004BFE54}">
      <dgm:prSet custT="1"/>
      <dgm:spPr/>
      <dgm:t>
        <a:bodyPr/>
        <a:lstStyle/>
        <a:p>
          <a:r>
            <a:rPr lang="en-US" sz="1200" b="1" dirty="0" smtClean="0">
              <a:solidFill>
                <a:schemeClr val="accent4">
                  <a:lumMod val="50000"/>
                </a:schemeClr>
              </a:solidFill>
            </a:rPr>
            <a:t>Protecting against NMDA-R  toxicity</a:t>
          </a:r>
          <a:endParaRPr lang="en-US" sz="1200" b="1" dirty="0">
            <a:solidFill>
              <a:schemeClr val="accent4">
                <a:lumMod val="50000"/>
              </a:schemeClr>
            </a:solidFill>
          </a:endParaRPr>
        </a:p>
      </dgm:t>
    </dgm:pt>
    <dgm:pt modelId="{CA455A69-6773-466D-957C-D4A013F6366A}" type="parTrans" cxnId="{E7BF0543-C0B8-483E-9F7F-7C1E0601938A}">
      <dgm:prSet/>
      <dgm:spPr/>
      <dgm:t>
        <a:bodyPr/>
        <a:lstStyle/>
        <a:p>
          <a:endParaRPr lang="en-US"/>
        </a:p>
      </dgm:t>
    </dgm:pt>
    <dgm:pt modelId="{B1A859A6-274F-4970-AE7B-D4E6BD5A9D93}" type="sibTrans" cxnId="{E7BF0543-C0B8-483E-9F7F-7C1E0601938A}">
      <dgm:prSet/>
      <dgm:spPr/>
      <dgm:t>
        <a:bodyPr/>
        <a:lstStyle/>
        <a:p>
          <a:endParaRPr lang="en-US"/>
        </a:p>
      </dgm:t>
    </dgm:pt>
    <dgm:pt modelId="{9471B935-15B7-434F-876E-EF710702FC05}">
      <dgm:prSet custT="1"/>
      <dgm:spPr/>
      <dgm:t>
        <a:bodyPr/>
        <a:lstStyle/>
        <a:p>
          <a:r>
            <a:rPr lang="en-US" sz="1000" b="1" dirty="0" err="1" smtClean="0">
              <a:solidFill>
                <a:schemeClr val="accent4">
                  <a:lumMod val="50000"/>
                </a:schemeClr>
              </a:solidFill>
            </a:rPr>
            <a:t>Amyloid</a:t>
          </a:r>
          <a:r>
            <a:rPr lang="en-US" sz="1000" b="1" dirty="0" smtClean="0">
              <a:solidFill>
                <a:schemeClr val="accent4">
                  <a:lumMod val="50000"/>
                </a:schemeClr>
              </a:solidFill>
            </a:rPr>
            <a:t>  aggregates </a:t>
          </a:r>
          <a:r>
            <a:rPr lang="en-US" sz="1000" b="1" dirty="0" err="1" smtClean="0">
              <a:solidFill>
                <a:schemeClr val="accent4">
                  <a:lumMod val="50000"/>
                </a:schemeClr>
              </a:solidFill>
            </a:rPr>
            <a:t>resolubilization</a:t>
          </a:r>
          <a:endParaRPr lang="en-US" sz="1000" b="1" dirty="0" smtClean="0">
            <a:solidFill>
              <a:schemeClr val="accent4">
                <a:lumMod val="50000"/>
              </a:schemeClr>
            </a:solidFill>
          </a:endParaRPr>
        </a:p>
      </dgm:t>
    </dgm:pt>
    <dgm:pt modelId="{58D53AC0-18A5-433E-ABE8-6B5880C363B5}" type="parTrans" cxnId="{EB59DF69-3241-47F1-A252-2FDD28A00313}">
      <dgm:prSet/>
      <dgm:spPr/>
      <dgm:t>
        <a:bodyPr/>
        <a:lstStyle/>
        <a:p>
          <a:endParaRPr lang="en-US"/>
        </a:p>
      </dgm:t>
    </dgm:pt>
    <dgm:pt modelId="{867A9DB2-66EC-4665-AC30-0AF9935D325A}" type="sibTrans" cxnId="{EB59DF69-3241-47F1-A252-2FDD28A00313}">
      <dgm:prSet/>
      <dgm:spPr/>
      <dgm:t>
        <a:bodyPr/>
        <a:lstStyle/>
        <a:p>
          <a:endParaRPr lang="en-US"/>
        </a:p>
      </dgm:t>
    </dgm:pt>
    <dgm:pt modelId="{8F7F6CA9-B20A-452B-9C80-FB92AEBDF27B}">
      <dgm:prSet custT="1"/>
      <dgm:spPr/>
      <dgm:t>
        <a:bodyPr/>
        <a:lstStyle/>
        <a:p>
          <a:r>
            <a:rPr lang="en-US" sz="1000" b="1" dirty="0" smtClean="0">
              <a:solidFill>
                <a:schemeClr val="accent4">
                  <a:lumMod val="50000"/>
                </a:schemeClr>
              </a:solidFill>
            </a:rPr>
            <a:t>anti-assembly strategy</a:t>
          </a:r>
        </a:p>
      </dgm:t>
    </dgm:pt>
    <dgm:pt modelId="{EAD90F23-00FD-4780-9276-FA4648D5F69A}" type="parTrans" cxnId="{AA76BCE3-37B2-4826-937D-35D58F64D5B5}">
      <dgm:prSet/>
      <dgm:spPr/>
      <dgm:t>
        <a:bodyPr/>
        <a:lstStyle/>
        <a:p>
          <a:endParaRPr lang="en-US"/>
        </a:p>
      </dgm:t>
    </dgm:pt>
    <dgm:pt modelId="{9AF22EE4-682E-474C-8DE9-68AB312CAC4A}" type="sibTrans" cxnId="{AA76BCE3-37B2-4826-937D-35D58F64D5B5}">
      <dgm:prSet/>
      <dgm:spPr/>
      <dgm:t>
        <a:bodyPr/>
        <a:lstStyle/>
        <a:p>
          <a:endParaRPr lang="en-US"/>
        </a:p>
      </dgm:t>
    </dgm:pt>
    <dgm:pt modelId="{BC97475B-DDED-4CC6-B456-124A0DD3A169}">
      <dgm:prSet custT="1"/>
      <dgm:spPr/>
      <dgm:t>
        <a:bodyPr/>
        <a:lstStyle/>
        <a:p>
          <a:r>
            <a:rPr lang="en-US" sz="1000" b="1" dirty="0" smtClean="0">
              <a:solidFill>
                <a:schemeClr val="accent4">
                  <a:lumMod val="50000"/>
                </a:schemeClr>
              </a:solidFill>
            </a:rPr>
            <a:t>Anti-</a:t>
          </a:r>
          <a:r>
            <a:rPr lang="en-US" sz="1000" b="1" dirty="0" err="1" smtClean="0">
              <a:solidFill>
                <a:schemeClr val="accent4">
                  <a:lumMod val="50000"/>
                </a:schemeClr>
              </a:solidFill>
            </a:rPr>
            <a:t>amyloid</a:t>
          </a:r>
          <a:r>
            <a:rPr lang="en-US" sz="1000" b="1" dirty="0" smtClean="0">
              <a:solidFill>
                <a:schemeClr val="accent4">
                  <a:lumMod val="50000"/>
                </a:schemeClr>
              </a:solidFill>
            </a:rPr>
            <a:t> toxicity</a:t>
          </a:r>
        </a:p>
      </dgm:t>
    </dgm:pt>
    <dgm:pt modelId="{C7404652-5D57-4444-AA61-CE11096F1BDF}" type="parTrans" cxnId="{C03D91AC-094E-4AAB-BA6F-EDD5A9D056C2}">
      <dgm:prSet/>
      <dgm:spPr/>
      <dgm:t>
        <a:bodyPr/>
        <a:lstStyle/>
        <a:p>
          <a:endParaRPr lang="en-US"/>
        </a:p>
      </dgm:t>
    </dgm:pt>
    <dgm:pt modelId="{07D5F152-5991-45EB-82DF-2CF174EDCDEA}" type="sibTrans" cxnId="{C03D91AC-094E-4AAB-BA6F-EDD5A9D056C2}">
      <dgm:prSet/>
      <dgm:spPr/>
      <dgm:t>
        <a:bodyPr/>
        <a:lstStyle/>
        <a:p>
          <a:endParaRPr lang="en-US"/>
        </a:p>
      </dgm:t>
    </dgm:pt>
    <dgm:pt modelId="{267ABDE8-9EC1-4E15-A4F2-B61BCC237BF9}">
      <dgm:prSet custT="1"/>
      <dgm:spPr/>
      <dgm:t>
        <a:bodyPr/>
        <a:lstStyle/>
        <a:p>
          <a:r>
            <a:rPr lang="en-US" sz="1000" b="1" dirty="0" err="1" smtClean="0">
              <a:solidFill>
                <a:schemeClr val="accent4">
                  <a:lumMod val="50000"/>
                </a:schemeClr>
              </a:solidFill>
            </a:rPr>
            <a:t>Nanogels</a:t>
          </a:r>
          <a:r>
            <a:rPr lang="en-US" sz="1000" b="1" dirty="0" smtClean="0">
              <a:solidFill>
                <a:schemeClr val="accent4">
                  <a:lumMod val="50000"/>
                </a:schemeClr>
              </a:solidFill>
            </a:rPr>
            <a:t> artificial chaperons</a:t>
          </a:r>
        </a:p>
      </dgm:t>
    </dgm:pt>
    <dgm:pt modelId="{E7972BE4-BAFE-4D4F-932B-179539D563C7}" type="parTrans" cxnId="{3A097643-FAC2-4C35-B951-600484B6F124}">
      <dgm:prSet/>
      <dgm:spPr/>
      <dgm:t>
        <a:bodyPr/>
        <a:lstStyle/>
        <a:p>
          <a:endParaRPr lang="en-US"/>
        </a:p>
      </dgm:t>
    </dgm:pt>
    <dgm:pt modelId="{5BD452C4-7C3E-477D-8CE7-3C07D6F17E1E}" type="sibTrans" cxnId="{3A097643-FAC2-4C35-B951-600484B6F124}">
      <dgm:prSet/>
      <dgm:spPr/>
      <dgm:t>
        <a:bodyPr/>
        <a:lstStyle/>
        <a:p>
          <a:endParaRPr lang="en-US"/>
        </a:p>
      </dgm:t>
    </dgm:pt>
    <dgm:pt modelId="{92696F13-DE8A-46C3-8540-E5477E2A32D2}">
      <dgm:prSet custT="1"/>
      <dgm:spPr/>
      <dgm:t>
        <a:bodyPr/>
        <a:lstStyle/>
        <a:p>
          <a:r>
            <a:rPr lang="en-US" sz="1000" b="1" dirty="0" err="1" smtClean="0">
              <a:solidFill>
                <a:schemeClr val="accent4">
                  <a:lumMod val="50000"/>
                </a:schemeClr>
              </a:solidFill>
            </a:rPr>
            <a:t>Dendrimers</a:t>
          </a:r>
          <a:endParaRPr lang="en-US" sz="1000" b="1" dirty="0" smtClean="0">
            <a:solidFill>
              <a:schemeClr val="accent4">
                <a:lumMod val="50000"/>
              </a:schemeClr>
            </a:solidFill>
          </a:endParaRPr>
        </a:p>
      </dgm:t>
    </dgm:pt>
    <dgm:pt modelId="{593E35B7-E2A7-4D22-A67D-5EF484C17768}" type="parTrans" cxnId="{00A10F55-DE9E-4A02-B6E3-0AE34AAED997}">
      <dgm:prSet/>
      <dgm:spPr/>
      <dgm:t>
        <a:bodyPr/>
        <a:lstStyle/>
        <a:p>
          <a:endParaRPr lang="en-US"/>
        </a:p>
      </dgm:t>
    </dgm:pt>
    <dgm:pt modelId="{C48E8573-89DB-4CC6-B37E-7C53E3E99727}" type="sibTrans" cxnId="{00A10F55-DE9E-4A02-B6E3-0AE34AAED997}">
      <dgm:prSet/>
      <dgm:spPr/>
      <dgm:t>
        <a:bodyPr/>
        <a:lstStyle/>
        <a:p>
          <a:endParaRPr lang="en-US"/>
        </a:p>
      </dgm:t>
    </dgm:pt>
    <dgm:pt modelId="{57C2A0DA-FA78-47E6-B618-0FF1575D20CF}">
      <dgm:prSet custT="1"/>
      <dgm:spPr/>
      <dgm:t>
        <a:bodyPr/>
        <a:lstStyle/>
        <a:p>
          <a:r>
            <a:rPr lang="en-US" sz="1000" b="1" dirty="0" smtClean="0">
              <a:solidFill>
                <a:schemeClr val="accent4">
                  <a:lumMod val="50000"/>
                </a:schemeClr>
              </a:solidFill>
            </a:rPr>
            <a:t>Hydrated </a:t>
          </a:r>
          <a:r>
            <a:rPr lang="en-US" sz="1000" b="1" dirty="0" err="1" smtClean="0">
              <a:solidFill>
                <a:schemeClr val="accent4">
                  <a:lumMod val="50000"/>
                </a:schemeClr>
              </a:solidFill>
            </a:rPr>
            <a:t>Fulleren</a:t>
          </a:r>
          <a:endParaRPr lang="en-US" sz="1000" b="1" dirty="0" smtClean="0">
            <a:solidFill>
              <a:schemeClr val="accent4">
                <a:lumMod val="50000"/>
              </a:schemeClr>
            </a:solidFill>
          </a:endParaRPr>
        </a:p>
      </dgm:t>
    </dgm:pt>
    <dgm:pt modelId="{E501B767-B69E-41AB-948E-413554079B5F}" type="parTrans" cxnId="{3DCFE39F-97E3-43C1-953D-5907B814DC7B}">
      <dgm:prSet/>
      <dgm:spPr/>
      <dgm:t>
        <a:bodyPr/>
        <a:lstStyle/>
        <a:p>
          <a:endParaRPr lang="en-US"/>
        </a:p>
      </dgm:t>
    </dgm:pt>
    <dgm:pt modelId="{80726DBB-5DD9-4EA6-A5D1-7D3137DB753B}" type="sibTrans" cxnId="{3DCFE39F-97E3-43C1-953D-5907B814DC7B}">
      <dgm:prSet/>
      <dgm:spPr/>
      <dgm:t>
        <a:bodyPr/>
        <a:lstStyle/>
        <a:p>
          <a:endParaRPr lang="en-US"/>
        </a:p>
      </dgm:t>
    </dgm:pt>
    <dgm:pt modelId="{67E73E1C-1F8B-42A2-9C13-5A797D108480}">
      <dgm:prSet custT="1"/>
      <dgm:spPr/>
      <dgm:t>
        <a:bodyPr/>
        <a:lstStyle/>
        <a:p>
          <a:r>
            <a:rPr lang="en-US" sz="1000" b="1" dirty="0" smtClean="0">
              <a:solidFill>
                <a:schemeClr val="accent4">
                  <a:lumMod val="50000"/>
                </a:schemeClr>
              </a:solidFill>
            </a:rPr>
            <a:t>Nanoparticles mediated Thermal energy supply</a:t>
          </a:r>
        </a:p>
      </dgm:t>
    </dgm:pt>
    <dgm:pt modelId="{98E568AC-C8D2-4E7C-A46E-23F4F6C3AF92}" type="parTrans" cxnId="{EDACCE56-F32E-4646-99B4-5B506D34502F}">
      <dgm:prSet/>
      <dgm:spPr/>
      <dgm:t>
        <a:bodyPr/>
        <a:lstStyle/>
        <a:p>
          <a:endParaRPr lang="en-US"/>
        </a:p>
      </dgm:t>
    </dgm:pt>
    <dgm:pt modelId="{97C5A7F9-65F0-4EC3-842B-AC2C16BF1BB4}" type="sibTrans" cxnId="{EDACCE56-F32E-4646-99B4-5B506D34502F}">
      <dgm:prSet/>
      <dgm:spPr/>
      <dgm:t>
        <a:bodyPr/>
        <a:lstStyle/>
        <a:p>
          <a:endParaRPr lang="en-US"/>
        </a:p>
      </dgm:t>
    </dgm:pt>
    <dgm:pt modelId="{8DB5D9DC-C349-4551-8DDF-F85C9DC05BAF}">
      <dgm:prSet custT="1"/>
      <dgm:spPr/>
      <dgm:t>
        <a:bodyPr/>
        <a:lstStyle/>
        <a:p>
          <a:r>
            <a:rPr lang="en-US" sz="1000" b="1" dirty="0" err="1" smtClean="0">
              <a:solidFill>
                <a:schemeClr val="accent4">
                  <a:lumMod val="50000"/>
                </a:schemeClr>
              </a:solidFill>
            </a:rPr>
            <a:t>Dendrimers</a:t>
          </a:r>
          <a:endParaRPr lang="en-US" sz="1000" b="1" dirty="0" smtClean="0">
            <a:solidFill>
              <a:schemeClr val="accent4">
                <a:lumMod val="50000"/>
              </a:schemeClr>
            </a:solidFill>
          </a:endParaRPr>
        </a:p>
      </dgm:t>
    </dgm:pt>
    <dgm:pt modelId="{44760C0F-C74B-4F51-88E5-FBA0533FC7A3}" type="parTrans" cxnId="{D6957BF1-D13C-4274-8521-516446A62CF7}">
      <dgm:prSet/>
      <dgm:spPr/>
      <dgm:t>
        <a:bodyPr/>
        <a:lstStyle/>
        <a:p>
          <a:endParaRPr lang="en-US"/>
        </a:p>
      </dgm:t>
    </dgm:pt>
    <dgm:pt modelId="{7C61C950-9B25-41CD-8B07-409DD3AC3A64}" type="sibTrans" cxnId="{D6957BF1-D13C-4274-8521-516446A62CF7}">
      <dgm:prSet/>
      <dgm:spPr/>
      <dgm:t>
        <a:bodyPr/>
        <a:lstStyle/>
        <a:p>
          <a:endParaRPr lang="en-US"/>
        </a:p>
      </dgm:t>
    </dgm:pt>
    <dgm:pt modelId="{A25BD293-D526-4C96-A380-C0EF14FF48A7}">
      <dgm:prSet/>
      <dgm:spPr/>
      <dgm:t>
        <a:bodyPr/>
        <a:lstStyle/>
        <a:p>
          <a:r>
            <a:rPr lang="en-US" b="1" dirty="0" err="1" smtClean="0">
              <a:solidFill>
                <a:schemeClr val="accent4">
                  <a:lumMod val="50000"/>
                </a:schemeClr>
              </a:solidFill>
            </a:rPr>
            <a:t>Memantine</a:t>
          </a:r>
          <a:r>
            <a:rPr lang="en-US" b="1" dirty="0" smtClean="0">
              <a:solidFill>
                <a:schemeClr val="accent4">
                  <a:lumMod val="50000"/>
                </a:schemeClr>
              </a:solidFill>
            </a:rPr>
            <a:t> (adamantine nanotechnology building block)</a:t>
          </a:r>
          <a:endParaRPr lang="en-US" b="1" dirty="0">
            <a:solidFill>
              <a:schemeClr val="accent4">
                <a:lumMod val="50000"/>
              </a:schemeClr>
            </a:solidFill>
          </a:endParaRPr>
        </a:p>
      </dgm:t>
    </dgm:pt>
    <dgm:pt modelId="{7B140774-9BCC-439C-8423-579D9A194B2C}" type="parTrans" cxnId="{0AAE5336-0DF9-45FF-A7E7-1D8D5F090E32}">
      <dgm:prSet/>
      <dgm:spPr/>
      <dgm:t>
        <a:bodyPr/>
        <a:lstStyle/>
        <a:p>
          <a:endParaRPr lang="en-US"/>
        </a:p>
      </dgm:t>
    </dgm:pt>
    <dgm:pt modelId="{FB89203E-A4B4-4F88-A83B-A6917867E8EB}" type="sibTrans" cxnId="{0AAE5336-0DF9-45FF-A7E7-1D8D5F090E32}">
      <dgm:prSet/>
      <dgm:spPr/>
      <dgm:t>
        <a:bodyPr/>
        <a:lstStyle/>
        <a:p>
          <a:endParaRPr lang="en-US"/>
        </a:p>
      </dgm:t>
    </dgm:pt>
    <dgm:pt modelId="{E0C4A09C-850A-438C-BE8A-0B3B1674C62B}" type="pres">
      <dgm:prSet presAssocID="{8DC7C604-9B10-4120-9339-EE120B990CA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3B148B-6B4C-4EB8-A423-83A7AB48265F}" type="pres">
      <dgm:prSet presAssocID="{5D872BB5-B18D-4EDD-A116-FFD64E28BF84}" presName="root1" presStyleCnt="0"/>
      <dgm:spPr/>
    </dgm:pt>
    <dgm:pt modelId="{65A3AAE3-4B7D-4AA8-A462-8D5286257448}" type="pres">
      <dgm:prSet presAssocID="{5D872BB5-B18D-4EDD-A116-FFD64E28BF84}" presName="LevelOneTextNode" presStyleLbl="node0" presStyleIdx="0" presStyleCnt="1" custScaleX="155441" custScaleY="123539" custLinFactNeighborX="-44435" custLinFactNeighborY="-268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E19D09-CD97-471A-BD69-C2D4F2597E04}" type="pres">
      <dgm:prSet presAssocID="{5D872BB5-B18D-4EDD-A116-FFD64E28BF84}" presName="level2hierChild" presStyleCnt="0"/>
      <dgm:spPr/>
    </dgm:pt>
    <dgm:pt modelId="{04566AA6-F5FD-42F6-9B79-06BAE2620F8A}" type="pres">
      <dgm:prSet presAssocID="{75DAA25D-E66D-41BA-B5ED-0305368D62C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7E2D756-504D-4A24-9DE4-746D50D63E3F}" type="pres">
      <dgm:prSet presAssocID="{75DAA25D-E66D-41BA-B5ED-0305368D62C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F2B7B52-94DF-4A11-B96A-33C1DCF2B820}" type="pres">
      <dgm:prSet presAssocID="{25D0079F-D806-490C-A077-F81CBC046C31}" presName="root2" presStyleCnt="0"/>
      <dgm:spPr/>
    </dgm:pt>
    <dgm:pt modelId="{B04EBAF5-95B4-4BFF-85BA-0F3C88FCDE12}" type="pres">
      <dgm:prSet presAssocID="{25D0079F-D806-490C-A077-F81CBC046C31}" presName="LevelTwoTextNode" presStyleLbl="node2" presStyleIdx="0" presStyleCnt="3" custScaleX="145494" custScaleY="145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3A74FF-4627-4ED2-BD62-F77A2BE3BD60}" type="pres">
      <dgm:prSet presAssocID="{25D0079F-D806-490C-A077-F81CBC046C31}" presName="level3hierChild" presStyleCnt="0"/>
      <dgm:spPr/>
    </dgm:pt>
    <dgm:pt modelId="{7D88B8FA-2AA8-44BB-A8B9-8E9973F19877}" type="pres">
      <dgm:prSet presAssocID="{9AA0A7B9-7EF6-4A58-A2BC-4F8BC64EB3DA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981A1F0A-7C9E-44C4-9F22-7CA048A4FFBE}" type="pres">
      <dgm:prSet presAssocID="{9AA0A7B9-7EF6-4A58-A2BC-4F8BC64EB3DA}" presName="connTx" presStyleLbl="parChTrans1D3" presStyleIdx="0" presStyleCnt="7"/>
      <dgm:spPr/>
      <dgm:t>
        <a:bodyPr/>
        <a:lstStyle/>
        <a:p>
          <a:endParaRPr lang="en-US"/>
        </a:p>
      </dgm:t>
    </dgm:pt>
    <dgm:pt modelId="{747D1882-750A-4AB3-A97E-285A3E233A05}" type="pres">
      <dgm:prSet presAssocID="{E5F6576B-FFA9-458F-9FDD-BC1B58D736D4}" presName="root2" presStyleCnt="0"/>
      <dgm:spPr/>
    </dgm:pt>
    <dgm:pt modelId="{73DC6D5B-9FE0-4CDD-B5AB-024A1A809A2A}" type="pres">
      <dgm:prSet presAssocID="{E5F6576B-FFA9-458F-9FDD-BC1B58D736D4}" presName="LevelTwoTextNode" presStyleLbl="node3" presStyleIdx="0" presStyleCnt="7" custScaleX="173887" custScaleY="82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00DC49-6ED6-4727-AA6F-ADE723021CAD}" type="pres">
      <dgm:prSet presAssocID="{E5F6576B-FFA9-458F-9FDD-BC1B58D736D4}" presName="level3hierChild" presStyleCnt="0"/>
      <dgm:spPr/>
    </dgm:pt>
    <dgm:pt modelId="{F1684836-D327-4184-BC3A-BCD4D27BD6A1}" type="pres">
      <dgm:prSet presAssocID="{9E25BFD0-C20F-411E-A8BD-F0645F2E013B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D5588973-6CDC-47FB-B0E6-A87B877FBD76}" type="pres">
      <dgm:prSet presAssocID="{9E25BFD0-C20F-411E-A8BD-F0645F2E013B}" presName="connTx" presStyleLbl="parChTrans1D3" presStyleIdx="1" presStyleCnt="7"/>
      <dgm:spPr/>
      <dgm:t>
        <a:bodyPr/>
        <a:lstStyle/>
        <a:p>
          <a:endParaRPr lang="en-US"/>
        </a:p>
      </dgm:t>
    </dgm:pt>
    <dgm:pt modelId="{EFD739B3-81EF-433E-9FAF-9449A6905F35}" type="pres">
      <dgm:prSet presAssocID="{7547F7A8-30FE-40BA-8240-504C7F7E1D7B}" presName="root2" presStyleCnt="0"/>
      <dgm:spPr/>
    </dgm:pt>
    <dgm:pt modelId="{F6405435-32A4-4856-9125-A41F45406346}" type="pres">
      <dgm:prSet presAssocID="{7547F7A8-30FE-40BA-8240-504C7F7E1D7B}" presName="LevelTwoTextNode" presStyleLbl="node3" presStyleIdx="1" presStyleCnt="7" custScaleX="140360" custScaleY="112800" custLinFactNeighborX="15368" custLinFactNeighborY="48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2D5703-9208-4FC6-B22F-A848E439AED1}" type="pres">
      <dgm:prSet presAssocID="{7547F7A8-30FE-40BA-8240-504C7F7E1D7B}" presName="level3hierChild" presStyleCnt="0"/>
      <dgm:spPr/>
    </dgm:pt>
    <dgm:pt modelId="{AF9D2429-310D-43D3-A9B5-0E1C9F8F6219}" type="pres">
      <dgm:prSet presAssocID="{7F720198-2D7F-4F28-81A3-731111196E0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9190938C-30F9-4997-A591-0C791AD38DD4}" type="pres">
      <dgm:prSet presAssocID="{7F720198-2D7F-4F28-81A3-731111196E0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6A908A2-E633-48BE-B3B3-3063C6414801}" type="pres">
      <dgm:prSet presAssocID="{37EAAB11-2989-49BC-A645-B47DCD254FC6}" presName="root2" presStyleCnt="0"/>
      <dgm:spPr/>
    </dgm:pt>
    <dgm:pt modelId="{C3F40B66-E138-4037-B320-5FBE8BA8BC81}" type="pres">
      <dgm:prSet presAssocID="{37EAAB11-2989-49BC-A645-B47DCD254FC6}" presName="LevelTwoTextNode" presStyleLbl="node2" presStyleIdx="1" presStyleCnt="3" custScaleX="145494" custScaleY="145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97DC2B-5CEF-4FC6-ADAE-83EA7D893BFC}" type="pres">
      <dgm:prSet presAssocID="{37EAAB11-2989-49BC-A645-B47DCD254FC6}" presName="level3hierChild" presStyleCnt="0"/>
      <dgm:spPr/>
    </dgm:pt>
    <dgm:pt modelId="{2F97FFCB-92BA-4F2F-AFD8-CD85DE6DB3A7}" type="pres">
      <dgm:prSet presAssocID="{8698ACD1-6CBF-4A83-956F-9F67B71EB9BE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0F12F8F3-BCC3-49D8-A117-CE7E4F9D82CE}" type="pres">
      <dgm:prSet presAssocID="{8698ACD1-6CBF-4A83-956F-9F67B71EB9BE}" presName="connTx" presStyleLbl="parChTrans1D3" presStyleIdx="2" presStyleCnt="7"/>
      <dgm:spPr/>
      <dgm:t>
        <a:bodyPr/>
        <a:lstStyle/>
        <a:p>
          <a:endParaRPr lang="en-US"/>
        </a:p>
      </dgm:t>
    </dgm:pt>
    <dgm:pt modelId="{C4C79C30-23F9-45D7-9AEE-0AE9AC244678}" type="pres">
      <dgm:prSet presAssocID="{AD9EBDE9-8F91-477F-A105-FAE1423E1547}" presName="root2" presStyleCnt="0"/>
      <dgm:spPr/>
    </dgm:pt>
    <dgm:pt modelId="{C0361779-E712-47DF-A839-7EEA65B1C389}" type="pres">
      <dgm:prSet presAssocID="{AD9EBDE9-8F91-477F-A105-FAE1423E1547}" presName="LevelTwoTextNode" presStyleLbl="node3" presStyleIdx="2" presStyleCnt="7" custLinFactNeighborX="45545" custLinFactNeighborY="20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9710BA-08B2-4299-B453-834E921B9B56}" type="pres">
      <dgm:prSet presAssocID="{AD9EBDE9-8F91-477F-A105-FAE1423E1547}" presName="level3hierChild" presStyleCnt="0"/>
      <dgm:spPr/>
    </dgm:pt>
    <dgm:pt modelId="{6EFF9D7C-7E35-4022-8259-0A01DECE249D}" type="pres">
      <dgm:prSet presAssocID="{44760C0F-C74B-4F51-88E5-FBA0533FC7A3}" presName="conn2-1" presStyleLbl="parChTrans1D4" presStyleIdx="0" presStyleCnt="5"/>
      <dgm:spPr/>
      <dgm:t>
        <a:bodyPr/>
        <a:lstStyle/>
        <a:p>
          <a:endParaRPr lang="en-US"/>
        </a:p>
      </dgm:t>
    </dgm:pt>
    <dgm:pt modelId="{2C41F84A-634E-4340-B3E8-7309D68BAB3C}" type="pres">
      <dgm:prSet presAssocID="{44760C0F-C74B-4F51-88E5-FBA0533FC7A3}" presName="connTx" presStyleLbl="parChTrans1D4" presStyleIdx="0" presStyleCnt="5"/>
      <dgm:spPr/>
      <dgm:t>
        <a:bodyPr/>
        <a:lstStyle/>
        <a:p>
          <a:endParaRPr lang="en-US"/>
        </a:p>
      </dgm:t>
    </dgm:pt>
    <dgm:pt modelId="{DBFF5E39-2684-44B6-8BCE-C0B53BEA3456}" type="pres">
      <dgm:prSet presAssocID="{8DB5D9DC-C349-4551-8DDF-F85C9DC05BAF}" presName="root2" presStyleCnt="0"/>
      <dgm:spPr/>
    </dgm:pt>
    <dgm:pt modelId="{C4F5967E-A9FF-4856-926D-6762882053EB}" type="pres">
      <dgm:prSet presAssocID="{8DB5D9DC-C349-4551-8DDF-F85C9DC05BAF}" presName="LevelTwoTextNode" presStyleLbl="node4" presStyleIdx="0" presStyleCnt="5" custLinFactX="8401" custLinFactNeighborX="100000" custLinFactNeighborY="-663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C42E12-5508-44AE-BF79-2D0E8DE4ABE5}" type="pres">
      <dgm:prSet presAssocID="{8DB5D9DC-C349-4551-8DDF-F85C9DC05BAF}" presName="level3hierChild" presStyleCnt="0"/>
      <dgm:spPr/>
    </dgm:pt>
    <dgm:pt modelId="{E857B7E8-B27D-45D5-9C98-995C262D5C9A}" type="pres">
      <dgm:prSet presAssocID="{58D53AC0-18A5-433E-ABE8-6B5880C363B5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4AB5F74A-9DDB-4FF8-8421-C54D050C1CD5}" type="pres">
      <dgm:prSet presAssocID="{58D53AC0-18A5-433E-ABE8-6B5880C363B5}" presName="connTx" presStyleLbl="parChTrans1D3" presStyleIdx="3" presStyleCnt="7"/>
      <dgm:spPr/>
      <dgm:t>
        <a:bodyPr/>
        <a:lstStyle/>
        <a:p>
          <a:endParaRPr lang="en-US"/>
        </a:p>
      </dgm:t>
    </dgm:pt>
    <dgm:pt modelId="{548639C4-B96F-4901-8246-F4872DE5A26E}" type="pres">
      <dgm:prSet presAssocID="{9471B935-15B7-434F-876E-EF710702FC05}" presName="root2" presStyleCnt="0"/>
      <dgm:spPr/>
    </dgm:pt>
    <dgm:pt modelId="{22E03D85-8C57-4736-85F1-F175812D647A}" type="pres">
      <dgm:prSet presAssocID="{9471B935-15B7-434F-876E-EF710702FC05}" presName="LevelTwoTextNode" presStyleLbl="node3" presStyleIdx="3" presStyleCnt="7" custScaleX="138766" custLinFactNeighborX="38300" custLinFactNeighborY="359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430F81-A634-4294-B556-49109D918BB9}" type="pres">
      <dgm:prSet presAssocID="{9471B935-15B7-434F-876E-EF710702FC05}" presName="level3hierChild" presStyleCnt="0"/>
      <dgm:spPr/>
    </dgm:pt>
    <dgm:pt modelId="{206BD0AC-4C69-4CE7-A0C4-B0CA6BCE20A1}" type="pres">
      <dgm:prSet presAssocID="{98E568AC-C8D2-4E7C-A46E-23F4F6C3AF92}" presName="conn2-1" presStyleLbl="parChTrans1D4" presStyleIdx="1" presStyleCnt="5"/>
      <dgm:spPr/>
      <dgm:t>
        <a:bodyPr/>
        <a:lstStyle/>
        <a:p>
          <a:endParaRPr lang="en-US"/>
        </a:p>
      </dgm:t>
    </dgm:pt>
    <dgm:pt modelId="{BC1FB362-C051-428A-ABEE-5E05DD2CDD3E}" type="pres">
      <dgm:prSet presAssocID="{98E568AC-C8D2-4E7C-A46E-23F4F6C3AF92}" presName="connTx" presStyleLbl="parChTrans1D4" presStyleIdx="1" presStyleCnt="5"/>
      <dgm:spPr/>
      <dgm:t>
        <a:bodyPr/>
        <a:lstStyle/>
        <a:p>
          <a:endParaRPr lang="en-US"/>
        </a:p>
      </dgm:t>
    </dgm:pt>
    <dgm:pt modelId="{CBA55B4F-EB50-43AB-AD3D-CF2F66AE0C06}" type="pres">
      <dgm:prSet presAssocID="{67E73E1C-1F8B-42A2-9C13-5A797D108480}" presName="root2" presStyleCnt="0"/>
      <dgm:spPr/>
    </dgm:pt>
    <dgm:pt modelId="{9991032A-E3D6-4015-932E-23CC337BAA34}" type="pres">
      <dgm:prSet presAssocID="{67E73E1C-1F8B-42A2-9C13-5A797D108480}" presName="LevelTwoTextNode" presStyleLbl="node4" presStyleIdx="1" presStyleCnt="5" custScaleX="177341" custLinFactNeighborX="55145" custLinFactNeighborY="-21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0377B2-0901-4C8A-B3BA-1D9E23532D0C}" type="pres">
      <dgm:prSet presAssocID="{67E73E1C-1F8B-42A2-9C13-5A797D108480}" presName="level3hierChild" presStyleCnt="0"/>
      <dgm:spPr/>
    </dgm:pt>
    <dgm:pt modelId="{15B35618-DD8A-4364-A2AB-1C93293C7E5A}" type="pres">
      <dgm:prSet presAssocID="{EAD90F23-00FD-4780-9276-FA4648D5F69A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FE8A92EA-6BCA-4682-995A-9E595C982606}" type="pres">
      <dgm:prSet presAssocID="{EAD90F23-00FD-4780-9276-FA4648D5F69A}" presName="connTx" presStyleLbl="parChTrans1D3" presStyleIdx="4" presStyleCnt="7"/>
      <dgm:spPr/>
      <dgm:t>
        <a:bodyPr/>
        <a:lstStyle/>
        <a:p>
          <a:endParaRPr lang="en-US"/>
        </a:p>
      </dgm:t>
    </dgm:pt>
    <dgm:pt modelId="{543295CD-57F5-482F-B543-C7FD884FDCD7}" type="pres">
      <dgm:prSet presAssocID="{8F7F6CA9-B20A-452B-9C80-FB92AEBDF27B}" presName="root2" presStyleCnt="0"/>
      <dgm:spPr/>
    </dgm:pt>
    <dgm:pt modelId="{C3235E26-DE90-426C-B7BC-801188A7AF35}" type="pres">
      <dgm:prSet presAssocID="{8F7F6CA9-B20A-452B-9C80-FB92AEBDF27B}" presName="LevelTwoTextNode" presStyleLbl="node3" presStyleIdx="4" presStyleCnt="7" custLinFactNeighborX="16565" custLinFactNeighborY="523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6A4134-71D7-49E0-A18E-5AAB07FDB7EB}" type="pres">
      <dgm:prSet presAssocID="{8F7F6CA9-B20A-452B-9C80-FB92AEBDF27B}" presName="level3hierChild" presStyleCnt="0"/>
      <dgm:spPr/>
    </dgm:pt>
    <dgm:pt modelId="{C24AB961-4556-424F-BD32-1751AFE03554}" type="pres">
      <dgm:prSet presAssocID="{E7972BE4-BAFE-4D4F-932B-179539D563C7}" presName="conn2-1" presStyleLbl="parChTrans1D4" presStyleIdx="2" presStyleCnt="5"/>
      <dgm:spPr/>
      <dgm:t>
        <a:bodyPr/>
        <a:lstStyle/>
        <a:p>
          <a:endParaRPr lang="en-US"/>
        </a:p>
      </dgm:t>
    </dgm:pt>
    <dgm:pt modelId="{A569134D-6668-4037-8CD7-FA60447B261E}" type="pres">
      <dgm:prSet presAssocID="{E7972BE4-BAFE-4D4F-932B-179539D563C7}" presName="connTx" presStyleLbl="parChTrans1D4" presStyleIdx="2" presStyleCnt="5"/>
      <dgm:spPr/>
      <dgm:t>
        <a:bodyPr/>
        <a:lstStyle/>
        <a:p>
          <a:endParaRPr lang="en-US"/>
        </a:p>
      </dgm:t>
    </dgm:pt>
    <dgm:pt modelId="{B4A01313-6394-42D6-8DF1-3C5971D41400}" type="pres">
      <dgm:prSet presAssocID="{267ABDE8-9EC1-4E15-A4F2-B61BCC237BF9}" presName="root2" presStyleCnt="0"/>
      <dgm:spPr/>
    </dgm:pt>
    <dgm:pt modelId="{2D4175E4-9549-40EF-9D14-83AC77860533}" type="pres">
      <dgm:prSet presAssocID="{267ABDE8-9EC1-4E15-A4F2-B61BCC237BF9}" presName="LevelTwoTextNode" presStyleLbl="node4" presStyleIdx="2" presStyleCnt="5" custScaleX="150927" custLinFactNeighborX="79421" custLinFactNeighborY="369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2F6234-6320-4BC9-8CD8-8E61EA6D9BD1}" type="pres">
      <dgm:prSet presAssocID="{267ABDE8-9EC1-4E15-A4F2-B61BCC237BF9}" presName="level3hierChild" presStyleCnt="0"/>
      <dgm:spPr/>
    </dgm:pt>
    <dgm:pt modelId="{11DAC787-B88F-4E44-BC1D-6C09F7BA2B0F}" type="pres">
      <dgm:prSet presAssocID="{593E35B7-E2A7-4D22-A67D-5EF484C17768}" presName="conn2-1" presStyleLbl="parChTrans1D4" presStyleIdx="3" presStyleCnt="5"/>
      <dgm:spPr/>
      <dgm:t>
        <a:bodyPr/>
        <a:lstStyle/>
        <a:p>
          <a:endParaRPr lang="en-US"/>
        </a:p>
      </dgm:t>
    </dgm:pt>
    <dgm:pt modelId="{DEA88CB5-AD07-4CBF-96FC-ACA1C0ED799F}" type="pres">
      <dgm:prSet presAssocID="{593E35B7-E2A7-4D22-A67D-5EF484C17768}" presName="connTx" presStyleLbl="parChTrans1D4" presStyleIdx="3" presStyleCnt="5"/>
      <dgm:spPr/>
      <dgm:t>
        <a:bodyPr/>
        <a:lstStyle/>
        <a:p>
          <a:endParaRPr lang="en-US"/>
        </a:p>
      </dgm:t>
    </dgm:pt>
    <dgm:pt modelId="{66EC1B20-48C3-4B4B-84F1-D791BF6158DA}" type="pres">
      <dgm:prSet presAssocID="{92696F13-DE8A-46C3-8540-E5477E2A32D2}" presName="root2" presStyleCnt="0"/>
      <dgm:spPr/>
    </dgm:pt>
    <dgm:pt modelId="{8F675364-64E8-4AAB-B67F-7B97C32E3D03}" type="pres">
      <dgm:prSet presAssocID="{92696F13-DE8A-46C3-8540-E5477E2A32D2}" presName="LevelTwoTextNode" presStyleLbl="node4" presStyleIdx="3" presStyleCnt="5" custLinFactNeighborX="79421" custLinFactNeighborY="233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700E3C-80C5-4878-A25C-9E55FB8DBFDB}" type="pres">
      <dgm:prSet presAssocID="{92696F13-DE8A-46C3-8540-E5477E2A32D2}" presName="level3hierChild" presStyleCnt="0"/>
      <dgm:spPr/>
    </dgm:pt>
    <dgm:pt modelId="{CE2AC357-2588-4C78-9C84-DF8052892B47}" type="pres">
      <dgm:prSet presAssocID="{E501B767-B69E-41AB-948E-413554079B5F}" presName="conn2-1" presStyleLbl="parChTrans1D4" presStyleIdx="4" presStyleCnt="5"/>
      <dgm:spPr/>
      <dgm:t>
        <a:bodyPr/>
        <a:lstStyle/>
        <a:p>
          <a:endParaRPr lang="en-US"/>
        </a:p>
      </dgm:t>
    </dgm:pt>
    <dgm:pt modelId="{A73C09F8-C8E1-407D-A931-522825841C27}" type="pres">
      <dgm:prSet presAssocID="{E501B767-B69E-41AB-948E-413554079B5F}" presName="connTx" presStyleLbl="parChTrans1D4" presStyleIdx="4" presStyleCnt="5"/>
      <dgm:spPr/>
      <dgm:t>
        <a:bodyPr/>
        <a:lstStyle/>
        <a:p>
          <a:endParaRPr lang="en-US"/>
        </a:p>
      </dgm:t>
    </dgm:pt>
    <dgm:pt modelId="{BF64FA60-8BB8-4423-90F3-ACF1C9C2849D}" type="pres">
      <dgm:prSet presAssocID="{57C2A0DA-FA78-47E6-B618-0FF1575D20CF}" presName="root2" presStyleCnt="0"/>
      <dgm:spPr/>
    </dgm:pt>
    <dgm:pt modelId="{62A0B601-B794-44BF-8418-E140C9C257C1}" type="pres">
      <dgm:prSet presAssocID="{57C2A0DA-FA78-47E6-B618-0FF1575D20CF}" presName="LevelTwoTextNode" presStyleLbl="node4" presStyleIdx="4" presStyleCnt="5" custLinFactNeighborX="79421" custLinFactNeighborY="242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83E1B-3C76-49BF-B3DB-37E7DDA46EE0}" type="pres">
      <dgm:prSet presAssocID="{57C2A0DA-FA78-47E6-B618-0FF1575D20CF}" presName="level3hierChild" presStyleCnt="0"/>
      <dgm:spPr/>
    </dgm:pt>
    <dgm:pt modelId="{3EB04E8A-395E-4A6A-AF57-D9A5B5F919CF}" type="pres">
      <dgm:prSet presAssocID="{C7404652-5D57-4444-AA61-CE11096F1BDF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946B5955-11A5-483F-8E83-463D95C90C26}" type="pres">
      <dgm:prSet presAssocID="{C7404652-5D57-4444-AA61-CE11096F1BDF}" presName="connTx" presStyleLbl="parChTrans1D3" presStyleIdx="5" presStyleCnt="7"/>
      <dgm:spPr/>
      <dgm:t>
        <a:bodyPr/>
        <a:lstStyle/>
        <a:p>
          <a:endParaRPr lang="en-US"/>
        </a:p>
      </dgm:t>
    </dgm:pt>
    <dgm:pt modelId="{63F3A42B-0690-4F65-B1D6-00A81F246006}" type="pres">
      <dgm:prSet presAssocID="{BC97475B-DDED-4CC6-B456-124A0DD3A169}" presName="root2" presStyleCnt="0"/>
      <dgm:spPr/>
    </dgm:pt>
    <dgm:pt modelId="{50B447B9-03F6-40F7-BAA0-ABEBB119A821}" type="pres">
      <dgm:prSet presAssocID="{BC97475B-DDED-4CC6-B456-124A0DD3A169}" presName="LevelTwoTextNode" presStyleLbl="node3" presStyleIdx="5" presStyleCnt="7" custScaleX="1491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86B34E-82C9-4AB9-B649-C4113AA0A4DB}" type="pres">
      <dgm:prSet presAssocID="{BC97475B-DDED-4CC6-B456-124A0DD3A169}" presName="level3hierChild" presStyleCnt="0"/>
      <dgm:spPr/>
    </dgm:pt>
    <dgm:pt modelId="{201BC897-81CA-46AB-9E5D-ADC1BF68B47C}" type="pres">
      <dgm:prSet presAssocID="{CA455A69-6773-466D-957C-D4A013F6366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30A20383-32FE-4298-BF04-3FEE8B0872F2}" type="pres">
      <dgm:prSet presAssocID="{CA455A69-6773-466D-957C-D4A013F6366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70ECF3C-14C5-49BC-8879-84DD84A7E530}" type="pres">
      <dgm:prSet presAssocID="{1176E3F5-5F8C-47E6-8A24-A41A004BFE54}" presName="root2" presStyleCnt="0"/>
      <dgm:spPr/>
    </dgm:pt>
    <dgm:pt modelId="{D3C2120A-AE9A-4085-9945-9CC2A7854E44}" type="pres">
      <dgm:prSet presAssocID="{1176E3F5-5F8C-47E6-8A24-A41A004BFE54}" presName="LevelTwoTextNode" presStyleLbl="node2" presStyleIdx="2" presStyleCnt="3" custScaleX="145494" custScaleY="145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D0A21C-4A3B-44A5-A218-00559128BE2C}" type="pres">
      <dgm:prSet presAssocID="{1176E3F5-5F8C-47E6-8A24-A41A004BFE54}" presName="level3hierChild" presStyleCnt="0"/>
      <dgm:spPr/>
    </dgm:pt>
    <dgm:pt modelId="{6CAA0C51-08CB-480F-8601-0E400D15BDB9}" type="pres">
      <dgm:prSet presAssocID="{7B140774-9BCC-439C-8423-579D9A194B2C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3AAAD563-FBB2-456C-A185-AF4F865C201B}" type="pres">
      <dgm:prSet presAssocID="{7B140774-9BCC-439C-8423-579D9A194B2C}" presName="connTx" presStyleLbl="parChTrans1D3" presStyleIdx="6" presStyleCnt="7"/>
      <dgm:spPr/>
      <dgm:t>
        <a:bodyPr/>
        <a:lstStyle/>
        <a:p>
          <a:endParaRPr lang="en-US"/>
        </a:p>
      </dgm:t>
    </dgm:pt>
    <dgm:pt modelId="{5116C77E-64D4-4BF6-A279-B8AB56EDC242}" type="pres">
      <dgm:prSet presAssocID="{A25BD293-D526-4C96-A380-C0EF14FF48A7}" presName="root2" presStyleCnt="0"/>
      <dgm:spPr/>
    </dgm:pt>
    <dgm:pt modelId="{9122BF97-8A2A-45B5-B690-5CABE97C0171}" type="pres">
      <dgm:prSet presAssocID="{A25BD293-D526-4C96-A380-C0EF14FF48A7}" presName="LevelTwoTextNode" presStyleLbl="node3" presStyleIdx="6" presStyleCnt="7" custScaleX="291222" custScaleY="108294" custLinFactNeighborX="45178" custLinFactNeighborY="5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04899B-B735-44E2-9C2E-FDB154F024EB}" type="pres">
      <dgm:prSet presAssocID="{A25BD293-D526-4C96-A380-C0EF14FF48A7}" presName="level3hierChild" presStyleCnt="0"/>
      <dgm:spPr/>
    </dgm:pt>
  </dgm:ptLst>
  <dgm:cxnLst>
    <dgm:cxn modelId="{F89FEE93-E1EE-4B57-A769-DE5F47868CE8}" srcId="{25D0079F-D806-490C-A077-F81CBC046C31}" destId="{E5F6576B-FFA9-458F-9FDD-BC1B58D736D4}" srcOrd="0" destOrd="0" parTransId="{9AA0A7B9-7EF6-4A58-A2BC-4F8BC64EB3DA}" sibTransId="{1E28B75D-562C-4FA1-9696-66875190FE6C}"/>
    <dgm:cxn modelId="{168B4939-B00A-4B28-9491-9EDB5ACA2C66}" type="presOf" srcId="{E5F6576B-FFA9-458F-9FDD-BC1B58D736D4}" destId="{73DC6D5B-9FE0-4CDD-B5AB-024A1A809A2A}" srcOrd="0" destOrd="0" presId="urn:microsoft.com/office/officeart/2005/8/layout/hierarchy2"/>
    <dgm:cxn modelId="{CE6EE3F2-8E2C-4CC0-8AB3-0E6C7A2951FF}" type="presOf" srcId="{1176E3F5-5F8C-47E6-8A24-A41A004BFE54}" destId="{D3C2120A-AE9A-4085-9945-9CC2A7854E44}" srcOrd="0" destOrd="0" presId="urn:microsoft.com/office/officeart/2005/8/layout/hierarchy2"/>
    <dgm:cxn modelId="{65E9AD3D-BCA3-42AB-838E-BE660500E5C9}" srcId="{25D0079F-D806-490C-A077-F81CBC046C31}" destId="{7547F7A8-30FE-40BA-8240-504C7F7E1D7B}" srcOrd="1" destOrd="0" parTransId="{9E25BFD0-C20F-411E-A8BD-F0645F2E013B}" sibTransId="{D2CC32C1-D33B-423A-900B-855D995839A7}"/>
    <dgm:cxn modelId="{419DABFD-0AFA-458B-A7F8-49CACFC13E58}" type="presOf" srcId="{58D53AC0-18A5-433E-ABE8-6B5880C363B5}" destId="{4AB5F74A-9DDB-4FF8-8421-C54D050C1CD5}" srcOrd="1" destOrd="0" presId="urn:microsoft.com/office/officeart/2005/8/layout/hierarchy2"/>
    <dgm:cxn modelId="{C7043233-FE7F-4D9B-83BA-E61308DFA8F5}" type="presOf" srcId="{8F7F6CA9-B20A-452B-9C80-FB92AEBDF27B}" destId="{C3235E26-DE90-426C-B7BC-801188A7AF35}" srcOrd="0" destOrd="0" presId="urn:microsoft.com/office/officeart/2005/8/layout/hierarchy2"/>
    <dgm:cxn modelId="{3DCFE39F-97E3-43C1-953D-5907B814DC7B}" srcId="{8F7F6CA9-B20A-452B-9C80-FB92AEBDF27B}" destId="{57C2A0DA-FA78-47E6-B618-0FF1575D20CF}" srcOrd="2" destOrd="0" parTransId="{E501B767-B69E-41AB-948E-413554079B5F}" sibTransId="{80726DBB-5DD9-4EA6-A5D1-7D3137DB753B}"/>
    <dgm:cxn modelId="{8ACF2EF7-8746-4283-8CDD-C443943AC8D8}" srcId="{37EAAB11-2989-49BC-A645-B47DCD254FC6}" destId="{AD9EBDE9-8F91-477F-A105-FAE1423E1547}" srcOrd="0" destOrd="0" parTransId="{8698ACD1-6CBF-4A83-956F-9F67B71EB9BE}" sibTransId="{AF63A6B0-5289-459A-A2EE-C85D39B1AD90}"/>
    <dgm:cxn modelId="{2BEA340F-ED1B-403E-BC81-561D85CEBD02}" type="presOf" srcId="{9AA0A7B9-7EF6-4A58-A2BC-4F8BC64EB3DA}" destId="{981A1F0A-7C9E-44C4-9F22-7CA048A4FFBE}" srcOrd="1" destOrd="0" presId="urn:microsoft.com/office/officeart/2005/8/layout/hierarchy2"/>
    <dgm:cxn modelId="{53B0BA15-9FE3-4497-AF5D-54748F0B6961}" type="presOf" srcId="{C7404652-5D57-4444-AA61-CE11096F1BDF}" destId="{3EB04E8A-395E-4A6A-AF57-D9A5B5F919CF}" srcOrd="0" destOrd="0" presId="urn:microsoft.com/office/officeart/2005/8/layout/hierarchy2"/>
    <dgm:cxn modelId="{89459EAF-F959-425B-9B68-6CF50FEBECE4}" type="presOf" srcId="{58D53AC0-18A5-433E-ABE8-6B5880C363B5}" destId="{E857B7E8-B27D-45D5-9C98-995C262D5C9A}" srcOrd="0" destOrd="0" presId="urn:microsoft.com/office/officeart/2005/8/layout/hierarchy2"/>
    <dgm:cxn modelId="{AEB810A3-0122-46A3-B5C0-100A8795DBE3}" type="presOf" srcId="{25D0079F-D806-490C-A077-F81CBC046C31}" destId="{B04EBAF5-95B4-4BFF-85BA-0F3C88FCDE12}" srcOrd="0" destOrd="0" presId="urn:microsoft.com/office/officeart/2005/8/layout/hierarchy2"/>
    <dgm:cxn modelId="{54950DAE-1130-4654-B3A7-341BA02498BB}" type="presOf" srcId="{9AA0A7B9-7EF6-4A58-A2BC-4F8BC64EB3DA}" destId="{7D88B8FA-2AA8-44BB-A8B9-8E9973F19877}" srcOrd="0" destOrd="0" presId="urn:microsoft.com/office/officeart/2005/8/layout/hierarchy2"/>
    <dgm:cxn modelId="{8B0EC02A-7350-454C-9EC8-11AC9F28AFBC}" srcId="{5D872BB5-B18D-4EDD-A116-FFD64E28BF84}" destId="{25D0079F-D806-490C-A077-F81CBC046C31}" srcOrd="0" destOrd="0" parTransId="{75DAA25D-E66D-41BA-B5ED-0305368D62C0}" sibTransId="{8D2F681F-87D0-4DB9-B316-034831EBA412}"/>
    <dgm:cxn modelId="{00A10F55-DE9E-4A02-B6E3-0AE34AAED997}" srcId="{8F7F6CA9-B20A-452B-9C80-FB92AEBDF27B}" destId="{92696F13-DE8A-46C3-8540-E5477E2A32D2}" srcOrd="1" destOrd="0" parTransId="{593E35B7-E2A7-4D22-A67D-5EF484C17768}" sibTransId="{C48E8573-89DB-4CC6-B37E-7C53E3E99727}"/>
    <dgm:cxn modelId="{C4F70979-0710-4393-A0F5-3F04FE5E31DF}" type="presOf" srcId="{98E568AC-C8D2-4E7C-A46E-23F4F6C3AF92}" destId="{206BD0AC-4C69-4CE7-A0C4-B0CA6BCE20A1}" srcOrd="0" destOrd="0" presId="urn:microsoft.com/office/officeart/2005/8/layout/hierarchy2"/>
    <dgm:cxn modelId="{7E03F636-53FD-4366-96C2-CADB2952C65C}" type="presOf" srcId="{E501B767-B69E-41AB-948E-413554079B5F}" destId="{CE2AC357-2588-4C78-9C84-DF8052892B47}" srcOrd="0" destOrd="0" presId="urn:microsoft.com/office/officeart/2005/8/layout/hierarchy2"/>
    <dgm:cxn modelId="{6CCC829D-55D4-4888-8190-6EAF99DE38C2}" type="presOf" srcId="{BC97475B-DDED-4CC6-B456-124A0DD3A169}" destId="{50B447B9-03F6-40F7-BAA0-ABEBB119A821}" srcOrd="0" destOrd="0" presId="urn:microsoft.com/office/officeart/2005/8/layout/hierarchy2"/>
    <dgm:cxn modelId="{AA76BCE3-37B2-4826-937D-35D58F64D5B5}" srcId="{37EAAB11-2989-49BC-A645-B47DCD254FC6}" destId="{8F7F6CA9-B20A-452B-9C80-FB92AEBDF27B}" srcOrd="2" destOrd="0" parTransId="{EAD90F23-00FD-4780-9276-FA4648D5F69A}" sibTransId="{9AF22EE4-682E-474C-8DE9-68AB312CAC4A}"/>
    <dgm:cxn modelId="{096714DF-4045-471E-B038-D0FD48D33BC0}" type="presOf" srcId="{57C2A0DA-FA78-47E6-B618-0FF1575D20CF}" destId="{62A0B601-B794-44BF-8418-E140C9C257C1}" srcOrd="0" destOrd="0" presId="urn:microsoft.com/office/officeart/2005/8/layout/hierarchy2"/>
    <dgm:cxn modelId="{C1F52884-4402-4364-8937-B5CCB1C96328}" type="presOf" srcId="{CA455A69-6773-466D-957C-D4A013F6366A}" destId="{201BC897-81CA-46AB-9E5D-ADC1BF68B47C}" srcOrd="0" destOrd="0" presId="urn:microsoft.com/office/officeart/2005/8/layout/hierarchy2"/>
    <dgm:cxn modelId="{3887486B-CC23-4B43-A694-CBC80182BA47}" type="presOf" srcId="{7B140774-9BCC-439C-8423-579D9A194B2C}" destId="{3AAAD563-FBB2-456C-A185-AF4F865C201B}" srcOrd="1" destOrd="0" presId="urn:microsoft.com/office/officeart/2005/8/layout/hierarchy2"/>
    <dgm:cxn modelId="{D6957BF1-D13C-4274-8521-516446A62CF7}" srcId="{AD9EBDE9-8F91-477F-A105-FAE1423E1547}" destId="{8DB5D9DC-C349-4551-8DDF-F85C9DC05BAF}" srcOrd="0" destOrd="0" parTransId="{44760C0F-C74B-4F51-88E5-FBA0533FC7A3}" sibTransId="{7C61C950-9B25-41CD-8B07-409DD3AC3A64}"/>
    <dgm:cxn modelId="{A363CC1B-8E36-482C-84B5-54CBC0F7FBF5}" type="presOf" srcId="{8698ACD1-6CBF-4A83-956F-9F67B71EB9BE}" destId="{2F97FFCB-92BA-4F2F-AFD8-CD85DE6DB3A7}" srcOrd="0" destOrd="0" presId="urn:microsoft.com/office/officeart/2005/8/layout/hierarchy2"/>
    <dgm:cxn modelId="{E9969DC0-9283-4790-8450-99D613E597FA}" type="presOf" srcId="{EAD90F23-00FD-4780-9276-FA4648D5F69A}" destId="{15B35618-DD8A-4364-A2AB-1C93293C7E5A}" srcOrd="0" destOrd="0" presId="urn:microsoft.com/office/officeart/2005/8/layout/hierarchy2"/>
    <dgm:cxn modelId="{1273AFB8-C707-4546-AE99-2F8DBDC72C7F}" type="presOf" srcId="{75DAA25D-E66D-41BA-B5ED-0305368D62C0}" destId="{04566AA6-F5FD-42F6-9B79-06BAE2620F8A}" srcOrd="0" destOrd="0" presId="urn:microsoft.com/office/officeart/2005/8/layout/hierarchy2"/>
    <dgm:cxn modelId="{5E2A1B00-36CD-4FFD-9EA6-1978FC409AB2}" type="presOf" srcId="{8698ACD1-6CBF-4A83-956F-9F67B71EB9BE}" destId="{0F12F8F3-BCC3-49D8-A117-CE7E4F9D82CE}" srcOrd="1" destOrd="0" presId="urn:microsoft.com/office/officeart/2005/8/layout/hierarchy2"/>
    <dgm:cxn modelId="{0455F3DF-5D47-4262-9841-544FD30641CD}" type="presOf" srcId="{C7404652-5D57-4444-AA61-CE11096F1BDF}" destId="{946B5955-11A5-483F-8E83-463D95C90C26}" srcOrd="1" destOrd="0" presId="urn:microsoft.com/office/officeart/2005/8/layout/hierarchy2"/>
    <dgm:cxn modelId="{BD9FD899-4F3C-42AB-91BC-A31C55113263}" type="presOf" srcId="{37EAAB11-2989-49BC-A645-B47DCD254FC6}" destId="{C3F40B66-E138-4037-B320-5FBE8BA8BC81}" srcOrd="0" destOrd="0" presId="urn:microsoft.com/office/officeart/2005/8/layout/hierarchy2"/>
    <dgm:cxn modelId="{5FD777B3-87E1-449B-A87C-01711020C7C4}" type="presOf" srcId="{75DAA25D-E66D-41BA-B5ED-0305368D62C0}" destId="{47E2D756-504D-4A24-9DE4-746D50D63E3F}" srcOrd="1" destOrd="0" presId="urn:microsoft.com/office/officeart/2005/8/layout/hierarchy2"/>
    <dgm:cxn modelId="{353F36FF-73EB-48B3-B506-C12C99AB51BF}" srcId="{8DC7C604-9B10-4120-9339-EE120B990CA0}" destId="{5D872BB5-B18D-4EDD-A116-FFD64E28BF84}" srcOrd="0" destOrd="0" parTransId="{98A18E1C-E506-4D46-A97D-158DC5A51B5E}" sibTransId="{B7E908F3-2ECC-4222-9478-A9C37BAF1BA1}"/>
    <dgm:cxn modelId="{1FD88521-42B3-4774-8E0B-8A6C391D2CD2}" type="presOf" srcId="{E7972BE4-BAFE-4D4F-932B-179539D563C7}" destId="{C24AB961-4556-424F-BD32-1751AFE03554}" srcOrd="0" destOrd="0" presId="urn:microsoft.com/office/officeart/2005/8/layout/hierarchy2"/>
    <dgm:cxn modelId="{026399C6-09A7-4BA6-BE1E-17B6BA39D720}" type="presOf" srcId="{AD9EBDE9-8F91-477F-A105-FAE1423E1547}" destId="{C0361779-E712-47DF-A839-7EEA65B1C389}" srcOrd="0" destOrd="0" presId="urn:microsoft.com/office/officeart/2005/8/layout/hierarchy2"/>
    <dgm:cxn modelId="{CFA4E17F-BB99-441F-AFED-CCD23AED2D90}" type="presOf" srcId="{9471B935-15B7-434F-876E-EF710702FC05}" destId="{22E03D85-8C57-4736-85F1-F175812D647A}" srcOrd="0" destOrd="0" presId="urn:microsoft.com/office/officeart/2005/8/layout/hierarchy2"/>
    <dgm:cxn modelId="{D687A044-9FA5-4B2E-ACE8-4D440B87C5E3}" type="presOf" srcId="{267ABDE8-9EC1-4E15-A4F2-B61BCC237BF9}" destId="{2D4175E4-9549-40EF-9D14-83AC77860533}" srcOrd="0" destOrd="0" presId="urn:microsoft.com/office/officeart/2005/8/layout/hierarchy2"/>
    <dgm:cxn modelId="{5D559AC2-A15F-4C4F-A0DE-55EA47DD1A37}" type="presOf" srcId="{9E25BFD0-C20F-411E-A8BD-F0645F2E013B}" destId="{F1684836-D327-4184-BC3A-BCD4D27BD6A1}" srcOrd="0" destOrd="0" presId="urn:microsoft.com/office/officeart/2005/8/layout/hierarchy2"/>
    <dgm:cxn modelId="{0340F0EF-E9F9-4ABE-A917-71F57B2EB9BF}" type="presOf" srcId="{7F720198-2D7F-4F28-81A3-731111196E0C}" destId="{9190938C-30F9-4997-A591-0C791AD38DD4}" srcOrd="1" destOrd="0" presId="urn:microsoft.com/office/officeart/2005/8/layout/hierarchy2"/>
    <dgm:cxn modelId="{348BAB74-9A5D-4D07-BE16-584EE3FEA721}" type="presOf" srcId="{E501B767-B69E-41AB-948E-413554079B5F}" destId="{A73C09F8-C8E1-407D-A931-522825841C27}" srcOrd="1" destOrd="0" presId="urn:microsoft.com/office/officeart/2005/8/layout/hierarchy2"/>
    <dgm:cxn modelId="{7E727ACA-F20A-4DB6-B746-0A5EC6A674F1}" type="presOf" srcId="{44760C0F-C74B-4F51-88E5-FBA0533FC7A3}" destId="{2C41F84A-634E-4340-B3E8-7309D68BAB3C}" srcOrd="1" destOrd="0" presId="urn:microsoft.com/office/officeart/2005/8/layout/hierarchy2"/>
    <dgm:cxn modelId="{EB59DF69-3241-47F1-A252-2FDD28A00313}" srcId="{37EAAB11-2989-49BC-A645-B47DCD254FC6}" destId="{9471B935-15B7-434F-876E-EF710702FC05}" srcOrd="1" destOrd="0" parTransId="{58D53AC0-18A5-433E-ABE8-6B5880C363B5}" sibTransId="{867A9DB2-66EC-4665-AC30-0AF9935D325A}"/>
    <dgm:cxn modelId="{BE7D0C89-1143-4330-B497-01DEB8A0DBA2}" type="presOf" srcId="{7F720198-2D7F-4F28-81A3-731111196E0C}" destId="{AF9D2429-310D-43D3-A9B5-0E1C9F8F6219}" srcOrd="0" destOrd="0" presId="urn:microsoft.com/office/officeart/2005/8/layout/hierarchy2"/>
    <dgm:cxn modelId="{A239C06D-5EC1-430E-8320-2342C18116DC}" type="presOf" srcId="{9E25BFD0-C20F-411E-A8BD-F0645F2E013B}" destId="{D5588973-6CDC-47FB-B0E6-A87B877FBD76}" srcOrd="1" destOrd="0" presId="urn:microsoft.com/office/officeart/2005/8/layout/hierarchy2"/>
    <dgm:cxn modelId="{95B3B221-7ED1-47B2-9CEF-34B0F40C23FA}" type="presOf" srcId="{8DB5D9DC-C349-4551-8DDF-F85C9DC05BAF}" destId="{C4F5967E-A9FF-4856-926D-6762882053EB}" srcOrd="0" destOrd="0" presId="urn:microsoft.com/office/officeart/2005/8/layout/hierarchy2"/>
    <dgm:cxn modelId="{699E62F0-1CD3-4F89-9648-F5CD0B50E9A7}" type="presOf" srcId="{7547F7A8-30FE-40BA-8240-504C7F7E1D7B}" destId="{F6405435-32A4-4856-9125-A41F45406346}" srcOrd="0" destOrd="0" presId="urn:microsoft.com/office/officeart/2005/8/layout/hierarchy2"/>
    <dgm:cxn modelId="{973E6ABD-653C-4CE5-BEF6-7509F550641C}" type="presOf" srcId="{593E35B7-E2A7-4D22-A67D-5EF484C17768}" destId="{DEA88CB5-AD07-4CBF-96FC-ACA1C0ED799F}" srcOrd="1" destOrd="0" presId="urn:microsoft.com/office/officeart/2005/8/layout/hierarchy2"/>
    <dgm:cxn modelId="{D9597948-4DF4-48C9-80BE-03E441C1BAF2}" type="presOf" srcId="{EAD90F23-00FD-4780-9276-FA4648D5F69A}" destId="{FE8A92EA-6BCA-4682-995A-9E595C982606}" srcOrd="1" destOrd="0" presId="urn:microsoft.com/office/officeart/2005/8/layout/hierarchy2"/>
    <dgm:cxn modelId="{08CD96B9-CC09-4622-9BB8-7CFF4C40D28B}" type="presOf" srcId="{8DC7C604-9B10-4120-9339-EE120B990CA0}" destId="{E0C4A09C-850A-438C-BE8A-0B3B1674C62B}" srcOrd="0" destOrd="0" presId="urn:microsoft.com/office/officeart/2005/8/layout/hierarchy2"/>
    <dgm:cxn modelId="{EDACCE56-F32E-4646-99B4-5B506D34502F}" srcId="{9471B935-15B7-434F-876E-EF710702FC05}" destId="{67E73E1C-1F8B-42A2-9C13-5A797D108480}" srcOrd="0" destOrd="0" parTransId="{98E568AC-C8D2-4E7C-A46E-23F4F6C3AF92}" sibTransId="{97C5A7F9-65F0-4EC3-842B-AC2C16BF1BB4}"/>
    <dgm:cxn modelId="{42FA104A-386A-4D06-9605-58EA3D769C59}" type="presOf" srcId="{5D872BB5-B18D-4EDD-A116-FFD64E28BF84}" destId="{65A3AAE3-4B7D-4AA8-A462-8D5286257448}" srcOrd="0" destOrd="0" presId="urn:microsoft.com/office/officeart/2005/8/layout/hierarchy2"/>
    <dgm:cxn modelId="{89033E54-DC82-4B5D-BA70-76131828BD46}" type="presOf" srcId="{CA455A69-6773-466D-957C-D4A013F6366A}" destId="{30A20383-32FE-4298-BF04-3FEE8B0872F2}" srcOrd="1" destOrd="0" presId="urn:microsoft.com/office/officeart/2005/8/layout/hierarchy2"/>
    <dgm:cxn modelId="{802D3C17-005F-4784-B00E-D11109792464}" type="presOf" srcId="{E7972BE4-BAFE-4D4F-932B-179539D563C7}" destId="{A569134D-6668-4037-8CD7-FA60447B261E}" srcOrd="1" destOrd="0" presId="urn:microsoft.com/office/officeart/2005/8/layout/hierarchy2"/>
    <dgm:cxn modelId="{184C045A-8522-4011-9819-9370E09B9586}" type="presOf" srcId="{A25BD293-D526-4C96-A380-C0EF14FF48A7}" destId="{9122BF97-8A2A-45B5-B690-5CABE97C0171}" srcOrd="0" destOrd="0" presId="urn:microsoft.com/office/officeart/2005/8/layout/hierarchy2"/>
    <dgm:cxn modelId="{A105AEF8-AB40-49AD-81E0-E0D66390FB51}" type="presOf" srcId="{7B140774-9BCC-439C-8423-579D9A194B2C}" destId="{6CAA0C51-08CB-480F-8601-0E400D15BDB9}" srcOrd="0" destOrd="0" presId="urn:microsoft.com/office/officeart/2005/8/layout/hierarchy2"/>
    <dgm:cxn modelId="{43C47B0D-1C16-4FF4-8668-DC4957F69845}" type="presOf" srcId="{44760C0F-C74B-4F51-88E5-FBA0533FC7A3}" destId="{6EFF9D7C-7E35-4022-8259-0A01DECE249D}" srcOrd="0" destOrd="0" presId="urn:microsoft.com/office/officeart/2005/8/layout/hierarchy2"/>
    <dgm:cxn modelId="{C03D91AC-094E-4AAB-BA6F-EDD5A9D056C2}" srcId="{37EAAB11-2989-49BC-A645-B47DCD254FC6}" destId="{BC97475B-DDED-4CC6-B456-124A0DD3A169}" srcOrd="3" destOrd="0" parTransId="{C7404652-5D57-4444-AA61-CE11096F1BDF}" sibTransId="{07D5F152-5991-45EB-82DF-2CF174EDCDEA}"/>
    <dgm:cxn modelId="{C3B97576-B06C-46E2-BEFF-AC685104EB00}" type="presOf" srcId="{593E35B7-E2A7-4D22-A67D-5EF484C17768}" destId="{11DAC787-B88F-4E44-BC1D-6C09F7BA2B0F}" srcOrd="0" destOrd="0" presId="urn:microsoft.com/office/officeart/2005/8/layout/hierarchy2"/>
    <dgm:cxn modelId="{CEAFED28-CC12-486F-B549-1275E615BC6C}" type="presOf" srcId="{98E568AC-C8D2-4E7C-A46E-23F4F6C3AF92}" destId="{BC1FB362-C051-428A-ABEE-5E05DD2CDD3E}" srcOrd="1" destOrd="0" presId="urn:microsoft.com/office/officeart/2005/8/layout/hierarchy2"/>
    <dgm:cxn modelId="{E7BF0543-C0B8-483E-9F7F-7C1E0601938A}" srcId="{5D872BB5-B18D-4EDD-A116-FFD64E28BF84}" destId="{1176E3F5-5F8C-47E6-8A24-A41A004BFE54}" srcOrd="2" destOrd="0" parTransId="{CA455A69-6773-466D-957C-D4A013F6366A}" sibTransId="{B1A859A6-274F-4970-AE7B-D4E6BD5A9D93}"/>
    <dgm:cxn modelId="{0AAE5336-0DF9-45FF-A7E7-1D8D5F090E32}" srcId="{1176E3F5-5F8C-47E6-8A24-A41A004BFE54}" destId="{A25BD293-D526-4C96-A380-C0EF14FF48A7}" srcOrd="0" destOrd="0" parTransId="{7B140774-9BCC-439C-8423-579D9A194B2C}" sibTransId="{FB89203E-A4B4-4F88-A83B-A6917867E8EB}"/>
    <dgm:cxn modelId="{375210EF-A6C1-42A6-BFD8-EC16EA5DF55F}" srcId="{5D872BB5-B18D-4EDD-A116-FFD64E28BF84}" destId="{37EAAB11-2989-49BC-A645-B47DCD254FC6}" srcOrd="1" destOrd="0" parTransId="{7F720198-2D7F-4F28-81A3-731111196E0C}" sibTransId="{0A9A02E8-9FD0-4B27-A511-9204893ADA98}"/>
    <dgm:cxn modelId="{3A097643-FAC2-4C35-B951-600484B6F124}" srcId="{8F7F6CA9-B20A-452B-9C80-FB92AEBDF27B}" destId="{267ABDE8-9EC1-4E15-A4F2-B61BCC237BF9}" srcOrd="0" destOrd="0" parTransId="{E7972BE4-BAFE-4D4F-932B-179539D563C7}" sibTransId="{5BD452C4-7C3E-477D-8CE7-3C07D6F17E1E}"/>
    <dgm:cxn modelId="{BB1E3956-F4E5-4FB9-904D-B9A1F7A511F8}" type="presOf" srcId="{92696F13-DE8A-46C3-8540-E5477E2A32D2}" destId="{8F675364-64E8-4AAB-B67F-7B97C32E3D03}" srcOrd="0" destOrd="0" presId="urn:microsoft.com/office/officeart/2005/8/layout/hierarchy2"/>
    <dgm:cxn modelId="{189787A1-4091-479B-95E5-2A720BB3761D}" type="presOf" srcId="{67E73E1C-1F8B-42A2-9C13-5A797D108480}" destId="{9991032A-E3D6-4015-932E-23CC337BAA34}" srcOrd="0" destOrd="0" presId="urn:microsoft.com/office/officeart/2005/8/layout/hierarchy2"/>
    <dgm:cxn modelId="{219640B4-4417-43B8-AC01-8CACD5674E87}" type="presParOf" srcId="{E0C4A09C-850A-438C-BE8A-0B3B1674C62B}" destId="{573B148B-6B4C-4EB8-A423-83A7AB48265F}" srcOrd="0" destOrd="0" presId="urn:microsoft.com/office/officeart/2005/8/layout/hierarchy2"/>
    <dgm:cxn modelId="{70BCAEA2-31B0-434F-A027-E17104B082A5}" type="presParOf" srcId="{573B148B-6B4C-4EB8-A423-83A7AB48265F}" destId="{65A3AAE3-4B7D-4AA8-A462-8D5286257448}" srcOrd="0" destOrd="0" presId="urn:microsoft.com/office/officeart/2005/8/layout/hierarchy2"/>
    <dgm:cxn modelId="{A9B89CC6-871A-48EE-BA7C-4206DAA524B2}" type="presParOf" srcId="{573B148B-6B4C-4EB8-A423-83A7AB48265F}" destId="{B4E19D09-CD97-471A-BD69-C2D4F2597E04}" srcOrd="1" destOrd="0" presId="urn:microsoft.com/office/officeart/2005/8/layout/hierarchy2"/>
    <dgm:cxn modelId="{8C8FFD65-B2B1-4B15-969E-3985A4D914B9}" type="presParOf" srcId="{B4E19D09-CD97-471A-BD69-C2D4F2597E04}" destId="{04566AA6-F5FD-42F6-9B79-06BAE2620F8A}" srcOrd="0" destOrd="0" presId="urn:microsoft.com/office/officeart/2005/8/layout/hierarchy2"/>
    <dgm:cxn modelId="{1FBDEAA5-9AE6-467B-96CE-67A56187D06F}" type="presParOf" srcId="{04566AA6-F5FD-42F6-9B79-06BAE2620F8A}" destId="{47E2D756-504D-4A24-9DE4-746D50D63E3F}" srcOrd="0" destOrd="0" presId="urn:microsoft.com/office/officeart/2005/8/layout/hierarchy2"/>
    <dgm:cxn modelId="{9C0203E6-56AA-464F-9F9B-F6EC470C89C2}" type="presParOf" srcId="{B4E19D09-CD97-471A-BD69-C2D4F2597E04}" destId="{9F2B7B52-94DF-4A11-B96A-33C1DCF2B820}" srcOrd="1" destOrd="0" presId="urn:microsoft.com/office/officeart/2005/8/layout/hierarchy2"/>
    <dgm:cxn modelId="{F3980873-BADF-4C09-A919-DB36BB2F6407}" type="presParOf" srcId="{9F2B7B52-94DF-4A11-B96A-33C1DCF2B820}" destId="{B04EBAF5-95B4-4BFF-85BA-0F3C88FCDE12}" srcOrd="0" destOrd="0" presId="urn:microsoft.com/office/officeart/2005/8/layout/hierarchy2"/>
    <dgm:cxn modelId="{6B680020-1D04-4851-81AF-3A5E0CA3773E}" type="presParOf" srcId="{9F2B7B52-94DF-4A11-B96A-33C1DCF2B820}" destId="{333A74FF-4627-4ED2-BD62-F77A2BE3BD60}" srcOrd="1" destOrd="0" presId="urn:microsoft.com/office/officeart/2005/8/layout/hierarchy2"/>
    <dgm:cxn modelId="{B77D0636-D013-4C1F-855D-9AA50249ACE8}" type="presParOf" srcId="{333A74FF-4627-4ED2-BD62-F77A2BE3BD60}" destId="{7D88B8FA-2AA8-44BB-A8B9-8E9973F19877}" srcOrd="0" destOrd="0" presId="urn:microsoft.com/office/officeart/2005/8/layout/hierarchy2"/>
    <dgm:cxn modelId="{A0200373-4AC6-46AA-86CE-E9CDA7BA80A2}" type="presParOf" srcId="{7D88B8FA-2AA8-44BB-A8B9-8E9973F19877}" destId="{981A1F0A-7C9E-44C4-9F22-7CA048A4FFBE}" srcOrd="0" destOrd="0" presId="urn:microsoft.com/office/officeart/2005/8/layout/hierarchy2"/>
    <dgm:cxn modelId="{F1FE097C-ACA5-4552-8B6C-5E8A98F1C81D}" type="presParOf" srcId="{333A74FF-4627-4ED2-BD62-F77A2BE3BD60}" destId="{747D1882-750A-4AB3-A97E-285A3E233A05}" srcOrd="1" destOrd="0" presId="urn:microsoft.com/office/officeart/2005/8/layout/hierarchy2"/>
    <dgm:cxn modelId="{5EF95EED-82D6-488E-BF8C-392F5FA32B7F}" type="presParOf" srcId="{747D1882-750A-4AB3-A97E-285A3E233A05}" destId="{73DC6D5B-9FE0-4CDD-B5AB-024A1A809A2A}" srcOrd="0" destOrd="0" presId="urn:microsoft.com/office/officeart/2005/8/layout/hierarchy2"/>
    <dgm:cxn modelId="{F84C0B43-EED2-4672-9E5E-8995AB226503}" type="presParOf" srcId="{747D1882-750A-4AB3-A97E-285A3E233A05}" destId="{8300DC49-6ED6-4727-AA6F-ADE723021CAD}" srcOrd="1" destOrd="0" presId="urn:microsoft.com/office/officeart/2005/8/layout/hierarchy2"/>
    <dgm:cxn modelId="{508DA597-E71B-4F9E-B5A6-3E483CAC3368}" type="presParOf" srcId="{333A74FF-4627-4ED2-BD62-F77A2BE3BD60}" destId="{F1684836-D327-4184-BC3A-BCD4D27BD6A1}" srcOrd="2" destOrd="0" presId="urn:microsoft.com/office/officeart/2005/8/layout/hierarchy2"/>
    <dgm:cxn modelId="{F05B1331-D351-4B38-97FC-3A370F816AF9}" type="presParOf" srcId="{F1684836-D327-4184-BC3A-BCD4D27BD6A1}" destId="{D5588973-6CDC-47FB-B0E6-A87B877FBD76}" srcOrd="0" destOrd="0" presId="urn:microsoft.com/office/officeart/2005/8/layout/hierarchy2"/>
    <dgm:cxn modelId="{8D1129F4-994F-49EA-98ED-97D27F3F15AB}" type="presParOf" srcId="{333A74FF-4627-4ED2-BD62-F77A2BE3BD60}" destId="{EFD739B3-81EF-433E-9FAF-9449A6905F35}" srcOrd="3" destOrd="0" presId="urn:microsoft.com/office/officeart/2005/8/layout/hierarchy2"/>
    <dgm:cxn modelId="{9996382E-DB88-4A9F-9016-D0EA67F206B0}" type="presParOf" srcId="{EFD739B3-81EF-433E-9FAF-9449A6905F35}" destId="{F6405435-32A4-4856-9125-A41F45406346}" srcOrd="0" destOrd="0" presId="urn:microsoft.com/office/officeart/2005/8/layout/hierarchy2"/>
    <dgm:cxn modelId="{DFD4F79B-F0E1-4136-A8EF-C77C88453458}" type="presParOf" srcId="{EFD739B3-81EF-433E-9FAF-9449A6905F35}" destId="{812D5703-9208-4FC6-B22F-A848E439AED1}" srcOrd="1" destOrd="0" presId="urn:microsoft.com/office/officeart/2005/8/layout/hierarchy2"/>
    <dgm:cxn modelId="{AAAB0CFD-166D-4463-8E42-BBB5C00B41BE}" type="presParOf" srcId="{B4E19D09-CD97-471A-BD69-C2D4F2597E04}" destId="{AF9D2429-310D-43D3-A9B5-0E1C9F8F6219}" srcOrd="2" destOrd="0" presId="urn:microsoft.com/office/officeart/2005/8/layout/hierarchy2"/>
    <dgm:cxn modelId="{ED21C0F0-71F9-40A1-AA78-C4F9346F3006}" type="presParOf" srcId="{AF9D2429-310D-43D3-A9B5-0E1C9F8F6219}" destId="{9190938C-30F9-4997-A591-0C791AD38DD4}" srcOrd="0" destOrd="0" presId="urn:microsoft.com/office/officeart/2005/8/layout/hierarchy2"/>
    <dgm:cxn modelId="{F996F74B-494A-46BC-B6E1-63BA72B46740}" type="presParOf" srcId="{B4E19D09-CD97-471A-BD69-C2D4F2597E04}" destId="{A6A908A2-E633-48BE-B3B3-3063C6414801}" srcOrd="3" destOrd="0" presId="urn:microsoft.com/office/officeart/2005/8/layout/hierarchy2"/>
    <dgm:cxn modelId="{AF7BBA69-2125-4676-93E4-D56B92F89B50}" type="presParOf" srcId="{A6A908A2-E633-48BE-B3B3-3063C6414801}" destId="{C3F40B66-E138-4037-B320-5FBE8BA8BC81}" srcOrd="0" destOrd="0" presId="urn:microsoft.com/office/officeart/2005/8/layout/hierarchy2"/>
    <dgm:cxn modelId="{C689C2A3-8E3C-4003-BADA-52B993EE28F8}" type="presParOf" srcId="{A6A908A2-E633-48BE-B3B3-3063C6414801}" destId="{7A97DC2B-5CEF-4FC6-ADAE-83EA7D893BFC}" srcOrd="1" destOrd="0" presId="urn:microsoft.com/office/officeart/2005/8/layout/hierarchy2"/>
    <dgm:cxn modelId="{D6C0EA94-78B3-4F59-AFFB-92E2AF2BB6E0}" type="presParOf" srcId="{7A97DC2B-5CEF-4FC6-ADAE-83EA7D893BFC}" destId="{2F97FFCB-92BA-4F2F-AFD8-CD85DE6DB3A7}" srcOrd="0" destOrd="0" presId="urn:microsoft.com/office/officeart/2005/8/layout/hierarchy2"/>
    <dgm:cxn modelId="{AA3A87D6-0635-4C4E-A59F-7423F9D77E0E}" type="presParOf" srcId="{2F97FFCB-92BA-4F2F-AFD8-CD85DE6DB3A7}" destId="{0F12F8F3-BCC3-49D8-A117-CE7E4F9D82CE}" srcOrd="0" destOrd="0" presId="urn:microsoft.com/office/officeart/2005/8/layout/hierarchy2"/>
    <dgm:cxn modelId="{BF2CD0F2-AAC7-4053-A655-C85C28F857BF}" type="presParOf" srcId="{7A97DC2B-5CEF-4FC6-ADAE-83EA7D893BFC}" destId="{C4C79C30-23F9-45D7-9AEE-0AE9AC244678}" srcOrd="1" destOrd="0" presId="urn:microsoft.com/office/officeart/2005/8/layout/hierarchy2"/>
    <dgm:cxn modelId="{01A066BD-E67E-4E59-8274-04C35D78E4C1}" type="presParOf" srcId="{C4C79C30-23F9-45D7-9AEE-0AE9AC244678}" destId="{C0361779-E712-47DF-A839-7EEA65B1C389}" srcOrd="0" destOrd="0" presId="urn:microsoft.com/office/officeart/2005/8/layout/hierarchy2"/>
    <dgm:cxn modelId="{C77783C5-0E2E-4154-9FF1-908F17893E3D}" type="presParOf" srcId="{C4C79C30-23F9-45D7-9AEE-0AE9AC244678}" destId="{F09710BA-08B2-4299-B453-834E921B9B56}" srcOrd="1" destOrd="0" presId="urn:microsoft.com/office/officeart/2005/8/layout/hierarchy2"/>
    <dgm:cxn modelId="{ECE67A02-C6B6-4445-B3F2-1D778828E8EF}" type="presParOf" srcId="{F09710BA-08B2-4299-B453-834E921B9B56}" destId="{6EFF9D7C-7E35-4022-8259-0A01DECE249D}" srcOrd="0" destOrd="0" presId="urn:microsoft.com/office/officeart/2005/8/layout/hierarchy2"/>
    <dgm:cxn modelId="{D51FEBFD-79CD-446D-BEFB-387B9F9962CB}" type="presParOf" srcId="{6EFF9D7C-7E35-4022-8259-0A01DECE249D}" destId="{2C41F84A-634E-4340-B3E8-7309D68BAB3C}" srcOrd="0" destOrd="0" presId="urn:microsoft.com/office/officeart/2005/8/layout/hierarchy2"/>
    <dgm:cxn modelId="{00299698-CE1B-4A7A-947B-095B1539A522}" type="presParOf" srcId="{F09710BA-08B2-4299-B453-834E921B9B56}" destId="{DBFF5E39-2684-44B6-8BCE-C0B53BEA3456}" srcOrd="1" destOrd="0" presId="urn:microsoft.com/office/officeart/2005/8/layout/hierarchy2"/>
    <dgm:cxn modelId="{A211018D-E641-4B4D-9A3A-F4C801F5B204}" type="presParOf" srcId="{DBFF5E39-2684-44B6-8BCE-C0B53BEA3456}" destId="{C4F5967E-A9FF-4856-926D-6762882053EB}" srcOrd="0" destOrd="0" presId="urn:microsoft.com/office/officeart/2005/8/layout/hierarchy2"/>
    <dgm:cxn modelId="{740F9759-F831-4E72-8B41-29451F60A65D}" type="presParOf" srcId="{DBFF5E39-2684-44B6-8BCE-C0B53BEA3456}" destId="{98C42E12-5508-44AE-BF79-2D0E8DE4ABE5}" srcOrd="1" destOrd="0" presId="urn:microsoft.com/office/officeart/2005/8/layout/hierarchy2"/>
    <dgm:cxn modelId="{7107EC8D-E810-48E3-BB8E-1C199B3DDC4B}" type="presParOf" srcId="{7A97DC2B-5CEF-4FC6-ADAE-83EA7D893BFC}" destId="{E857B7E8-B27D-45D5-9C98-995C262D5C9A}" srcOrd="2" destOrd="0" presId="urn:microsoft.com/office/officeart/2005/8/layout/hierarchy2"/>
    <dgm:cxn modelId="{AF86426F-76DD-4AD2-841C-1FE4C476230C}" type="presParOf" srcId="{E857B7E8-B27D-45D5-9C98-995C262D5C9A}" destId="{4AB5F74A-9DDB-4FF8-8421-C54D050C1CD5}" srcOrd="0" destOrd="0" presId="urn:microsoft.com/office/officeart/2005/8/layout/hierarchy2"/>
    <dgm:cxn modelId="{EDE2BB06-DD3A-4F28-A3D3-3EDD826B3646}" type="presParOf" srcId="{7A97DC2B-5CEF-4FC6-ADAE-83EA7D893BFC}" destId="{548639C4-B96F-4901-8246-F4872DE5A26E}" srcOrd="3" destOrd="0" presId="urn:microsoft.com/office/officeart/2005/8/layout/hierarchy2"/>
    <dgm:cxn modelId="{63E84740-DDF4-4764-80AA-57DEBE64F681}" type="presParOf" srcId="{548639C4-B96F-4901-8246-F4872DE5A26E}" destId="{22E03D85-8C57-4736-85F1-F175812D647A}" srcOrd="0" destOrd="0" presId="urn:microsoft.com/office/officeart/2005/8/layout/hierarchy2"/>
    <dgm:cxn modelId="{81574C40-CA55-49C6-A749-AF91C5003339}" type="presParOf" srcId="{548639C4-B96F-4901-8246-F4872DE5A26E}" destId="{CD430F81-A634-4294-B556-49109D918BB9}" srcOrd="1" destOrd="0" presId="urn:microsoft.com/office/officeart/2005/8/layout/hierarchy2"/>
    <dgm:cxn modelId="{714FF00C-364F-4AC5-BCA7-2D584A4F3D07}" type="presParOf" srcId="{CD430F81-A634-4294-B556-49109D918BB9}" destId="{206BD0AC-4C69-4CE7-A0C4-B0CA6BCE20A1}" srcOrd="0" destOrd="0" presId="urn:microsoft.com/office/officeart/2005/8/layout/hierarchy2"/>
    <dgm:cxn modelId="{88F45019-16F4-46E8-9784-FAE25F0AD4DD}" type="presParOf" srcId="{206BD0AC-4C69-4CE7-A0C4-B0CA6BCE20A1}" destId="{BC1FB362-C051-428A-ABEE-5E05DD2CDD3E}" srcOrd="0" destOrd="0" presId="urn:microsoft.com/office/officeart/2005/8/layout/hierarchy2"/>
    <dgm:cxn modelId="{473398C9-E560-4542-B431-AB749C415CD8}" type="presParOf" srcId="{CD430F81-A634-4294-B556-49109D918BB9}" destId="{CBA55B4F-EB50-43AB-AD3D-CF2F66AE0C06}" srcOrd="1" destOrd="0" presId="urn:microsoft.com/office/officeart/2005/8/layout/hierarchy2"/>
    <dgm:cxn modelId="{7E3A8656-81E7-4C2B-80B0-642049E8CBAF}" type="presParOf" srcId="{CBA55B4F-EB50-43AB-AD3D-CF2F66AE0C06}" destId="{9991032A-E3D6-4015-932E-23CC337BAA34}" srcOrd="0" destOrd="0" presId="urn:microsoft.com/office/officeart/2005/8/layout/hierarchy2"/>
    <dgm:cxn modelId="{CEAE15F6-67C4-4891-A898-F933F6195B7C}" type="presParOf" srcId="{CBA55B4F-EB50-43AB-AD3D-CF2F66AE0C06}" destId="{CF0377B2-0901-4C8A-B3BA-1D9E23532D0C}" srcOrd="1" destOrd="0" presId="urn:microsoft.com/office/officeart/2005/8/layout/hierarchy2"/>
    <dgm:cxn modelId="{E79A0AF6-BC8B-4BFA-AA8E-90DF3D6215D6}" type="presParOf" srcId="{7A97DC2B-5CEF-4FC6-ADAE-83EA7D893BFC}" destId="{15B35618-DD8A-4364-A2AB-1C93293C7E5A}" srcOrd="4" destOrd="0" presId="urn:microsoft.com/office/officeart/2005/8/layout/hierarchy2"/>
    <dgm:cxn modelId="{39082A61-6DB7-4DE7-BB4D-547ACCA7FBA5}" type="presParOf" srcId="{15B35618-DD8A-4364-A2AB-1C93293C7E5A}" destId="{FE8A92EA-6BCA-4682-995A-9E595C982606}" srcOrd="0" destOrd="0" presId="urn:microsoft.com/office/officeart/2005/8/layout/hierarchy2"/>
    <dgm:cxn modelId="{D1BDF600-977F-4153-92BF-A200AA7F5B47}" type="presParOf" srcId="{7A97DC2B-5CEF-4FC6-ADAE-83EA7D893BFC}" destId="{543295CD-57F5-482F-B543-C7FD884FDCD7}" srcOrd="5" destOrd="0" presId="urn:microsoft.com/office/officeart/2005/8/layout/hierarchy2"/>
    <dgm:cxn modelId="{4C60B706-857F-48C3-92CE-4145FCBE85DB}" type="presParOf" srcId="{543295CD-57F5-482F-B543-C7FD884FDCD7}" destId="{C3235E26-DE90-426C-B7BC-801188A7AF35}" srcOrd="0" destOrd="0" presId="urn:microsoft.com/office/officeart/2005/8/layout/hierarchy2"/>
    <dgm:cxn modelId="{5DFE248F-AD60-48F6-9544-8B0F4829DC2B}" type="presParOf" srcId="{543295CD-57F5-482F-B543-C7FD884FDCD7}" destId="{B76A4134-71D7-49E0-A18E-5AAB07FDB7EB}" srcOrd="1" destOrd="0" presId="urn:microsoft.com/office/officeart/2005/8/layout/hierarchy2"/>
    <dgm:cxn modelId="{596A702F-491B-488D-AE25-025E6B487BE9}" type="presParOf" srcId="{B76A4134-71D7-49E0-A18E-5AAB07FDB7EB}" destId="{C24AB961-4556-424F-BD32-1751AFE03554}" srcOrd="0" destOrd="0" presId="urn:microsoft.com/office/officeart/2005/8/layout/hierarchy2"/>
    <dgm:cxn modelId="{D0575004-0406-4C57-8153-B76F60876371}" type="presParOf" srcId="{C24AB961-4556-424F-BD32-1751AFE03554}" destId="{A569134D-6668-4037-8CD7-FA60447B261E}" srcOrd="0" destOrd="0" presId="urn:microsoft.com/office/officeart/2005/8/layout/hierarchy2"/>
    <dgm:cxn modelId="{0032BB54-20E0-4210-B252-FF56E5CF5285}" type="presParOf" srcId="{B76A4134-71D7-49E0-A18E-5AAB07FDB7EB}" destId="{B4A01313-6394-42D6-8DF1-3C5971D41400}" srcOrd="1" destOrd="0" presId="urn:microsoft.com/office/officeart/2005/8/layout/hierarchy2"/>
    <dgm:cxn modelId="{E1CF3D34-6E70-4C07-837B-54934E1029FE}" type="presParOf" srcId="{B4A01313-6394-42D6-8DF1-3C5971D41400}" destId="{2D4175E4-9549-40EF-9D14-83AC77860533}" srcOrd="0" destOrd="0" presId="urn:microsoft.com/office/officeart/2005/8/layout/hierarchy2"/>
    <dgm:cxn modelId="{881E8338-8672-4A95-9DB9-5309F85DABBB}" type="presParOf" srcId="{B4A01313-6394-42D6-8DF1-3C5971D41400}" destId="{E22F6234-6320-4BC9-8CD8-8E61EA6D9BD1}" srcOrd="1" destOrd="0" presId="urn:microsoft.com/office/officeart/2005/8/layout/hierarchy2"/>
    <dgm:cxn modelId="{AFDB268B-50C4-4248-921A-227B2A721311}" type="presParOf" srcId="{B76A4134-71D7-49E0-A18E-5AAB07FDB7EB}" destId="{11DAC787-B88F-4E44-BC1D-6C09F7BA2B0F}" srcOrd="2" destOrd="0" presId="urn:microsoft.com/office/officeart/2005/8/layout/hierarchy2"/>
    <dgm:cxn modelId="{7B57B5A9-7E0F-4CE2-974B-2BB791D340D6}" type="presParOf" srcId="{11DAC787-B88F-4E44-BC1D-6C09F7BA2B0F}" destId="{DEA88CB5-AD07-4CBF-96FC-ACA1C0ED799F}" srcOrd="0" destOrd="0" presId="urn:microsoft.com/office/officeart/2005/8/layout/hierarchy2"/>
    <dgm:cxn modelId="{4DE4FF95-95AF-4EE5-8627-5CF238919498}" type="presParOf" srcId="{B76A4134-71D7-49E0-A18E-5AAB07FDB7EB}" destId="{66EC1B20-48C3-4B4B-84F1-D791BF6158DA}" srcOrd="3" destOrd="0" presId="urn:microsoft.com/office/officeart/2005/8/layout/hierarchy2"/>
    <dgm:cxn modelId="{5B71021E-69DA-4B3E-9B61-0F4D65173636}" type="presParOf" srcId="{66EC1B20-48C3-4B4B-84F1-D791BF6158DA}" destId="{8F675364-64E8-4AAB-B67F-7B97C32E3D03}" srcOrd="0" destOrd="0" presId="urn:microsoft.com/office/officeart/2005/8/layout/hierarchy2"/>
    <dgm:cxn modelId="{057F57E8-5CFD-444F-86F7-F347DF28EB38}" type="presParOf" srcId="{66EC1B20-48C3-4B4B-84F1-D791BF6158DA}" destId="{A9700E3C-80C5-4878-A25C-9E55FB8DBFDB}" srcOrd="1" destOrd="0" presId="urn:microsoft.com/office/officeart/2005/8/layout/hierarchy2"/>
    <dgm:cxn modelId="{66AFEE72-7E13-435D-B025-4438CFE359BC}" type="presParOf" srcId="{B76A4134-71D7-49E0-A18E-5AAB07FDB7EB}" destId="{CE2AC357-2588-4C78-9C84-DF8052892B47}" srcOrd="4" destOrd="0" presId="urn:microsoft.com/office/officeart/2005/8/layout/hierarchy2"/>
    <dgm:cxn modelId="{3A4F0ED7-D705-46C4-874E-39742E496E37}" type="presParOf" srcId="{CE2AC357-2588-4C78-9C84-DF8052892B47}" destId="{A73C09F8-C8E1-407D-A931-522825841C27}" srcOrd="0" destOrd="0" presId="urn:microsoft.com/office/officeart/2005/8/layout/hierarchy2"/>
    <dgm:cxn modelId="{B700E328-7FDF-4910-8C54-B082DCCFF9AB}" type="presParOf" srcId="{B76A4134-71D7-49E0-A18E-5AAB07FDB7EB}" destId="{BF64FA60-8BB8-4423-90F3-ACF1C9C2849D}" srcOrd="5" destOrd="0" presId="urn:microsoft.com/office/officeart/2005/8/layout/hierarchy2"/>
    <dgm:cxn modelId="{505DBAD6-6F59-4948-8BDA-1B5511335292}" type="presParOf" srcId="{BF64FA60-8BB8-4423-90F3-ACF1C9C2849D}" destId="{62A0B601-B794-44BF-8418-E140C9C257C1}" srcOrd="0" destOrd="0" presId="urn:microsoft.com/office/officeart/2005/8/layout/hierarchy2"/>
    <dgm:cxn modelId="{BA3500AE-8396-4EA9-A358-C13DF2DF9491}" type="presParOf" srcId="{BF64FA60-8BB8-4423-90F3-ACF1C9C2849D}" destId="{4F883E1B-3C76-49BF-B3DB-37E7DDA46EE0}" srcOrd="1" destOrd="0" presId="urn:microsoft.com/office/officeart/2005/8/layout/hierarchy2"/>
    <dgm:cxn modelId="{7AF1B067-4C1B-4F75-8E8C-2923FA22AE6A}" type="presParOf" srcId="{7A97DC2B-5CEF-4FC6-ADAE-83EA7D893BFC}" destId="{3EB04E8A-395E-4A6A-AF57-D9A5B5F919CF}" srcOrd="6" destOrd="0" presId="urn:microsoft.com/office/officeart/2005/8/layout/hierarchy2"/>
    <dgm:cxn modelId="{1E45F502-8866-40CC-B6FE-22CF0053BAC3}" type="presParOf" srcId="{3EB04E8A-395E-4A6A-AF57-D9A5B5F919CF}" destId="{946B5955-11A5-483F-8E83-463D95C90C26}" srcOrd="0" destOrd="0" presId="urn:microsoft.com/office/officeart/2005/8/layout/hierarchy2"/>
    <dgm:cxn modelId="{8731C82C-CCFF-4F72-A8D7-4DCC0E0DEE2B}" type="presParOf" srcId="{7A97DC2B-5CEF-4FC6-ADAE-83EA7D893BFC}" destId="{63F3A42B-0690-4F65-B1D6-00A81F246006}" srcOrd="7" destOrd="0" presId="urn:microsoft.com/office/officeart/2005/8/layout/hierarchy2"/>
    <dgm:cxn modelId="{9CF3505A-A822-4C10-A961-C83CE9AB69D2}" type="presParOf" srcId="{63F3A42B-0690-4F65-B1D6-00A81F246006}" destId="{50B447B9-03F6-40F7-BAA0-ABEBB119A821}" srcOrd="0" destOrd="0" presId="urn:microsoft.com/office/officeart/2005/8/layout/hierarchy2"/>
    <dgm:cxn modelId="{0165F16F-B7BF-429B-A0A3-7286709FCB2E}" type="presParOf" srcId="{63F3A42B-0690-4F65-B1D6-00A81F246006}" destId="{4C86B34E-82C9-4AB9-B649-C4113AA0A4DB}" srcOrd="1" destOrd="0" presId="urn:microsoft.com/office/officeart/2005/8/layout/hierarchy2"/>
    <dgm:cxn modelId="{DE03C2CB-B834-41D8-81E4-E334FA223BB0}" type="presParOf" srcId="{B4E19D09-CD97-471A-BD69-C2D4F2597E04}" destId="{201BC897-81CA-46AB-9E5D-ADC1BF68B47C}" srcOrd="4" destOrd="0" presId="urn:microsoft.com/office/officeart/2005/8/layout/hierarchy2"/>
    <dgm:cxn modelId="{CC6A5BFF-0E03-4679-80F2-89A77E7A3532}" type="presParOf" srcId="{201BC897-81CA-46AB-9E5D-ADC1BF68B47C}" destId="{30A20383-32FE-4298-BF04-3FEE8B0872F2}" srcOrd="0" destOrd="0" presId="urn:microsoft.com/office/officeart/2005/8/layout/hierarchy2"/>
    <dgm:cxn modelId="{95B55E77-B00C-41C9-BCEA-E411E5565763}" type="presParOf" srcId="{B4E19D09-CD97-471A-BD69-C2D4F2597E04}" destId="{470ECF3C-14C5-49BC-8879-84DD84A7E530}" srcOrd="5" destOrd="0" presId="urn:microsoft.com/office/officeart/2005/8/layout/hierarchy2"/>
    <dgm:cxn modelId="{41C31AA2-2341-4407-957C-8E45ACD0AD46}" type="presParOf" srcId="{470ECF3C-14C5-49BC-8879-84DD84A7E530}" destId="{D3C2120A-AE9A-4085-9945-9CC2A7854E44}" srcOrd="0" destOrd="0" presId="urn:microsoft.com/office/officeart/2005/8/layout/hierarchy2"/>
    <dgm:cxn modelId="{16575980-9DB3-4E74-AEB0-C81CF5CE19F8}" type="presParOf" srcId="{470ECF3C-14C5-49BC-8879-84DD84A7E530}" destId="{83D0A21C-4A3B-44A5-A218-00559128BE2C}" srcOrd="1" destOrd="0" presId="urn:microsoft.com/office/officeart/2005/8/layout/hierarchy2"/>
    <dgm:cxn modelId="{205DD048-966F-4AAC-B319-6AB5766E202C}" type="presParOf" srcId="{83D0A21C-4A3B-44A5-A218-00559128BE2C}" destId="{6CAA0C51-08CB-480F-8601-0E400D15BDB9}" srcOrd="0" destOrd="0" presId="urn:microsoft.com/office/officeart/2005/8/layout/hierarchy2"/>
    <dgm:cxn modelId="{DA5A1B11-58AF-41DD-BC20-71C14E44A503}" type="presParOf" srcId="{6CAA0C51-08CB-480F-8601-0E400D15BDB9}" destId="{3AAAD563-FBB2-456C-A185-AF4F865C201B}" srcOrd="0" destOrd="0" presId="urn:microsoft.com/office/officeart/2005/8/layout/hierarchy2"/>
    <dgm:cxn modelId="{73729E21-BED0-4799-A4EB-A2DCCBCCF9A1}" type="presParOf" srcId="{83D0A21C-4A3B-44A5-A218-00559128BE2C}" destId="{5116C77E-64D4-4BF6-A279-B8AB56EDC242}" srcOrd="1" destOrd="0" presId="urn:microsoft.com/office/officeart/2005/8/layout/hierarchy2"/>
    <dgm:cxn modelId="{A01CAF0D-C35B-4CE6-9ABF-13C272C66DFD}" type="presParOf" srcId="{5116C77E-64D4-4BF6-A279-B8AB56EDC242}" destId="{9122BF97-8A2A-45B5-B690-5CABE97C0171}" srcOrd="0" destOrd="0" presId="urn:microsoft.com/office/officeart/2005/8/layout/hierarchy2"/>
    <dgm:cxn modelId="{2949DBF2-4377-41AD-9E82-93A3DFAC048E}" type="presParOf" srcId="{5116C77E-64D4-4BF6-A279-B8AB56EDC242}" destId="{5C04899B-B735-44E2-9C2E-FDB154F024E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A3AAE3-4B7D-4AA8-A462-8D5286257448}">
      <dsp:nvSpPr>
        <dsp:cNvPr id="0" name=""/>
        <dsp:cNvSpPr/>
      </dsp:nvSpPr>
      <dsp:spPr>
        <a:xfrm>
          <a:off x="500068" y="2214579"/>
          <a:ext cx="1532729" cy="609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4">
                  <a:lumMod val="50000"/>
                </a:schemeClr>
              </a:solidFill>
            </a:rPr>
            <a:t>Neuroprotection</a:t>
          </a:r>
          <a:endParaRPr lang="en-US" sz="1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500068" y="2214579"/>
        <a:ext cx="1532729" cy="609079"/>
      </dsp:txXfrm>
    </dsp:sp>
    <dsp:sp modelId="{04566AA6-F5FD-42F6-9B79-06BAE2620F8A}">
      <dsp:nvSpPr>
        <dsp:cNvPr id="0" name=""/>
        <dsp:cNvSpPr/>
      </dsp:nvSpPr>
      <dsp:spPr>
        <a:xfrm rot="17557251">
          <a:off x="1366784" y="1511452"/>
          <a:ext cx="2164601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2164601" y="86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557251">
        <a:off x="2394970" y="1465964"/>
        <a:ext cx="108230" cy="108230"/>
      </dsp:txXfrm>
    </dsp:sp>
    <dsp:sp modelId="{B04EBAF5-95B4-4BFF-85BA-0F3C88FCDE12}">
      <dsp:nvSpPr>
        <dsp:cNvPr id="0" name=""/>
        <dsp:cNvSpPr/>
      </dsp:nvSpPr>
      <dsp:spPr>
        <a:xfrm>
          <a:off x="2865372" y="162378"/>
          <a:ext cx="1434647" cy="717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4">
                  <a:lumMod val="50000"/>
                </a:schemeClr>
              </a:solidFill>
            </a:rPr>
            <a:t>Antioxidant nanotechnology building blocks</a:t>
          </a:r>
          <a:endParaRPr lang="en-US" sz="12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865372" y="162378"/>
        <a:ext cx="1434647" cy="717323"/>
      </dsp:txXfrm>
    </dsp:sp>
    <dsp:sp modelId="{7D88B8FA-2AA8-44BB-A8B9-8E9973F19877}">
      <dsp:nvSpPr>
        <dsp:cNvPr id="0" name=""/>
        <dsp:cNvSpPr/>
      </dsp:nvSpPr>
      <dsp:spPr>
        <a:xfrm rot="19283033">
          <a:off x="4244831" y="354891"/>
          <a:ext cx="504797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504797" y="862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283033">
        <a:off x="4484610" y="350898"/>
        <a:ext cx="25239" cy="25239"/>
      </dsp:txXfrm>
    </dsp:sp>
    <dsp:sp modelId="{73DC6D5B-9FE0-4CDD-B5AB-024A1A809A2A}">
      <dsp:nvSpPr>
        <dsp:cNvPr id="0" name=""/>
        <dsp:cNvSpPr/>
      </dsp:nvSpPr>
      <dsp:spPr>
        <a:xfrm>
          <a:off x="4694440" y="3108"/>
          <a:ext cx="1714617" cy="405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accent4">
                  <a:lumMod val="50000"/>
                </a:schemeClr>
              </a:solidFill>
            </a:rPr>
            <a:t>Carboxyfullerenes</a:t>
          </a:r>
          <a:endParaRPr lang="en-US" sz="700" b="1" kern="1200" dirty="0" smtClean="0">
            <a:solidFill>
              <a:schemeClr val="accent4">
                <a:lumMod val="50000"/>
              </a:schemeClr>
            </a:solidFill>
          </a:endParaRPr>
        </a:p>
      </dsp:txBody>
      <dsp:txXfrm>
        <a:off x="4694440" y="3108"/>
        <a:ext cx="1714617" cy="405775"/>
      </dsp:txXfrm>
    </dsp:sp>
    <dsp:sp modelId="{F1684836-D327-4184-BC3A-BCD4D27BD6A1}">
      <dsp:nvSpPr>
        <dsp:cNvPr id="0" name=""/>
        <dsp:cNvSpPr/>
      </dsp:nvSpPr>
      <dsp:spPr>
        <a:xfrm rot="1546858">
          <a:off x="4269844" y="644264"/>
          <a:ext cx="606307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606307" y="862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546858">
        <a:off x="4557840" y="637733"/>
        <a:ext cx="30315" cy="30315"/>
      </dsp:txXfrm>
    </dsp:sp>
    <dsp:sp modelId="{F6405435-32A4-4856-9125-A41F45406346}">
      <dsp:nvSpPr>
        <dsp:cNvPr id="0" name=""/>
        <dsp:cNvSpPr/>
      </dsp:nvSpPr>
      <dsp:spPr>
        <a:xfrm>
          <a:off x="4845977" y="506675"/>
          <a:ext cx="1384023" cy="556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chemeClr val="accent4">
                  <a:lumMod val="50000"/>
                </a:schemeClr>
              </a:solidFill>
            </a:rPr>
            <a:t>Hydroxyfullerenes</a:t>
          </a:r>
          <a:endParaRPr lang="en-US" sz="1000" b="1" kern="1200" dirty="0" smtClean="0">
            <a:solidFill>
              <a:schemeClr val="accent4">
                <a:lumMod val="50000"/>
              </a:schemeClr>
            </a:solidFill>
          </a:endParaRPr>
        </a:p>
      </dsp:txBody>
      <dsp:txXfrm>
        <a:off x="4845977" y="506675"/>
        <a:ext cx="1384023" cy="556133"/>
      </dsp:txXfrm>
    </dsp:sp>
    <dsp:sp modelId="{AF9D2429-310D-43D3-A9B5-0E1C9F8F6219}">
      <dsp:nvSpPr>
        <dsp:cNvPr id="0" name=""/>
        <dsp:cNvSpPr/>
      </dsp:nvSpPr>
      <dsp:spPr>
        <a:xfrm rot="1032172">
          <a:off x="2013303" y="2639377"/>
          <a:ext cx="871564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871564" y="86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32172">
        <a:off x="2427296" y="2626214"/>
        <a:ext cx="43578" cy="43578"/>
      </dsp:txXfrm>
    </dsp:sp>
    <dsp:sp modelId="{C3F40B66-E138-4037-B320-5FBE8BA8BC81}">
      <dsp:nvSpPr>
        <dsp:cNvPr id="0" name=""/>
        <dsp:cNvSpPr/>
      </dsp:nvSpPr>
      <dsp:spPr>
        <a:xfrm>
          <a:off x="2865372" y="2418227"/>
          <a:ext cx="1434647" cy="717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4">
                  <a:lumMod val="50000"/>
                </a:schemeClr>
              </a:solidFill>
            </a:rPr>
            <a:t>Antiamyloid</a:t>
          </a:r>
        </a:p>
      </dsp:txBody>
      <dsp:txXfrm>
        <a:off x="2865372" y="2418227"/>
        <a:ext cx="1434647" cy="717323"/>
      </dsp:txXfrm>
    </dsp:sp>
    <dsp:sp modelId="{2F97FFCB-92BA-4F2F-AFD8-CD85DE6DB3A7}">
      <dsp:nvSpPr>
        <dsp:cNvPr id="0" name=""/>
        <dsp:cNvSpPr/>
      </dsp:nvSpPr>
      <dsp:spPr>
        <a:xfrm rot="18159604">
          <a:off x="3940242" y="2110296"/>
          <a:ext cx="1563073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1563073" y="862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159604">
        <a:off x="4682702" y="2079846"/>
        <a:ext cx="78153" cy="78153"/>
      </dsp:txXfrm>
    </dsp:sp>
    <dsp:sp modelId="{C0361779-E712-47DF-A839-7EEA65B1C389}">
      <dsp:nvSpPr>
        <dsp:cNvPr id="0" name=""/>
        <dsp:cNvSpPr/>
      </dsp:nvSpPr>
      <dsp:spPr>
        <a:xfrm>
          <a:off x="5143538" y="1214444"/>
          <a:ext cx="986052" cy="493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accent4">
                  <a:lumMod val="50000"/>
                </a:schemeClr>
              </a:solidFill>
            </a:rPr>
            <a:t>Antioligomeric</a:t>
          </a:r>
        </a:p>
      </dsp:txBody>
      <dsp:txXfrm>
        <a:off x="5143538" y="1214444"/>
        <a:ext cx="986052" cy="493026"/>
      </dsp:txXfrm>
    </dsp:sp>
    <dsp:sp modelId="{6EFF9D7C-7E35-4022-8259-0A01DECE249D}">
      <dsp:nvSpPr>
        <dsp:cNvPr id="0" name=""/>
        <dsp:cNvSpPr/>
      </dsp:nvSpPr>
      <dsp:spPr>
        <a:xfrm rot="20225407">
          <a:off x="6086163" y="1238017"/>
          <a:ext cx="1101068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1101068" y="862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225407">
        <a:off x="6609171" y="1219117"/>
        <a:ext cx="55053" cy="55053"/>
      </dsp:txXfrm>
    </dsp:sp>
    <dsp:sp modelId="{C4F5967E-A9FF-4856-926D-6762882053EB}">
      <dsp:nvSpPr>
        <dsp:cNvPr id="0" name=""/>
        <dsp:cNvSpPr/>
      </dsp:nvSpPr>
      <dsp:spPr>
        <a:xfrm>
          <a:off x="7143804" y="785817"/>
          <a:ext cx="986052" cy="493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chemeClr val="accent4">
                  <a:lumMod val="50000"/>
                </a:schemeClr>
              </a:solidFill>
            </a:rPr>
            <a:t>Dendrimers</a:t>
          </a:r>
          <a:endParaRPr lang="en-US" sz="1000" b="1" kern="1200" dirty="0" smtClean="0">
            <a:solidFill>
              <a:schemeClr val="accent4">
                <a:lumMod val="50000"/>
              </a:schemeClr>
            </a:solidFill>
          </a:endParaRPr>
        </a:p>
      </dsp:txBody>
      <dsp:txXfrm>
        <a:off x="7143804" y="785817"/>
        <a:ext cx="986052" cy="493026"/>
      </dsp:txXfrm>
    </dsp:sp>
    <dsp:sp modelId="{E857B7E8-B27D-45D5-9C98-995C262D5C9A}">
      <dsp:nvSpPr>
        <dsp:cNvPr id="0" name=""/>
        <dsp:cNvSpPr/>
      </dsp:nvSpPr>
      <dsp:spPr>
        <a:xfrm rot="19135370">
          <a:off x="4173951" y="2431769"/>
          <a:ext cx="1024214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1024214" y="862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135370">
        <a:off x="4660453" y="2414790"/>
        <a:ext cx="51210" cy="51210"/>
      </dsp:txXfrm>
    </dsp:sp>
    <dsp:sp modelId="{22E03D85-8C57-4736-85F1-F175812D647A}">
      <dsp:nvSpPr>
        <dsp:cNvPr id="0" name=""/>
        <dsp:cNvSpPr/>
      </dsp:nvSpPr>
      <dsp:spPr>
        <a:xfrm>
          <a:off x="5072098" y="1857390"/>
          <a:ext cx="1368305" cy="493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chemeClr val="accent4">
                  <a:lumMod val="50000"/>
                </a:schemeClr>
              </a:solidFill>
            </a:rPr>
            <a:t>Amyloid</a:t>
          </a:r>
          <a:r>
            <a:rPr lang="en-US" sz="1000" b="1" kern="1200" dirty="0" smtClean="0">
              <a:solidFill>
                <a:schemeClr val="accent4">
                  <a:lumMod val="50000"/>
                </a:schemeClr>
              </a:solidFill>
            </a:rPr>
            <a:t>  aggregates </a:t>
          </a:r>
          <a:r>
            <a:rPr lang="en-US" sz="1000" b="1" kern="1200" dirty="0" err="1" smtClean="0">
              <a:solidFill>
                <a:schemeClr val="accent4">
                  <a:lumMod val="50000"/>
                </a:schemeClr>
              </a:solidFill>
            </a:rPr>
            <a:t>resolubilization</a:t>
          </a:r>
          <a:endParaRPr lang="en-US" sz="1000" b="1" kern="1200" dirty="0" smtClean="0">
            <a:solidFill>
              <a:schemeClr val="accent4">
                <a:lumMod val="50000"/>
              </a:schemeClr>
            </a:solidFill>
          </a:endParaRPr>
        </a:p>
      </dsp:txBody>
      <dsp:txXfrm>
        <a:off x="5072098" y="1857390"/>
        <a:ext cx="1368305" cy="493026"/>
      </dsp:txXfrm>
    </dsp:sp>
    <dsp:sp modelId="{206BD0AC-4C69-4CE7-A0C4-B0CA6BCE20A1}">
      <dsp:nvSpPr>
        <dsp:cNvPr id="0" name=""/>
        <dsp:cNvSpPr/>
      </dsp:nvSpPr>
      <dsp:spPr>
        <a:xfrm rot="19979255">
          <a:off x="6406086" y="1952399"/>
          <a:ext cx="629157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629157" y="862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979255">
        <a:off x="6704936" y="1945297"/>
        <a:ext cx="31457" cy="31457"/>
      </dsp:txXfrm>
    </dsp:sp>
    <dsp:sp modelId="{9991032A-E3D6-4015-932E-23CC337BAA34}">
      <dsp:nvSpPr>
        <dsp:cNvPr id="0" name=""/>
        <dsp:cNvSpPr/>
      </dsp:nvSpPr>
      <dsp:spPr>
        <a:xfrm>
          <a:off x="7000925" y="1571637"/>
          <a:ext cx="1748675" cy="493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accent4">
                  <a:lumMod val="50000"/>
                </a:schemeClr>
              </a:solidFill>
            </a:rPr>
            <a:t>Nanoparticles mediated Thermal energy supply</a:t>
          </a:r>
        </a:p>
      </dsp:txBody>
      <dsp:txXfrm>
        <a:off x="7000925" y="1571637"/>
        <a:ext cx="1748675" cy="493026"/>
      </dsp:txXfrm>
    </dsp:sp>
    <dsp:sp modelId="{15B35618-DD8A-4364-A2AB-1C93293C7E5A}">
      <dsp:nvSpPr>
        <dsp:cNvPr id="0" name=""/>
        <dsp:cNvSpPr/>
      </dsp:nvSpPr>
      <dsp:spPr>
        <a:xfrm rot="2649013">
          <a:off x="4190225" y="3038990"/>
          <a:ext cx="777349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777349" y="862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649013">
        <a:off x="4559466" y="3028183"/>
        <a:ext cx="38867" cy="38867"/>
      </dsp:txXfrm>
    </dsp:sp>
    <dsp:sp modelId="{C3235E26-DE90-426C-B7BC-801188A7AF35}">
      <dsp:nvSpPr>
        <dsp:cNvPr id="0" name=""/>
        <dsp:cNvSpPr/>
      </dsp:nvSpPr>
      <dsp:spPr>
        <a:xfrm>
          <a:off x="4857780" y="3071832"/>
          <a:ext cx="986052" cy="493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accent4">
                  <a:lumMod val="50000"/>
                </a:schemeClr>
              </a:solidFill>
            </a:rPr>
            <a:t>anti-assembly strategy</a:t>
          </a:r>
        </a:p>
      </dsp:txBody>
      <dsp:txXfrm>
        <a:off x="4857780" y="3071832"/>
        <a:ext cx="986052" cy="493026"/>
      </dsp:txXfrm>
    </dsp:sp>
    <dsp:sp modelId="{C24AB961-4556-424F-BD32-1751AFE03554}">
      <dsp:nvSpPr>
        <dsp:cNvPr id="0" name=""/>
        <dsp:cNvSpPr/>
      </dsp:nvSpPr>
      <dsp:spPr>
        <a:xfrm rot="19657690">
          <a:off x="5750522" y="2988248"/>
          <a:ext cx="1200834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1200834" y="862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657690">
        <a:off x="6320918" y="2966854"/>
        <a:ext cx="60041" cy="60041"/>
      </dsp:txXfrm>
    </dsp:sp>
    <dsp:sp modelId="{2D4175E4-9549-40EF-9D14-83AC77860533}">
      <dsp:nvSpPr>
        <dsp:cNvPr id="0" name=""/>
        <dsp:cNvSpPr/>
      </dsp:nvSpPr>
      <dsp:spPr>
        <a:xfrm>
          <a:off x="6858046" y="2428891"/>
          <a:ext cx="1488219" cy="493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chemeClr val="accent4">
                  <a:lumMod val="50000"/>
                </a:schemeClr>
              </a:solidFill>
            </a:rPr>
            <a:t>Nanogels</a:t>
          </a:r>
          <a:r>
            <a:rPr lang="en-US" sz="1000" b="1" kern="1200" dirty="0" smtClean="0">
              <a:solidFill>
                <a:schemeClr val="accent4">
                  <a:lumMod val="50000"/>
                </a:schemeClr>
              </a:solidFill>
            </a:rPr>
            <a:t> artificial chaperons</a:t>
          </a:r>
        </a:p>
      </dsp:txBody>
      <dsp:txXfrm>
        <a:off x="6858046" y="2428891"/>
        <a:ext cx="1488219" cy="493026"/>
      </dsp:txXfrm>
    </dsp:sp>
    <dsp:sp modelId="{11DAC787-B88F-4E44-BC1D-6C09F7BA2B0F}">
      <dsp:nvSpPr>
        <dsp:cNvPr id="0" name=""/>
        <dsp:cNvSpPr/>
      </dsp:nvSpPr>
      <dsp:spPr>
        <a:xfrm rot="21118885">
          <a:off x="5838825" y="3238281"/>
          <a:ext cx="1024228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1024228" y="862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118885">
        <a:off x="6325334" y="3221302"/>
        <a:ext cx="51211" cy="51211"/>
      </dsp:txXfrm>
    </dsp:sp>
    <dsp:sp modelId="{8F675364-64E8-4AAB-B67F-7B97C32E3D03}">
      <dsp:nvSpPr>
        <dsp:cNvPr id="0" name=""/>
        <dsp:cNvSpPr/>
      </dsp:nvSpPr>
      <dsp:spPr>
        <a:xfrm>
          <a:off x="6858046" y="2928958"/>
          <a:ext cx="986052" cy="493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chemeClr val="accent4">
                  <a:lumMod val="50000"/>
                </a:schemeClr>
              </a:solidFill>
            </a:rPr>
            <a:t>Dendrimers</a:t>
          </a:r>
          <a:endParaRPr lang="en-US" sz="1000" b="1" kern="1200" dirty="0" smtClean="0">
            <a:solidFill>
              <a:schemeClr val="accent4">
                <a:lumMod val="50000"/>
              </a:schemeClr>
            </a:solidFill>
          </a:endParaRPr>
        </a:p>
      </dsp:txBody>
      <dsp:txXfrm>
        <a:off x="6858046" y="2928958"/>
        <a:ext cx="986052" cy="493026"/>
      </dsp:txXfrm>
    </dsp:sp>
    <dsp:sp modelId="{CE2AC357-2588-4C78-9C84-DF8052892B47}">
      <dsp:nvSpPr>
        <dsp:cNvPr id="0" name=""/>
        <dsp:cNvSpPr/>
      </dsp:nvSpPr>
      <dsp:spPr>
        <a:xfrm rot="1374608">
          <a:off x="5800404" y="3524034"/>
          <a:ext cx="1101070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1101070" y="862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374608">
        <a:off x="6323413" y="3505134"/>
        <a:ext cx="55053" cy="55053"/>
      </dsp:txXfrm>
    </dsp:sp>
    <dsp:sp modelId="{62A0B601-B794-44BF-8418-E140C9C257C1}">
      <dsp:nvSpPr>
        <dsp:cNvPr id="0" name=""/>
        <dsp:cNvSpPr/>
      </dsp:nvSpPr>
      <dsp:spPr>
        <a:xfrm>
          <a:off x="6858046" y="3500464"/>
          <a:ext cx="986052" cy="493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accent4">
                  <a:lumMod val="50000"/>
                </a:schemeClr>
              </a:solidFill>
            </a:rPr>
            <a:t>Hydrated </a:t>
          </a:r>
          <a:r>
            <a:rPr lang="en-US" sz="1000" b="1" kern="1200" dirty="0" err="1" smtClean="0">
              <a:solidFill>
                <a:schemeClr val="accent4">
                  <a:lumMod val="50000"/>
                </a:schemeClr>
              </a:solidFill>
            </a:rPr>
            <a:t>Fulleren</a:t>
          </a:r>
          <a:endParaRPr lang="en-US" sz="1000" b="1" kern="1200" dirty="0" smtClean="0">
            <a:solidFill>
              <a:schemeClr val="accent4">
                <a:lumMod val="50000"/>
              </a:schemeClr>
            </a:solidFill>
          </a:endParaRPr>
        </a:p>
      </dsp:txBody>
      <dsp:txXfrm>
        <a:off x="6858046" y="3500464"/>
        <a:ext cx="986052" cy="493026"/>
      </dsp:txXfrm>
    </dsp:sp>
    <dsp:sp modelId="{3EB04E8A-395E-4A6A-AF57-D9A5B5F919CF}">
      <dsp:nvSpPr>
        <dsp:cNvPr id="0" name=""/>
        <dsp:cNvSpPr/>
      </dsp:nvSpPr>
      <dsp:spPr>
        <a:xfrm rot="4467012">
          <a:off x="3761578" y="3476987"/>
          <a:ext cx="1471303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1471303" y="862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4467012">
        <a:off x="4460447" y="3448831"/>
        <a:ext cx="73565" cy="73565"/>
      </dsp:txXfrm>
    </dsp:sp>
    <dsp:sp modelId="{50B447B9-03F6-40F7-BAA0-ABEBB119A821}">
      <dsp:nvSpPr>
        <dsp:cNvPr id="0" name=""/>
        <dsp:cNvSpPr/>
      </dsp:nvSpPr>
      <dsp:spPr>
        <a:xfrm>
          <a:off x="4694440" y="3947826"/>
          <a:ext cx="1470667" cy="493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accent4">
                  <a:lumMod val="50000"/>
                </a:schemeClr>
              </a:solidFill>
            </a:rPr>
            <a:t>Anti-</a:t>
          </a:r>
          <a:r>
            <a:rPr lang="en-US" sz="1000" b="1" kern="1200" dirty="0" err="1" smtClean="0">
              <a:solidFill>
                <a:schemeClr val="accent4">
                  <a:lumMod val="50000"/>
                </a:schemeClr>
              </a:solidFill>
            </a:rPr>
            <a:t>amyloid</a:t>
          </a:r>
          <a:r>
            <a:rPr lang="en-US" sz="1000" b="1" kern="1200" dirty="0" smtClean="0">
              <a:solidFill>
                <a:schemeClr val="accent4">
                  <a:lumMod val="50000"/>
                </a:schemeClr>
              </a:solidFill>
            </a:rPr>
            <a:t> toxicity</a:t>
          </a:r>
        </a:p>
      </dsp:txBody>
      <dsp:txXfrm>
        <a:off x="4694440" y="3947826"/>
        <a:ext cx="1470667" cy="493026"/>
      </dsp:txXfrm>
    </dsp:sp>
    <dsp:sp modelId="{201BC897-81CA-46AB-9E5D-ADC1BF68B47C}">
      <dsp:nvSpPr>
        <dsp:cNvPr id="0" name=""/>
        <dsp:cNvSpPr/>
      </dsp:nvSpPr>
      <dsp:spPr>
        <a:xfrm rot="4187891">
          <a:off x="1243603" y="3641815"/>
          <a:ext cx="2410964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2410964" y="86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4187891">
        <a:off x="2388811" y="3590168"/>
        <a:ext cx="120548" cy="120548"/>
      </dsp:txXfrm>
    </dsp:sp>
    <dsp:sp modelId="{D3C2120A-AE9A-4085-9945-9CC2A7854E44}">
      <dsp:nvSpPr>
        <dsp:cNvPr id="0" name=""/>
        <dsp:cNvSpPr/>
      </dsp:nvSpPr>
      <dsp:spPr>
        <a:xfrm>
          <a:off x="2865372" y="4423103"/>
          <a:ext cx="1434647" cy="717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4">
                  <a:lumMod val="50000"/>
                </a:schemeClr>
              </a:solidFill>
            </a:rPr>
            <a:t>Protecting against NMDA-R  toxicity</a:t>
          </a:r>
          <a:endParaRPr lang="en-US" sz="12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865372" y="4423103"/>
        <a:ext cx="1434647" cy="717323"/>
      </dsp:txXfrm>
    </dsp:sp>
    <dsp:sp modelId="{6CAA0C51-08CB-480F-8601-0E400D15BDB9}">
      <dsp:nvSpPr>
        <dsp:cNvPr id="0" name=""/>
        <dsp:cNvSpPr/>
      </dsp:nvSpPr>
      <dsp:spPr>
        <a:xfrm rot="110144">
          <a:off x="4299803" y="4786598"/>
          <a:ext cx="840331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840331" y="862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10144">
        <a:off x="4698961" y="4774217"/>
        <a:ext cx="42016" cy="42016"/>
      </dsp:txXfrm>
    </dsp:sp>
    <dsp:sp modelId="{9122BF97-8A2A-45B5-B690-5CABE97C0171}">
      <dsp:nvSpPr>
        <dsp:cNvPr id="0" name=""/>
        <dsp:cNvSpPr/>
      </dsp:nvSpPr>
      <dsp:spPr>
        <a:xfrm>
          <a:off x="5139919" y="4541725"/>
          <a:ext cx="2871601" cy="533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accent4">
                  <a:lumMod val="50000"/>
                </a:schemeClr>
              </a:solidFill>
            </a:rPr>
            <a:t>Memantine</a:t>
          </a:r>
          <a:r>
            <a:rPr lang="en-US" sz="1200" b="1" kern="1200" dirty="0" smtClean="0">
              <a:solidFill>
                <a:schemeClr val="accent4">
                  <a:lumMod val="50000"/>
                </a:schemeClr>
              </a:solidFill>
            </a:rPr>
            <a:t> (adamantine nanotechnology building block)</a:t>
          </a:r>
          <a:endParaRPr lang="en-US" sz="12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5139919" y="4541725"/>
        <a:ext cx="2871601" cy="53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61EEF-0546-4A45-8C7F-06DC449856B2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F681E-5317-47E6-B6A9-F8F5A2769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rgbClr val="4C002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42A8B9-BA0C-4BF7-9D22-FA94FE0AF099}" type="datetime3">
              <a:rPr lang="en-US" smtClean="0"/>
              <a:pPr/>
              <a:t>27 October 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214678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School of Advanced Technologies in Medicine,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CCADE3-EAE5-45AD-A232-9F363605B4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14971" cy="447905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765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>
            <a:lvl1pPr>
              <a:defRPr b="0"/>
            </a:lvl1pPr>
            <a:extLst/>
          </a:lstStyle>
          <a:p>
            <a:fld id="{01D3FDC2-94D4-4ABD-BC5D-748533264425}" type="datetime3">
              <a:rPr lang="en-US" smtClean="0"/>
              <a:pPr/>
              <a:t>27 October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43644"/>
            <a:ext cx="2214546" cy="500066"/>
          </a:xfrm>
        </p:spPr>
        <p:txBody>
          <a:bodyPr/>
          <a:lstStyle>
            <a:lvl1pPr algn="l" rtl="0">
              <a:defRPr b="1"/>
            </a:lvl1pPr>
            <a:extLst/>
          </a:lstStyle>
          <a:p>
            <a:r>
              <a:rPr lang="en-US" b="0" dirty="0" smtClean="0"/>
              <a:t>School of Advanced Technologies in Medicine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CADE3-EAE5-45AD-A232-9F363605B4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sz="3600">
                <a:latin typeface="Britannic Bold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14971" cy="447905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EF91D6-821B-427F-BDC9-7807CA96D50A}" type="datetime3">
              <a:rPr lang="en-US" smtClean="0"/>
              <a:pPr/>
              <a:t>27 October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School of Advanced Technologies in Medicine,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CADE3-EAE5-45AD-A232-9F363605B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44468E-11E7-4129-BFD9-BBE67387E153}" type="datetime3">
              <a:rPr lang="en-US" smtClean="0"/>
              <a:pPr/>
              <a:t>27 October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School of Advanced Technologies in Medicine,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CADE3-EAE5-45AD-A232-9F363605B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6F2BC-1B67-493C-A9B1-ACDC4CD92815}" type="datetime3">
              <a:rPr lang="en-US" smtClean="0"/>
              <a:pPr/>
              <a:t>27 October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School of Advanced Technologies in Medicine,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CADE3-EAE5-45AD-A232-9F363605B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23C2B2-CCC8-4C04-8CF4-B9CDF4BFBA2F}" type="datetime3">
              <a:rPr lang="en-US" smtClean="0"/>
              <a:pPr/>
              <a:t>27 October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School of Advanced Technologies in Medicine,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CADE3-EAE5-45AD-A232-9F363605B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11109-BC66-481D-94A7-9F6E45ABF7BC}" type="datetime3">
              <a:rPr lang="en-US" smtClean="0"/>
              <a:pPr/>
              <a:t>27 October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School of Advanced Technologies in Medicine,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CADE3-EAE5-45AD-A232-9F363605B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F5F3A-3D2D-4D64-BD2C-F3B294B15F6E}" type="datetime3">
              <a:rPr lang="en-US" smtClean="0"/>
              <a:pPr/>
              <a:t>27 October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School of Advanced Technologies in Medicine,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CADE3-EAE5-45AD-A232-9F363605B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0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6825ED-028A-48D6-993A-AFB22BC69CFA}" type="datetime3">
              <a:rPr lang="en-US" smtClean="0"/>
              <a:pPr/>
              <a:t>27 October 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School of Advanced Technologies in Medicine,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CCADE3-EAE5-45AD-A232-9F363605B4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142852"/>
            <a:ext cx="414971" cy="447905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9" r:id="rId5"/>
    <p:sldLayoutId id="2147483680" r:id="rId6"/>
    <p:sldLayoutId id="2147483682" r:id="rId7"/>
    <p:sldLayoutId id="2147483683" r:id="rId8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600" b="1" kern="1200">
          <a:solidFill>
            <a:srgbClr val="4C0026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Britannic Bold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000108"/>
            <a:ext cx="5238994" cy="3248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444A-D8F0-4D20-9F2A-073478E21DE3}" type="slidenum">
              <a:rPr lang="en-US"/>
              <a:pPr/>
              <a:t>1</a:t>
            </a:fld>
            <a:endParaRPr lang="en-US"/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2285984" y="1428736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all" dirty="0">
                <a:ln w="0"/>
                <a:solidFill>
                  <a:srgbClr val="023444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B Titr" pitchFamily="2" charset="-78"/>
              </a:rPr>
              <a:t>به نام </a:t>
            </a:r>
            <a:endParaRPr lang="en-US" sz="5400" b="1" cap="all" dirty="0" smtClean="0">
              <a:ln w="0"/>
              <a:solidFill>
                <a:srgbClr val="023444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  <a:cs typeface="B Titr" pitchFamily="2" charset="-78"/>
            </a:endParaRPr>
          </a:p>
          <a:p>
            <a:pPr algn="ctr"/>
            <a:r>
              <a:rPr lang="fa-IR" sz="5400" b="1" cap="all" dirty="0" smtClean="0">
                <a:ln w="0"/>
                <a:solidFill>
                  <a:srgbClr val="023444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B Titr" pitchFamily="2" charset="-78"/>
              </a:rPr>
              <a:t>خالق </a:t>
            </a:r>
            <a:r>
              <a:rPr lang="fa-IR" sz="5400" b="1" cap="all" dirty="0">
                <a:ln w="0"/>
                <a:solidFill>
                  <a:srgbClr val="023444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B Titr" pitchFamily="2" charset="-78"/>
              </a:rPr>
              <a:t>یکتا</a:t>
            </a:r>
            <a:endParaRPr lang="en-US" sz="5400" b="1" cap="all" dirty="0">
              <a:ln w="0"/>
              <a:solidFill>
                <a:srgbClr val="023444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  <a:cs typeface="B Titr" pitchFamily="2" charset="-7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6485-3C35-4B2E-AEE6-7573BD9FF5CF}" type="datetime3">
              <a:rPr lang="en-US" smtClean="0"/>
              <a:pPr/>
              <a:t>27 October 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14282" y="5572140"/>
            <a:ext cx="6643734" cy="1000108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Britannic Bold" pitchFamily="34" charset="0"/>
              </a:rPr>
              <a:t>School of Advanced Technologies in Medicine</a:t>
            </a:r>
            <a:endParaRPr lang="en-US" sz="2800" b="1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Schematic presentation of the biogenesis and composition of the three main classes of extracellular vesicles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643306" y="6581001"/>
            <a:ext cx="5500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Kooijmans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S. AA., et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al.,International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Journal of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Nanomedicine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2012:7 1525–1541.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1538" y="5357826"/>
            <a:ext cx="75724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Exosomes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are small (</a:t>
            </a:r>
            <a:r>
              <a:rPr lang="en-US" sz="1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40-80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), relatively homogenous in size, and may contain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endosomal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proteins involved in their assembly, such as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CD9,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Alix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TSG101.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5758219" cy="3821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FDC2-94D4-4ABD-BC5D-748533264425}" type="datetime3">
              <a:rPr lang="en-US" smtClean="0"/>
              <a:pPr/>
              <a:t>27 October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smtClean="0"/>
              <a:t>School of Advanced Technologies in Medicine</a:t>
            </a:r>
            <a:r>
              <a:rPr lang="en-US" smtClean="0"/>
              <a:t>,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ADE3-EAE5-45AD-A232-9F363605B48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Exosome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7554" y="6357958"/>
            <a:ext cx="55721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Kooijmans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S. AA., et al., International Journal of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Nanomedicine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2012:7 1525–1541.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481329"/>
            <a:ext cx="3900486" cy="4376564"/>
          </a:xfrm>
        </p:spPr>
        <p:txBody>
          <a:bodyPr/>
          <a:lstStyle/>
          <a:p>
            <a:r>
              <a:rPr lang="en-US" sz="2400" dirty="0" smtClean="0"/>
              <a:t>They are concentrated carriers of genetic and proteomic information, and thus are believed to play important roles in intercellular communication.</a:t>
            </a:r>
          </a:p>
          <a:p>
            <a:endParaRPr lang="en-US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>
            <a:lum bright="-13000" contrast="17000"/>
          </a:blip>
          <a:stretch>
            <a:fillRect/>
          </a:stretch>
        </p:blipFill>
        <p:spPr bwMode="auto">
          <a:xfrm>
            <a:off x="4500562" y="1285860"/>
            <a:ext cx="3935160" cy="4719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785918" y="1714488"/>
            <a:ext cx="5786478" cy="1714512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sz="4000" dirty="0" smtClean="0"/>
              <a:t>Exosome </a:t>
            </a:r>
            <a:r>
              <a:rPr lang="en-US" sz="4000" dirty="0" err="1" smtClean="0"/>
              <a:t>Mimetics</a:t>
            </a:r>
            <a:endParaRPr lang="en-US" sz="4000" dirty="0" smtClean="0">
              <a:effectLst/>
              <a:cs typeface="Times New Roman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FDC2-94D4-4ABD-BC5D-748533264425}" type="datetime3">
              <a:rPr lang="en-US" smtClean="0"/>
              <a:pPr/>
              <a:t>27 October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smtClean="0"/>
              <a:t>School of Advanced Technologies in Medicine</a:t>
            </a:r>
            <a:r>
              <a:rPr lang="en-US" smtClean="0"/>
              <a:t>,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ADE3-EAE5-45AD-A232-9F363605B48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FDC2-94D4-4ABD-BC5D-748533264425}" type="datetime3">
              <a:rPr lang="en-US" smtClean="0"/>
              <a:pPr/>
              <a:t>27 October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350681" cy="365125"/>
          </a:xfrm>
        </p:spPr>
        <p:txBody>
          <a:bodyPr/>
          <a:lstStyle/>
          <a:p>
            <a:pPr algn="l"/>
            <a:r>
              <a:rPr lang="en-US" b="0" dirty="0" smtClean="0"/>
              <a:t>School of Advanced Technologies in Medicine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ADE3-EAE5-45AD-A232-9F363605B48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-9000" contrast="11000"/>
          </a:blip>
          <a:srcRect/>
          <a:stretch>
            <a:fillRect/>
          </a:stretch>
        </p:blipFill>
        <p:spPr bwMode="auto">
          <a:xfrm>
            <a:off x="714348" y="1142984"/>
            <a:ext cx="7958006" cy="4391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BC005E"/>
                </a:solidFill>
              </a:rPr>
              <a:t>Virus-based drug delivery systems, </a:t>
            </a:r>
          </a:p>
          <a:p>
            <a:pPr lvl="1"/>
            <a:r>
              <a:rPr lang="en-US" dirty="0" smtClean="0"/>
              <a:t>their potential for </a:t>
            </a:r>
            <a:r>
              <a:rPr lang="en-US" dirty="0" err="1" smtClean="0"/>
              <a:t>insertional</a:t>
            </a:r>
            <a:r>
              <a:rPr lang="en-US" dirty="0" smtClean="0"/>
              <a:t> mutagenesis or </a:t>
            </a:r>
            <a:r>
              <a:rPr lang="en-US" dirty="0" err="1" smtClean="0"/>
              <a:t>oncogenesis</a:t>
            </a:r>
            <a:r>
              <a:rPr lang="en-US" dirty="0" smtClean="0"/>
              <a:t>, high production costs, and risk of immunogenicity limit their clinical use.</a:t>
            </a:r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BC005E"/>
                </a:solidFill>
              </a:rPr>
              <a:t>Nonviral</a:t>
            </a:r>
            <a:r>
              <a:rPr lang="en-US" b="1" dirty="0" smtClean="0">
                <a:solidFill>
                  <a:srgbClr val="BC005E"/>
                </a:solidFill>
              </a:rPr>
              <a:t> drug delivery vehicles</a:t>
            </a:r>
            <a:r>
              <a:rPr lang="en-US" dirty="0" smtClean="0"/>
              <a:t>, </a:t>
            </a:r>
            <a:r>
              <a:rPr lang="en-US" sz="2400" dirty="0" smtClean="0"/>
              <a:t>such as </a:t>
            </a:r>
            <a:r>
              <a:rPr lang="en-US" sz="2400" b="1" dirty="0" smtClean="0"/>
              <a:t>cationic </a:t>
            </a:r>
            <a:r>
              <a:rPr lang="en-US" sz="2400" b="1" dirty="0" err="1" smtClean="0"/>
              <a:t>polyplexes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lipoplexes</a:t>
            </a:r>
            <a:r>
              <a:rPr lang="en-US" sz="2400" b="1" dirty="0" smtClean="0"/>
              <a:t>, </a:t>
            </a:r>
            <a:r>
              <a:rPr lang="en-US" sz="2400" dirty="0" smtClean="0"/>
              <a:t>are generally considered to be less immunogenic and mutagenic, but </a:t>
            </a:r>
            <a:r>
              <a:rPr lang="en-US" sz="2400" b="1" dirty="0" err="1" smtClean="0">
                <a:solidFill>
                  <a:srgbClr val="BC005E"/>
                </a:solidFill>
              </a:rPr>
              <a:t>cytotoxicity</a:t>
            </a:r>
            <a:r>
              <a:rPr lang="en-US" sz="2400" b="1" dirty="0" smtClean="0">
                <a:solidFill>
                  <a:srgbClr val="BC005E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b="1" dirty="0" smtClean="0"/>
              <a:t>low </a:t>
            </a:r>
            <a:r>
              <a:rPr lang="en-US" sz="2400" b="1" dirty="0" err="1" smtClean="0"/>
              <a:t>transfection</a:t>
            </a:r>
            <a:r>
              <a:rPr lang="en-US" sz="2400" b="1" dirty="0" smtClean="0"/>
              <a:t> efficiencies </a:t>
            </a:r>
            <a:r>
              <a:rPr lang="en-US" sz="2400" dirty="0" smtClean="0"/>
              <a:t>in vivo are still major challenges to overcome.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FDC2-94D4-4ABD-BC5D-748533264425}" type="datetime3">
              <a:rPr lang="en-US" smtClean="0"/>
              <a:pPr/>
              <a:t>27 October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smtClean="0"/>
              <a:t>School of Advanced Technologies in Medicine</a:t>
            </a:r>
            <a:r>
              <a:rPr lang="en-US" smtClean="0"/>
              <a:t>,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ADE3-EAE5-45AD-A232-9F363605B48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over conventional</a:t>
            </a:r>
            <a:br>
              <a:rPr lang="en-US" dirty="0" smtClean="0"/>
            </a:br>
            <a:r>
              <a:rPr lang="en-US" dirty="0" smtClean="0"/>
              <a:t>drug delivery systems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43306" y="6581001"/>
            <a:ext cx="5500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Kooijmans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S. AA., et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al.,International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Journal of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Nanomedicine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2012:7 1525–1541.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well possible that not all components of </a:t>
            </a:r>
            <a:r>
              <a:rPr lang="en-US" dirty="0" err="1" smtClean="0"/>
              <a:t>exosomes</a:t>
            </a:r>
            <a:r>
              <a:rPr lang="en-US" dirty="0" smtClean="0"/>
              <a:t> are required for their proper functioning, an alternative strategy would be to </a:t>
            </a:r>
            <a:r>
              <a:rPr lang="en-US" b="1" dirty="0" smtClean="0">
                <a:solidFill>
                  <a:srgbClr val="BC005E"/>
                </a:solidFill>
              </a:rPr>
              <a:t>mimic</a:t>
            </a:r>
            <a:r>
              <a:rPr lang="en-US" dirty="0" smtClean="0"/>
              <a:t> these vesicles </a:t>
            </a:r>
            <a:r>
              <a:rPr lang="en-US" b="1" dirty="0" smtClean="0"/>
              <a:t>synthetically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By assembly of </a:t>
            </a:r>
            <a:r>
              <a:rPr lang="en-US" dirty="0" err="1" smtClean="0"/>
              <a:t>liposomes</a:t>
            </a:r>
            <a:r>
              <a:rPr lang="en-US" dirty="0" smtClean="0"/>
              <a:t> harboring only crucial components of natural </a:t>
            </a:r>
            <a:r>
              <a:rPr lang="en-US" dirty="0" err="1" smtClean="0"/>
              <a:t>exosomes</a:t>
            </a:r>
            <a:r>
              <a:rPr lang="en-US" dirty="0" smtClean="0"/>
              <a:t>, functional </a:t>
            </a:r>
            <a:r>
              <a:rPr lang="en-US" dirty="0" err="1" smtClean="0"/>
              <a:t>exosome</a:t>
            </a:r>
            <a:r>
              <a:rPr lang="en-US" dirty="0" smtClean="0"/>
              <a:t> </a:t>
            </a:r>
            <a:r>
              <a:rPr lang="en-US" dirty="0" err="1" smtClean="0"/>
              <a:t>mimetics</a:t>
            </a:r>
            <a:r>
              <a:rPr lang="en-US" dirty="0" smtClean="0"/>
              <a:t> may be create.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FDC2-94D4-4ABD-BC5D-748533264425}" type="datetime3">
              <a:rPr lang="en-US" smtClean="0"/>
              <a:pPr/>
              <a:t>27 October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smtClean="0"/>
              <a:t>School of Advanced Technologies in Medicine</a:t>
            </a:r>
            <a:r>
              <a:rPr lang="en-US" smtClean="0"/>
              <a:t>,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ADE3-EAE5-45AD-A232-9F363605B48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Exosome </a:t>
            </a:r>
            <a:r>
              <a:rPr lang="en-US" dirty="0" err="1" smtClean="0"/>
              <a:t>mimetics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43306" y="6581001"/>
            <a:ext cx="5500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Kooijmans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S. AA., et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al.,International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Journal of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Nanomedicine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2012:7 1525–1541.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4414" y="1000108"/>
            <a:ext cx="6715172" cy="1428760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en-US" sz="4000" dirty="0" smtClean="0">
                <a:solidFill>
                  <a:srgbClr val="4C0026"/>
                </a:solidFill>
                <a:effectLst/>
                <a:latin typeface="Britannic Bold" pitchFamily="34" charset="0"/>
                <a:cs typeface="Times New Roman" pitchFamily="18" charset="0"/>
              </a:rPr>
              <a:t>Nanotechnology application in Neuroscience</a:t>
            </a:r>
            <a:endParaRPr lang="en-US" sz="4000" dirty="0">
              <a:solidFill>
                <a:srgbClr val="4C0026"/>
              </a:solidFill>
              <a:effectLst/>
              <a:latin typeface="Britannic Bold" pitchFamily="34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0FAB-41D4-41C5-9E0D-DAD42DF070AF}" type="datetime3">
              <a:rPr lang="en-US" smtClean="0"/>
              <a:pPr/>
              <a:t>27 October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ADE3-EAE5-45AD-A232-9F363605B48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4414" y="2357430"/>
            <a:ext cx="70723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ritannic Bold" pitchFamily="34" charset="0"/>
              </a:rPr>
              <a:t>Opportunities and challenges</a:t>
            </a:r>
          </a:p>
          <a:p>
            <a:r>
              <a:rPr lang="en-US" dirty="0" smtClean="0"/>
              <a:t> 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14348" y="3500438"/>
            <a:ext cx="78600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Zahmatkesh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Maryam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Faridi-Majidi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Reza, 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Ejtemaee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Mehr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Shahram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</a:pP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School of Advanced Technologies in Medicine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785794"/>
            <a:ext cx="7327881" cy="513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4B5F-E628-4D59-BE44-F6CF15B5281B}" type="datetime3">
              <a:rPr lang="en-US" smtClean="0"/>
              <a:pPr/>
              <a:t>27 October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 smtClean="0"/>
              <a:t>School of Advanced Technologies in Medicine,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ADE3-EAE5-45AD-A232-9F363605B48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296020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International Journal of Nanomedicine 2007:2(4) 639–649</a:t>
            </a:r>
            <a:endParaRPr lang="en-US" sz="16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4414" y="1000108"/>
            <a:ext cx="6715172" cy="1428760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en-US" sz="4000" dirty="0" smtClean="0">
                <a:solidFill>
                  <a:srgbClr val="4C0026"/>
                </a:solidFill>
                <a:effectLst/>
                <a:latin typeface="Britannic Bold" pitchFamily="34" charset="0"/>
                <a:cs typeface="Times New Roman" pitchFamily="18" charset="0"/>
              </a:rPr>
              <a:t>Nanotechnology application in Neuroscience</a:t>
            </a:r>
            <a:endParaRPr lang="en-US" sz="4000" dirty="0">
              <a:solidFill>
                <a:srgbClr val="4C0026"/>
              </a:solidFill>
              <a:effectLst/>
              <a:latin typeface="Britannic Bold" pitchFamily="34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0FAB-41D4-41C5-9E0D-DAD42DF070AF}" type="datetime3">
              <a:rPr lang="en-US" smtClean="0"/>
              <a:pPr/>
              <a:t>27 October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ADE3-EAE5-45AD-A232-9F363605B4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4414" y="2357430"/>
            <a:ext cx="70723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ritannic Bold" pitchFamily="34" charset="0"/>
              </a:rPr>
              <a:t>Opportunities and challenges</a:t>
            </a:r>
          </a:p>
          <a:p>
            <a:r>
              <a:rPr lang="en-US" dirty="0" smtClean="0"/>
              <a:t> 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14348" y="3500438"/>
            <a:ext cx="78600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Zahmatkesh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Maryam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Faridi-Majidi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Reza, 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Ejtemaee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Mehr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Shahram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</a:pP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School of Advanced Technologies in Medicine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3370-0A39-40DE-B06F-CAB2D8261210}" type="datetime3">
              <a:rPr lang="en-US" smtClean="0"/>
              <a:pPr/>
              <a:t>27 October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 smtClean="0"/>
              <a:t>School of Advanced Technologies in Medicine,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ADE3-EAE5-45AD-A232-9F363605B48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5999">
            <a:off x="489807" y="1153014"/>
            <a:ext cx="7954054" cy="412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965993">
            <a:off x="1143383" y="1375540"/>
            <a:ext cx="6815224" cy="354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bright="-5000" contrast="7000"/>
          </a:blip>
          <a:stretch>
            <a:fillRect/>
          </a:stretch>
        </p:blipFill>
        <p:spPr bwMode="auto">
          <a:xfrm rot="20656226">
            <a:off x="1177530" y="1330586"/>
            <a:ext cx="6914789" cy="377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9031">
            <a:off x="429401" y="993937"/>
            <a:ext cx="7710454" cy="433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071546"/>
            <a:ext cx="7446022" cy="415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928802"/>
            <a:ext cx="8229600" cy="4525963"/>
          </a:xfrm>
        </p:spPr>
        <p:txBody>
          <a:bodyPr/>
          <a:lstStyle/>
          <a:p>
            <a:r>
              <a:rPr lang="en-US" b="1" dirty="0" smtClean="0"/>
              <a:t>Platform nanotechnologies: </a:t>
            </a:r>
            <a:r>
              <a:rPr lang="en-US" dirty="0" smtClean="0"/>
              <a:t>that </a:t>
            </a:r>
            <a:r>
              <a:rPr lang="en-US" dirty="0"/>
              <a:t>can be readily adapted to address </a:t>
            </a:r>
            <a:r>
              <a:rPr lang="en-US" dirty="0" smtClean="0"/>
              <a:t>neuroscience questions</a:t>
            </a:r>
          </a:p>
          <a:p>
            <a:endParaRPr lang="en-US" dirty="0" smtClean="0"/>
          </a:p>
          <a:p>
            <a:r>
              <a:rPr lang="en-US" b="1" dirty="0" smtClean="0"/>
              <a:t>Tailored nanotechnologies:</a:t>
            </a:r>
            <a:r>
              <a:rPr lang="en-US" dirty="0" smtClean="0"/>
              <a:t> </a:t>
            </a:r>
            <a:r>
              <a:rPr lang="en-US" dirty="0"/>
              <a:t>that are </a:t>
            </a:r>
            <a:r>
              <a:rPr lang="en-US" dirty="0" smtClean="0"/>
              <a:t>specifically designed </a:t>
            </a:r>
            <a:r>
              <a:rPr lang="en-US" dirty="0"/>
              <a:t>to resolve a particular </a:t>
            </a:r>
            <a:r>
              <a:rPr lang="en-US" dirty="0" smtClean="0"/>
              <a:t>neurobiological issue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661E-338E-4A91-B59F-EC3EF24AC544}" type="datetime3">
              <a:rPr lang="en-US" smtClean="0"/>
              <a:pPr/>
              <a:t>27 October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 smtClean="0"/>
              <a:t>School of Advanced Technologies in Medicine,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ADE3-EAE5-45AD-A232-9F363605B48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key types of </a:t>
            </a:r>
            <a:r>
              <a:rPr lang="en-US" dirty="0" err="1" smtClean="0"/>
              <a:t>nano</a:t>
            </a:r>
            <a:r>
              <a:rPr lang="en-US" dirty="0" smtClean="0"/>
              <a:t> technology application in neuroscience</a:t>
            </a:r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3000" contrast="21000"/>
          </a:blip>
          <a:stretch>
            <a:fillRect/>
          </a:stretch>
        </p:blipFill>
        <p:spPr bwMode="auto">
          <a:xfrm>
            <a:off x="571472" y="2071678"/>
            <a:ext cx="8226860" cy="3106798"/>
          </a:xfrm>
          <a:prstGeom prst="rect">
            <a:avLst/>
          </a:prstGeom>
          <a:noFill/>
          <a:ln w="9525" cap="rnd">
            <a:solidFill>
              <a:schemeClr val="bg2">
                <a:lumMod val="25000"/>
              </a:schemeClr>
            </a:solidFill>
            <a:bevel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83A8-4D06-449C-ABAF-278E7A5977FA}" type="datetime3">
              <a:rPr lang="en-US" smtClean="0"/>
              <a:pPr/>
              <a:t>27 October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 smtClean="0"/>
              <a:t>School of Advanced Technologies in Medicine,</a:t>
            </a:r>
            <a:endParaRPr lang="en-US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ADE3-EAE5-45AD-A232-9F363605B48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4C0026"/>
                </a:solidFill>
                <a:effectLst/>
                <a:latin typeface="Britannic Bold" pitchFamily="34" charset="0"/>
                <a:cs typeface="Times New Roman" pitchFamily="18" charset="0"/>
              </a:rPr>
              <a:t>Applications of nanotechnologies in Basic neuroscience</a:t>
            </a:r>
            <a:endParaRPr lang="en-US" dirty="0">
              <a:solidFill>
                <a:srgbClr val="4C0026"/>
              </a:solidFill>
              <a:effectLst/>
              <a:latin typeface="Britannic Bold" pitchFamily="34" charset="0"/>
              <a:cs typeface="Times New Roman" pitchFamily="18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3929058" y="2000240"/>
            <a:ext cx="4857784" cy="3286148"/>
          </a:xfrm>
          <a:prstGeom prst="borderCallout1">
            <a:avLst>
              <a:gd name="adj1" fmla="val -481"/>
              <a:gd name="adj2" fmla="val 660"/>
              <a:gd name="adj3" fmla="val 22911"/>
              <a:gd name="adj4" fmla="val -37536"/>
            </a:avLst>
          </a:prstGeom>
          <a:solidFill>
            <a:schemeClr val="accent4">
              <a:lumMod val="20000"/>
              <a:lumOff val="80000"/>
            </a:schemeClr>
          </a:solidFill>
          <a:ln w="41275" cap="sq">
            <a:solidFill>
              <a:srgbClr val="BC0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Improved </a:t>
            </a:r>
            <a:r>
              <a:rPr lang="en-US" b="1" dirty="0" smtClean="0">
                <a:solidFill>
                  <a:srgbClr val="BC005E"/>
                </a:solidFill>
                <a:latin typeface="Times New Roman" pitchFamily="18" charset="0"/>
                <a:cs typeface="Times New Roman" pitchFamily="18" charset="0"/>
              </a:rPr>
              <a:t>signal detection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Single-particle tracking of target molecules in live cells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Detection of </a:t>
            </a:r>
            <a:r>
              <a:rPr lang="en-US" b="1" dirty="0" err="1" smtClean="0">
                <a:solidFill>
                  <a:srgbClr val="BC005E"/>
                </a:solidFill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n-US" b="1" dirty="0" smtClean="0">
                <a:solidFill>
                  <a:srgbClr val="BC005E"/>
                </a:solidFill>
                <a:latin typeface="Times New Roman" pitchFamily="18" charset="0"/>
                <a:cs typeface="Times New Roman" pitchFamily="18" charset="0"/>
              </a:rPr>
              <a:t>– receptor dynamics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cell membrane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tools for studying neuronal </a:t>
            </a:r>
            <a:r>
              <a:rPr lang="en-US" b="1" dirty="0" err="1" smtClean="0">
                <a:solidFill>
                  <a:srgbClr val="BC005E"/>
                </a:solidFill>
                <a:latin typeface="Times New Roman" pitchFamily="18" charset="0"/>
                <a:cs typeface="Times New Roman" pitchFamily="18" charset="0"/>
              </a:rPr>
              <a:t>signalling</a:t>
            </a:r>
            <a:r>
              <a:rPr lang="en-US" b="1" dirty="0" smtClean="0">
                <a:solidFill>
                  <a:srgbClr val="BC005E"/>
                </a:solidFill>
                <a:latin typeface="Times New Roman" pitchFamily="18" charset="0"/>
                <a:cs typeface="Times New Roman" pitchFamily="18" charset="0"/>
              </a:rPr>
              <a:t> processes</a:t>
            </a:r>
            <a:endParaRPr lang="en-US" dirty="0" smtClean="0">
              <a:solidFill>
                <a:srgbClr val="BC005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Possible of local and systemic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toxicity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b="1" dirty="0" smtClean="0">
                <a:solidFill>
                  <a:srgbClr val="BC005E"/>
                </a:solidFill>
                <a:latin typeface="Times New Roman" pitchFamily="18" charset="0"/>
                <a:cs typeface="Times New Roman" pitchFamily="18" charset="0"/>
              </a:rPr>
              <a:t>in vivo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applications of Quantum-dot nanotechnology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57522" y="6215082"/>
            <a:ext cx="57864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Gabriel A. Silva. Nature Reviews, Neuroscience. Volume 7, 2006: 65-74.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4114800" cy="43891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Applications of nanotechnology in neuroscience include research aimed at </a:t>
            </a:r>
            <a:r>
              <a:rPr lang="en-US" b="1" dirty="0" smtClean="0"/>
              <a:t>limiting and reversing </a:t>
            </a:r>
            <a:r>
              <a:rPr lang="en-US" b="1" dirty="0" err="1" smtClean="0"/>
              <a:t>neuropathological</a:t>
            </a:r>
            <a:r>
              <a:rPr lang="en-US" b="1" dirty="0" smtClean="0"/>
              <a:t> disease states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Nanoparticles that promote </a:t>
            </a:r>
            <a:r>
              <a:rPr lang="en-US" b="1" dirty="0" err="1" smtClean="0"/>
              <a:t>neuroprotection</a:t>
            </a:r>
            <a:r>
              <a:rPr lang="en-US" b="1" dirty="0" smtClean="0"/>
              <a:t> by limiting the effects of </a:t>
            </a:r>
            <a:r>
              <a:rPr lang="en-US" b="1" dirty="0" smtClean="0">
                <a:solidFill>
                  <a:srgbClr val="8E0000"/>
                </a:solidFill>
              </a:rPr>
              <a:t>free radicals </a:t>
            </a:r>
            <a:r>
              <a:rPr lang="en-US" dirty="0" smtClean="0"/>
              <a:t>produced following trauma (for example, those produced by CNS secondary injury mechanisms).</a:t>
            </a:r>
          </a:p>
          <a:p>
            <a:endParaRPr lang="en-US" dirty="0" smtClean="0"/>
          </a:p>
          <a:p>
            <a:r>
              <a:rPr lang="en-US" dirty="0" err="1" smtClean="0"/>
              <a:t>Neuroprotective</a:t>
            </a:r>
            <a:r>
              <a:rPr lang="en-US" dirty="0" smtClean="0"/>
              <a:t> strategies, in particular those that use </a:t>
            </a:r>
            <a:r>
              <a:rPr lang="en-US" b="1" dirty="0" smtClean="0">
                <a:solidFill>
                  <a:srgbClr val="FF0000"/>
                </a:solidFill>
                <a:hlinkClick r:id="rId2" action="ppaction://hlinksldjump"/>
              </a:rPr>
              <a:t>fullerene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smtClean="0"/>
              <a:t>derivatives;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AE2-9E58-408E-A04D-E4AD0D72D402}" type="datetime3">
              <a:rPr lang="en-US" smtClean="0"/>
              <a:pPr/>
              <a:t>27 October 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 smtClean="0"/>
              <a:t>School of Advanced Technologies in Medicine,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ADE3-EAE5-45AD-A232-9F363605B48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643866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4C0026"/>
                </a:solidFill>
                <a:effectLst/>
                <a:latin typeface="Britannic Bold" pitchFamily="34" charset="0"/>
                <a:cs typeface="Times New Roman" pitchFamily="18" charset="0"/>
              </a:rPr>
              <a:t>Applications of nanotechnology in clinical neuroscience</a:t>
            </a:r>
            <a:endParaRPr lang="en-US" sz="3200" dirty="0">
              <a:solidFill>
                <a:srgbClr val="4C0026"/>
              </a:solidFill>
              <a:effectLst/>
              <a:latin typeface="Britannic Bold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-12000" contrast="17000"/>
          </a:blip>
          <a:srcRect/>
          <a:stretch>
            <a:fillRect/>
          </a:stretch>
        </p:blipFill>
        <p:spPr bwMode="auto">
          <a:xfrm>
            <a:off x="4572000" y="1571612"/>
            <a:ext cx="435769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04323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Nanoparticles designed to allow the transport of drugs and small molecules across the </a:t>
            </a:r>
            <a:r>
              <a:rPr lang="en-US" sz="2400" b="1" dirty="0" smtClean="0">
                <a:solidFill>
                  <a:srgbClr val="8E0000"/>
                </a:solidFill>
              </a:rPr>
              <a:t>blood–brain barrier.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F386-E2E4-4964-8067-317972E917E0}" type="datetime3">
              <a:rPr lang="en-US" smtClean="0"/>
              <a:pPr/>
              <a:t>27 October 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 smtClean="0"/>
              <a:t>School of Advanced Technologies in Medicine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ADE3-EAE5-45AD-A232-9F363605B48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35811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A003D"/>
                </a:solidFill>
              </a:rPr>
              <a:t>Applications of nanotechnology in clinical neuroscience</a:t>
            </a:r>
            <a:endParaRPr lang="en-US" dirty="0">
              <a:solidFill>
                <a:srgbClr val="7A003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12000"/>
          </a:blip>
          <a:srcRect/>
          <a:stretch>
            <a:fillRect/>
          </a:stretch>
        </p:blipFill>
        <p:spPr bwMode="auto">
          <a:xfrm>
            <a:off x="3357554" y="2000240"/>
            <a:ext cx="51625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71868" y="6357958"/>
            <a:ext cx="57864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Gabriel A. Silva. Nature Reviews, Neuroscience. Volume 7, 2006: 65-74.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FDC2-94D4-4ABD-BC5D-748533264425}" type="datetime3">
              <a:rPr lang="en-US" smtClean="0"/>
              <a:pPr/>
              <a:t>27 October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 smtClean="0"/>
              <a:t>School of Advanced Technologies in Medicine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ADE3-EAE5-45AD-A232-9F363605B48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868346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  <a:cs typeface="Times New Roman" pitchFamily="18" charset="0"/>
              </a:rPr>
              <a:t>Summary of applications of nanotechnology in AD treatment</a:t>
            </a:r>
            <a:endParaRPr lang="en-US" sz="2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-285784" y="1071546"/>
          <a:ext cx="914406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3286116" y="6429396"/>
            <a:ext cx="5660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Amir Nazema and G. Ali Mansoorib.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Journal of Alzheimer’s Disease 13 (2008) 199–223.</a:t>
            </a:r>
            <a:endParaRPr lang="pt-BR" i="1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28728" y="1785926"/>
            <a:ext cx="6457968" cy="1319209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sz="4000" dirty="0" smtClean="0">
                <a:effectLst/>
                <a:cs typeface="Times New Roman" pitchFamily="18" charset="0"/>
              </a:rPr>
              <a:t>Endogenous Nanoparticles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FDC2-94D4-4ABD-BC5D-748533264425}" type="datetime3">
              <a:rPr lang="en-US" smtClean="0"/>
              <a:pPr/>
              <a:t>27 October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smtClean="0"/>
              <a:t>School of Advanced Technologies in Medicine</a:t>
            </a:r>
            <a:r>
              <a:rPr lang="en-US" smtClean="0"/>
              <a:t>,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ADE3-EAE5-45AD-A232-9F363605B48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1238</TotalTime>
  <Words>691</Words>
  <Application>Microsoft Office PowerPoint</Application>
  <PresentationFormat>On-screen Show (4:3)</PresentationFormat>
  <Paragraphs>118</Paragraphs>
  <Slides>17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Slide 1</vt:lpstr>
      <vt:lpstr>Nanotechnology application in Neuroscience</vt:lpstr>
      <vt:lpstr>Slide 3</vt:lpstr>
      <vt:lpstr>Two key types of nano technology application in neuroscience</vt:lpstr>
      <vt:lpstr>Applications of nanotechnologies in Basic neuroscience</vt:lpstr>
      <vt:lpstr>Applications of nanotechnology in clinical neuroscience</vt:lpstr>
      <vt:lpstr>Applications of nanotechnology in clinical neuroscience</vt:lpstr>
      <vt:lpstr>Summary of applications of nanotechnology in AD treatment</vt:lpstr>
      <vt:lpstr>Endogenous Nanoparticles</vt:lpstr>
      <vt:lpstr>Schematic presentation of the biogenesis and composition of the three main classes of extracellular vesicles</vt:lpstr>
      <vt:lpstr>Exosome</vt:lpstr>
      <vt:lpstr>Exosome Mimetics</vt:lpstr>
      <vt:lpstr>Slide 13</vt:lpstr>
      <vt:lpstr>Advantages over conventional drug delivery systems</vt:lpstr>
      <vt:lpstr>Exosome mimetics</vt:lpstr>
      <vt:lpstr>Nanotechnology application in Neuroscience</vt:lpstr>
      <vt:lpstr>International Journal of Nanomedicine 2007:2(4) 639–649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zahmatkesh</cp:lastModifiedBy>
  <cp:revision>367</cp:revision>
  <dcterms:created xsi:type="dcterms:W3CDTF">2012-10-25T13:35:57Z</dcterms:created>
  <dcterms:modified xsi:type="dcterms:W3CDTF">2013-10-27T04:08:04Z</dcterms:modified>
</cp:coreProperties>
</file>