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4"/>
  </p:notesMasterIdLst>
  <p:sldIdLst>
    <p:sldId id="267" r:id="rId4"/>
    <p:sldId id="256" r:id="rId5"/>
    <p:sldId id="268" r:id="rId6"/>
    <p:sldId id="275" r:id="rId7"/>
    <p:sldId id="276" r:id="rId8"/>
    <p:sldId id="269" r:id="rId9"/>
    <p:sldId id="257" r:id="rId10"/>
    <p:sldId id="258" r:id="rId11"/>
    <p:sldId id="259" r:id="rId12"/>
    <p:sldId id="270" r:id="rId13"/>
    <p:sldId id="260" r:id="rId14"/>
    <p:sldId id="271" r:id="rId15"/>
    <p:sldId id="277" r:id="rId16"/>
    <p:sldId id="261" r:id="rId17"/>
    <p:sldId id="280" r:id="rId18"/>
    <p:sldId id="262" r:id="rId19"/>
    <p:sldId id="273" r:id="rId20"/>
    <p:sldId id="279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adenopayanname\Copy%20of%20xtt%2020%2021%2022%20Dr%20Negahdar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K:\adenopayanname\car%20&amp;%20valproate\final%20CAR\final%20changes91.7.19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K:\adenopayanname\final%20val%20v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XTT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12h</c:v>
          </c:tx>
          <c:invertIfNegative val="0"/>
          <c:errBars>
            <c:errBarType val="both"/>
            <c:errValType val="cust"/>
            <c:noEndCap val="0"/>
            <c:plus>
              <c:numRef>
                <c:f>Sheet1!$S$2:$S$8</c:f>
                <c:numCache>
                  <c:formatCode>General</c:formatCode>
                  <c:ptCount val="7"/>
                  <c:pt idx="0">
                    <c:v>9.4045201897812764E-2</c:v>
                  </c:pt>
                  <c:pt idx="1">
                    <c:v>0.11313708498984552</c:v>
                  </c:pt>
                  <c:pt idx="2">
                    <c:v>8.2470196636923149E-2</c:v>
                  </c:pt>
                  <c:pt idx="3">
                    <c:v>0.11470541980802119</c:v>
                  </c:pt>
                  <c:pt idx="4">
                    <c:v>0.1009224124430927</c:v>
                  </c:pt>
                  <c:pt idx="5">
                    <c:v>6.3221831672284665E-2</c:v>
                  </c:pt>
                  <c:pt idx="6">
                    <c:v>9.1216774773064377E-2</c:v>
                  </c:pt>
                </c:numCache>
              </c:numRef>
            </c:plus>
            <c:minus>
              <c:numRef>
                <c:f>Sheet1!$S$2:$S$8</c:f>
                <c:numCache>
                  <c:formatCode>General</c:formatCode>
                  <c:ptCount val="7"/>
                  <c:pt idx="0">
                    <c:v>9.4045201897812764E-2</c:v>
                  </c:pt>
                  <c:pt idx="1">
                    <c:v>0.11313708498984552</c:v>
                  </c:pt>
                  <c:pt idx="2">
                    <c:v>8.2470196636923149E-2</c:v>
                  </c:pt>
                  <c:pt idx="3">
                    <c:v>0.11470541980802119</c:v>
                  </c:pt>
                  <c:pt idx="4">
                    <c:v>0.1009224124430927</c:v>
                  </c:pt>
                  <c:pt idx="5">
                    <c:v>6.3221831672284665E-2</c:v>
                  </c:pt>
                  <c:pt idx="6">
                    <c:v>9.1216774773064377E-2</c:v>
                  </c:pt>
                </c:numCache>
              </c:numRef>
            </c:minus>
          </c:errBars>
          <c:cat>
            <c:numRef>
              <c:f>Sheet1!$Q$2:$Q$8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cat>
          <c:val>
            <c:numRef>
              <c:f>Sheet1!$R$2:$R$8</c:f>
              <c:numCache>
                <c:formatCode>General</c:formatCode>
                <c:ptCount val="7"/>
                <c:pt idx="0">
                  <c:v>1.3925000000000001</c:v>
                </c:pt>
                <c:pt idx="1">
                  <c:v>1.629</c:v>
                </c:pt>
                <c:pt idx="2">
                  <c:v>1.6446666666666667</c:v>
                </c:pt>
                <c:pt idx="3">
                  <c:v>1.4996666666666658</c:v>
                </c:pt>
                <c:pt idx="4">
                  <c:v>1.4486666666666668</c:v>
                </c:pt>
                <c:pt idx="5">
                  <c:v>1.4600000000000002</c:v>
                </c:pt>
                <c:pt idx="6">
                  <c:v>1.4394999999999865</c:v>
                </c:pt>
              </c:numCache>
            </c:numRef>
          </c:val>
        </c:ser>
        <c:ser>
          <c:idx val="1"/>
          <c:order val="1"/>
          <c:tx>
            <c:v>24h</c:v>
          </c:tx>
          <c:invertIfNegative val="0"/>
          <c:errBars>
            <c:errBarType val="both"/>
            <c:errValType val="cust"/>
            <c:noEndCap val="0"/>
            <c:plus>
              <c:numRef>
                <c:f>Sheet1!$S$22:$S$28</c:f>
                <c:numCache>
                  <c:formatCode>General</c:formatCode>
                  <c:ptCount val="7"/>
                  <c:pt idx="0">
                    <c:v>5.6568542494923853E-3</c:v>
                  </c:pt>
                  <c:pt idx="1">
                    <c:v>5.5428632793289703E-2</c:v>
                  </c:pt>
                  <c:pt idx="2">
                    <c:v>7.3020545054112498E-2</c:v>
                  </c:pt>
                  <c:pt idx="3">
                    <c:v>0.18341846508281284</c:v>
                  </c:pt>
                  <c:pt idx="4">
                    <c:v>1.1150485789118744E-2</c:v>
                  </c:pt>
                  <c:pt idx="5">
                    <c:v>4.2320207938997004E-2</c:v>
                  </c:pt>
                  <c:pt idx="6">
                    <c:v>2.6274195198584992E-2</c:v>
                  </c:pt>
                </c:numCache>
              </c:numRef>
            </c:plus>
            <c:minus>
              <c:numRef>
                <c:f>Sheet1!$S$22:$S$28</c:f>
                <c:numCache>
                  <c:formatCode>General</c:formatCode>
                  <c:ptCount val="7"/>
                  <c:pt idx="0">
                    <c:v>5.6568542494923853E-3</c:v>
                  </c:pt>
                  <c:pt idx="1">
                    <c:v>5.5428632793289703E-2</c:v>
                  </c:pt>
                  <c:pt idx="2">
                    <c:v>7.3020545054112498E-2</c:v>
                  </c:pt>
                  <c:pt idx="3">
                    <c:v>0.18341846508281284</c:v>
                  </c:pt>
                  <c:pt idx="4">
                    <c:v>1.1150485789118744E-2</c:v>
                  </c:pt>
                  <c:pt idx="5">
                    <c:v>4.2320207938997004E-2</c:v>
                  </c:pt>
                  <c:pt idx="6">
                    <c:v>2.6274195198584992E-2</c:v>
                  </c:pt>
                </c:numCache>
              </c:numRef>
            </c:minus>
          </c:errBars>
          <c:cat>
            <c:numRef>
              <c:f>Sheet1!$Q$2:$Q$8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cat>
          <c:val>
            <c:numRef>
              <c:f>Sheet1!$R$22:$R$28</c:f>
              <c:numCache>
                <c:formatCode>General</c:formatCode>
                <c:ptCount val="7"/>
                <c:pt idx="0">
                  <c:v>1.4139999999999839</c:v>
                </c:pt>
                <c:pt idx="1">
                  <c:v>1.2883333333333333</c:v>
                </c:pt>
                <c:pt idx="2">
                  <c:v>1.3440000000000001</c:v>
                </c:pt>
                <c:pt idx="3">
                  <c:v>1.4526666666666666</c:v>
                </c:pt>
                <c:pt idx="4">
                  <c:v>1.2896666666666659</c:v>
                </c:pt>
                <c:pt idx="5">
                  <c:v>1.274</c:v>
                </c:pt>
                <c:pt idx="6">
                  <c:v>1.2376666666666658</c:v>
                </c:pt>
              </c:numCache>
            </c:numRef>
          </c:val>
        </c:ser>
        <c:ser>
          <c:idx val="2"/>
          <c:order val="2"/>
          <c:tx>
            <c:v>48h</c:v>
          </c:tx>
          <c:invertIfNegative val="0"/>
          <c:errBars>
            <c:errBarType val="both"/>
            <c:errValType val="cust"/>
            <c:noEndCap val="0"/>
            <c:plus>
              <c:numRef>
                <c:f>Sheet1!$S$41:$S$47</c:f>
                <c:numCache>
                  <c:formatCode>General</c:formatCode>
                  <c:ptCount val="7"/>
                  <c:pt idx="0">
                    <c:v>3.5355339059326952E-3</c:v>
                  </c:pt>
                  <c:pt idx="1">
                    <c:v>1.7214335111567329E-2</c:v>
                  </c:pt>
                  <c:pt idx="2">
                    <c:v>1.4142135623731086E-2</c:v>
                  </c:pt>
                  <c:pt idx="3">
                    <c:v>1.7677669529663754E-2</c:v>
                  </c:pt>
                  <c:pt idx="4">
                    <c:v>6.1027316288144423E-2</c:v>
                  </c:pt>
                  <c:pt idx="5">
                    <c:v>6.2428625912584988E-2</c:v>
                  </c:pt>
                  <c:pt idx="6">
                    <c:v>5.5865910893855494E-2</c:v>
                  </c:pt>
                </c:numCache>
              </c:numRef>
            </c:plus>
            <c:minus>
              <c:numRef>
                <c:f>Sheet1!$S$41:$S$47</c:f>
                <c:numCache>
                  <c:formatCode>General</c:formatCode>
                  <c:ptCount val="7"/>
                  <c:pt idx="0">
                    <c:v>3.5355339059326952E-3</c:v>
                  </c:pt>
                  <c:pt idx="1">
                    <c:v>1.7214335111567329E-2</c:v>
                  </c:pt>
                  <c:pt idx="2">
                    <c:v>1.4142135623731086E-2</c:v>
                  </c:pt>
                  <c:pt idx="3">
                    <c:v>1.7677669529663754E-2</c:v>
                  </c:pt>
                  <c:pt idx="4">
                    <c:v>6.1027316288144423E-2</c:v>
                  </c:pt>
                  <c:pt idx="5">
                    <c:v>6.2428625912584988E-2</c:v>
                  </c:pt>
                  <c:pt idx="6">
                    <c:v>5.5865910893855494E-2</c:v>
                  </c:pt>
                </c:numCache>
              </c:numRef>
            </c:minus>
          </c:errBars>
          <c:cat>
            <c:numRef>
              <c:f>Sheet1!$Q$2:$Q$8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</c:numCache>
            </c:numRef>
          </c:cat>
          <c:val>
            <c:numRef>
              <c:f>Sheet1!$R$41:$R$47</c:f>
              <c:numCache>
                <c:formatCode>General</c:formatCode>
                <c:ptCount val="7"/>
                <c:pt idx="0">
                  <c:v>1.2625</c:v>
                </c:pt>
                <c:pt idx="1">
                  <c:v>1.2676666666666658</c:v>
                </c:pt>
                <c:pt idx="2">
                  <c:v>1.2609999999999912</c:v>
                </c:pt>
                <c:pt idx="3">
                  <c:v>1.1875</c:v>
                </c:pt>
                <c:pt idx="4">
                  <c:v>1.062333333333334</c:v>
                </c:pt>
                <c:pt idx="5">
                  <c:v>0.99366666666666659</c:v>
                </c:pt>
                <c:pt idx="6">
                  <c:v>1.0489999999999922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28704"/>
        <c:axId val="213029264"/>
      </c:barChart>
      <c:catAx>
        <c:axId val="21302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Valproic</a:t>
                </a:r>
                <a:r>
                  <a:rPr lang="en-US" baseline="0"/>
                  <a:t> acid concentration (mM)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7297118988531441"/>
              <c:y val="0.87868037328667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3029264"/>
        <c:crosses val="autoZero"/>
        <c:auto val="1"/>
        <c:lblAlgn val="ctr"/>
        <c:lblOffset val="100"/>
        <c:noMultiLvlLbl val="0"/>
      </c:catAx>
      <c:valAx>
        <c:axId val="21302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/>
                  <a:t>OD</a:t>
                </a:r>
                <a:r>
                  <a:rPr lang="en-US" baseline="0" dirty="0"/>
                  <a:t> in </a:t>
                </a:r>
                <a:r>
                  <a:rPr lang="en-US" baseline="0" dirty="0" smtClean="0"/>
                  <a:t>450 </a:t>
                </a:r>
                <a:r>
                  <a:rPr lang="en-US" baseline="0" dirty="0"/>
                  <a:t>nm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13028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7953491794816E-2"/>
          <c:y val="2.6434570678665253E-2"/>
          <c:w val="0.91736625211568179"/>
          <c:h val="0.913918635170603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Sheet5!$L$34:$L$49</c:f>
                <c:numCache>
                  <c:formatCode>General</c:formatCode>
                  <c:ptCount val="16"/>
                  <c:pt idx="0">
                    <c:v>0</c:v>
                  </c:pt>
                  <c:pt idx="1">
                    <c:v>0.34142135623739606</c:v>
                  </c:pt>
                  <c:pt idx="2">
                    <c:v>0.56851385207400384</c:v>
                  </c:pt>
                  <c:pt idx="3">
                    <c:v>0.28284271247463094</c:v>
                  </c:pt>
                  <c:pt idx="4">
                    <c:v>0</c:v>
                  </c:pt>
                  <c:pt idx="5">
                    <c:v>0.42426406871192002</c:v>
                  </c:pt>
                  <c:pt idx="6">
                    <c:v>0.64264068711920697</c:v>
                  </c:pt>
                  <c:pt idx="7">
                    <c:v>0.56568542494924101</c:v>
                  </c:pt>
                  <c:pt idx="8">
                    <c:v>0</c:v>
                  </c:pt>
                  <c:pt idx="9">
                    <c:v>0.81213203435595949</c:v>
                  </c:pt>
                  <c:pt idx="10">
                    <c:v>0.35355339059327401</c:v>
                  </c:pt>
                  <c:pt idx="11">
                    <c:v>0.28284271247461817</c:v>
                  </c:pt>
                  <c:pt idx="12">
                    <c:v>0</c:v>
                  </c:pt>
                  <c:pt idx="13">
                    <c:v>0.56568542494924101</c:v>
                  </c:pt>
                  <c:pt idx="14">
                    <c:v>0.49497474683058651</c:v>
                  </c:pt>
                  <c:pt idx="15">
                    <c:v>0.25455844122715382</c:v>
                  </c:pt>
                </c:numCache>
              </c:numRef>
            </c:plus>
            <c:minus>
              <c:numRef>
                <c:f>Sheet5!$L$34:$L$49</c:f>
                <c:numCache>
                  <c:formatCode>General</c:formatCode>
                  <c:ptCount val="16"/>
                  <c:pt idx="0">
                    <c:v>0</c:v>
                  </c:pt>
                  <c:pt idx="1">
                    <c:v>0.34142135623739606</c:v>
                  </c:pt>
                  <c:pt idx="2">
                    <c:v>0.56851385207400384</c:v>
                  </c:pt>
                  <c:pt idx="3">
                    <c:v>0.28284271247463094</c:v>
                  </c:pt>
                  <c:pt idx="4">
                    <c:v>0</c:v>
                  </c:pt>
                  <c:pt idx="5">
                    <c:v>0.42426406871192002</c:v>
                  </c:pt>
                  <c:pt idx="6">
                    <c:v>0.64264068711920697</c:v>
                  </c:pt>
                  <c:pt idx="7">
                    <c:v>0.56568542494924101</c:v>
                  </c:pt>
                  <c:pt idx="8">
                    <c:v>0</c:v>
                  </c:pt>
                  <c:pt idx="9">
                    <c:v>0.81213203435595949</c:v>
                  </c:pt>
                  <c:pt idx="10">
                    <c:v>0.35355339059327401</c:v>
                  </c:pt>
                  <c:pt idx="11">
                    <c:v>0.28284271247461817</c:v>
                  </c:pt>
                  <c:pt idx="12">
                    <c:v>0</c:v>
                  </c:pt>
                  <c:pt idx="13">
                    <c:v>0.56568542494924101</c:v>
                  </c:pt>
                  <c:pt idx="14">
                    <c:v>0.49497474683058651</c:v>
                  </c:pt>
                  <c:pt idx="15">
                    <c:v>0.25455844122715382</c:v>
                  </c:pt>
                </c:numCache>
              </c:numRef>
            </c:minus>
          </c:errBars>
          <c:cat>
            <c:strRef>
              <c:f>Sheet5!$C$19:$C$34</c:f>
              <c:strCache>
                <c:ptCount val="16"/>
                <c:pt idx="0">
                  <c:v>C6</c:v>
                </c:pt>
                <c:pt idx="1">
                  <c:v>1M6</c:v>
                </c:pt>
                <c:pt idx="2">
                  <c:v>1.5M6</c:v>
                </c:pt>
                <c:pt idx="3">
                  <c:v>2M6</c:v>
                </c:pt>
                <c:pt idx="4">
                  <c:v>C12</c:v>
                </c:pt>
                <c:pt idx="5">
                  <c:v>1M12</c:v>
                </c:pt>
                <c:pt idx="6">
                  <c:v>1.5M12</c:v>
                </c:pt>
                <c:pt idx="7">
                  <c:v>2M12</c:v>
                </c:pt>
                <c:pt idx="8">
                  <c:v>C24</c:v>
                </c:pt>
                <c:pt idx="9">
                  <c:v>1M24</c:v>
                </c:pt>
                <c:pt idx="10">
                  <c:v>1.5M24</c:v>
                </c:pt>
                <c:pt idx="11">
                  <c:v>2M24</c:v>
                </c:pt>
                <c:pt idx="12">
                  <c:v>C48</c:v>
                </c:pt>
                <c:pt idx="13">
                  <c:v>1M48</c:v>
                </c:pt>
                <c:pt idx="14">
                  <c:v>1.5M48</c:v>
                </c:pt>
                <c:pt idx="15">
                  <c:v>2M48</c:v>
                </c:pt>
              </c:strCache>
            </c:strRef>
          </c:cat>
          <c:val>
            <c:numRef>
              <c:f>Sheet5!$D$19:$D$34</c:f>
              <c:numCache>
                <c:formatCode>General</c:formatCode>
                <c:ptCount val="16"/>
                <c:pt idx="0">
                  <c:v>1</c:v>
                </c:pt>
                <c:pt idx="1">
                  <c:v>6.5110000000000001</c:v>
                </c:pt>
                <c:pt idx="2">
                  <c:v>6.8019999999999996</c:v>
                </c:pt>
                <c:pt idx="3">
                  <c:v>4.78</c:v>
                </c:pt>
                <c:pt idx="4">
                  <c:v>1</c:v>
                </c:pt>
                <c:pt idx="5">
                  <c:v>6.05</c:v>
                </c:pt>
                <c:pt idx="6">
                  <c:v>4.1899999999999995</c:v>
                </c:pt>
                <c:pt idx="7">
                  <c:v>3.92</c:v>
                </c:pt>
                <c:pt idx="8">
                  <c:v>1</c:v>
                </c:pt>
                <c:pt idx="9">
                  <c:v>3.8499999999999988</c:v>
                </c:pt>
                <c:pt idx="10">
                  <c:v>3.11</c:v>
                </c:pt>
                <c:pt idx="11">
                  <c:v>2.4000000000000004</c:v>
                </c:pt>
                <c:pt idx="12">
                  <c:v>1</c:v>
                </c:pt>
                <c:pt idx="13">
                  <c:v>3.13</c:v>
                </c:pt>
                <c:pt idx="14">
                  <c:v>3.5</c:v>
                </c:pt>
                <c:pt idx="1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31056"/>
        <c:axId val="225531616"/>
      </c:barChart>
      <c:catAx>
        <c:axId val="225531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25531616"/>
        <c:crosses val="autoZero"/>
        <c:auto val="1"/>
        <c:lblAlgn val="ctr"/>
        <c:lblOffset val="100"/>
        <c:noMultiLvlLbl val="0"/>
      </c:catAx>
      <c:valAx>
        <c:axId val="225531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CAR mRNA expression( fold increase)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22553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18877617978537"/>
          <c:y val="3.031653798346795E-2"/>
          <c:w val="0.81903335368980368"/>
          <c:h val="0.8137109991506231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Sheet1!$J$1:$J$5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0.24041630560342697</c:v>
                  </c:pt>
                  <c:pt idx="2">
                    <c:v>0.60000000000000064</c:v>
                  </c:pt>
                  <c:pt idx="3">
                    <c:v>0.20506096654409894</c:v>
                  </c:pt>
                  <c:pt idx="4">
                    <c:v>0.50639246966491658</c:v>
                  </c:pt>
                </c:numCache>
              </c:numRef>
            </c:plus>
            <c:minus>
              <c:numRef>
                <c:f>Sheet1!$J$1:$J$5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0.24041630560342697</c:v>
                  </c:pt>
                  <c:pt idx="2">
                    <c:v>0.60000000000000064</c:v>
                  </c:pt>
                  <c:pt idx="3">
                    <c:v>0.20506096654409894</c:v>
                  </c:pt>
                  <c:pt idx="4">
                    <c:v>0.50639246966491658</c:v>
                  </c:pt>
                </c:numCache>
              </c:numRef>
            </c:minus>
          </c:errBars>
          <c:cat>
            <c:strRef>
              <c:f>Sheet1!$P$1:$P$5</c:f>
              <c:strCache>
                <c:ptCount val="5"/>
                <c:pt idx="0">
                  <c:v>ctrl</c:v>
                </c:pt>
                <c:pt idx="1">
                  <c:v>VPA 12hr</c:v>
                </c:pt>
                <c:pt idx="2">
                  <c:v>VPA 24hr</c:v>
                </c:pt>
                <c:pt idx="3">
                  <c:v>Virduct </c:v>
                </c:pt>
                <c:pt idx="4">
                  <c:v>VPA 24 hr +Virduct </c:v>
                </c:pt>
              </c:strCache>
            </c:strRef>
          </c:cat>
          <c:val>
            <c:numRef>
              <c:f>Sheet1!$K$1:$K$5</c:f>
              <c:numCache>
                <c:formatCode>General</c:formatCode>
                <c:ptCount val="5"/>
                <c:pt idx="0">
                  <c:v>1</c:v>
                </c:pt>
                <c:pt idx="1">
                  <c:v>1.3900000000000001</c:v>
                </c:pt>
                <c:pt idx="2">
                  <c:v>2.665</c:v>
                </c:pt>
                <c:pt idx="3">
                  <c:v>2.5149999999999997</c:v>
                </c:pt>
                <c:pt idx="4">
                  <c:v>3.5049999999999999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198832"/>
        <c:axId val="315198272"/>
      </c:barChart>
      <c:catAx>
        <c:axId val="31519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15198272"/>
        <c:crosses val="autoZero"/>
        <c:auto val="1"/>
        <c:lblAlgn val="ctr"/>
        <c:lblOffset val="100"/>
        <c:noMultiLvlLbl val="0"/>
      </c:catAx>
      <c:valAx>
        <c:axId val="3151982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/>
                  <a:t>fold increase( % transduced cells)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15198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0.7449</cdr:x>
      <cdr:y>0.39163</cdr:y>
    </cdr:from>
    <cdr:to>
      <cdr:x>0.76122</cdr:x>
      <cdr:y>0.46768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2600" y="1962150"/>
          <a:ext cx="12191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*</a:t>
          </a:r>
          <a:endParaRPr lang="en-US" sz="2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0.34579</cdr:x>
      <cdr:y>0.04286</cdr:y>
    </cdr:from>
    <cdr:to>
      <cdr:x>0.42056</cdr:x>
      <cdr:y>0.11429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2286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0.58305</cdr:x>
      <cdr:y>0.08836</cdr:y>
    </cdr:from>
    <cdr:to>
      <cdr:x>0.91106</cdr:x>
      <cdr:y>0.08883</cdr:y>
    </cdr:to>
    <cdr:sp macro="" textlink="">
      <cdr:nvSpPr>
        <cdr:cNvPr id="10" name="Straight Connector 9"/>
        <cdr:cNvSpPr/>
      </cdr:nvSpPr>
      <cdr:spPr>
        <a:xfrm xmlns:a="http://schemas.openxmlformats.org/drawingml/2006/main" rot="10800000">
          <a:off x="2665627" y="299923"/>
          <a:ext cx="1499617" cy="158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0.2381</cdr:x>
      <cdr:y>0.53043</cdr:y>
    </cdr:from>
    <cdr:to>
      <cdr:x>0.4381</cdr:x>
      <cdr:y>0.53623</cdr:y>
    </cdr:to>
    <cdr:sp macro="" textlink="">
      <cdr:nvSpPr>
        <cdr:cNvPr id="11" name="Straight Connector 10"/>
        <cdr:cNvSpPr/>
      </cdr:nvSpPr>
      <cdr:spPr>
        <a:xfrm xmlns:a="http://schemas.openxmlformats.org/drawingml/2006/main" rot="10800000" flipV="1">
          <a:off x="1905000" y="2788894"/>
          <a:ext cx="1600238" cy="305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0.24224</cdr:x>
      <cdr:y>0.22198</cdr:y>
    </cdr:from>
    <cdr:to>
      <cdr:x>0.58625</cdr:x>
      <cdr:y>0.22245</cdr:y>
    </cdr:to>
    <cdr:sp macro="" textlink="">
      <cdr:nvSpPr>
        <cdr:cNvPr id="13" name="Straight Connector 12"/>
        <cdr:cNvSpPr/>
      </cdr:nvSpPr>
      <cdr:spPr>
        <a:xfrm xmlns:a="http://schemas.openxmlformats.org/drawingml/2006/main" rot="10800000">
          <a:off x="1107490" y="753465"/>
          <a:ext cx="1572769" cy="158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  <cdr:relSizeAnchor xmlns:cdr="http://schemas.openxmlformats.org/drawingml/2006/chartDrawing">
    <cdr:from>
      <cdr:x>0.38828</cdr:x>
      <cdr:y>0.14655</cdr:y>
    </cdr:from>
    <cdr:to>
      <cdr:x>0.50911</cdr:x>
      <cdr:y>0.21389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35414" y="497434"/>
          <a:ext cx="602244" cy="2285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0.2802</cdr:x>
      <cdr:y>0.46767</cdr:y>
    </cdr:from>
    <cdr:to>
      <cdr:x>0.40102</cdr:x>
      <cdr:y>0.52856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96658" y="1587399"/>
          <a:ext cx="602264" cy="2066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0.81283</cdr:x>
      <cdr:y>0.1056</cdr:y>
    </cdr:from>
    <cdr:to>
      <cdr:x>0.90466</cdr:x>
      <cdr:y>0.17888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051575" y="358447"/>
          <a:ext cx="457763" cy="2487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0.75266</cdr:x>
      <cdr:y>0.10129</cdr:y>
    </cdr:from>
    <cdr:to>
      <cdr:x>0.91266</cdr:x>
      <cdr:y>0.10176</cdr:y>
    </cdr:to>
    <cdr:sp macro="" textlink="">
      <cdr:nvSpPr>
        <cdr:cNvPr id="20" name="Straight Connector 19"/>
        <cdr:cNvSpPr/>
      </cdr:nvSpPr>
      <cdr:spPr>
        <a:xfrm xmlns:a="http://schemas.openxmlformats.org/drawingml/2006/main" rot="10800000">
          <a:off x="3441040" y="343814"/>
          <a:ext cx="731520" cy="158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a-I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B4A83-B122-4B38-8875-A946AA635AE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838D-37C7-409C-B373-3B00C0DDF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38D54-FE16-404E-8720-58D6014D8DD7}" type="slidenum">
              <a:rPr lang="fa-IR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06F6-9638-4700-9F28-39D6439F5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6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218-7FC8-4945-805E-1F3886501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EB30-7B9E-4501-9AC1-C20406017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6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06F6-9638-4700-9F28-39D6439F5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8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A00F-3157-4E7A-8D7A-08841060E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3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761-A48D-4E4E-8631-CB12178E4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6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11E-B3DC-4112-B0AB-F220CD9D2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0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41E-FFDC-4EB4-B977-0E66D5C86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680-560E-4860-93E0-C8D0EFD82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4AF-47F4-4BB2-8DA7-45F21E20A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CD02-7E65-4742-A35C-7BF5291F0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A00F-3157-4E7A-8D7A-08841060E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8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5D9E-459A-4328-B9AB-DFE8B841E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218-7FC8-4945-805E-1F3886501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47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EB30-7B9E-4501-9AC1-C20406017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06F6-9638-4700-9F28-39D6439F52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A00F-3157-4E7A-8D7A-08841060E8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761-A48D-4E4E-8631-CB12178E4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0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11E-B3DC-4112-B0AB-F220CD9D2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05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41E-FFDC-4EB4-B977-0E66D5C86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44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680-560E-4860-93E0-C8D0EFD82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3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4AF-47F4-4BB2-8DA7-45F21E20A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0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761-A48D-4E4E-8631-CB12178E4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CD02-7E65-4742-A35C-7BF5291F0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5D9E-459A-4328-B9AB-DFE8B841E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69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B218-7FC8-4945-805E-1F3886501F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2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EB30-7B9E-4501-9AC1-C204060179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411E-B3DC-4112-B0AB-F220CD9D2C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941E-FFDC-4EB4-B977-0E66D5C86B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680-560E-4860-93E0-C8D0EFD827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1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E4AF-47F4-4BB2-8DA7-45F21E20A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CD02-7E65-4742-A35C-7BF5291F0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5D9E-459A-4328-B9AB-DFE8B841E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14F7-3064-48BE-AFEC-C04D73780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14F7-3064-48BE-AFEC-C04D73780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814F7-3064-48BE-AFEC-C04D737808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Grp="1" noChangeAspect="1"/>
          </p:cNvGrpSpPr>
          <p:nvPr/>
        </p:nvGrpSpPr>
        <p:grpSpPr bwMode="auto">
          <a:xfrm>
            <a:off x="1835150" y="1395413"/>
            <a:ext cx="5832475" cy="3762375"/>
            <a:chOff x="567" y="663"/>
            <a:chExt cx="4445" cy="2972"/>
          </a:xfrm>
        </p:grpSpPr>
        <p:sp>
          <p:nvSpPr>
            <p:cNvPr id="119813" name="AutoShape 6"/>
            <p:cNvSpPr>
              <a:spLocks noChangeAspect="1" noChangeArrowheads="1" noTextEdit="1"/>
            </p:cNvSpPr>
            <p:nvPr/>
          </p:nvSpPr>
          <p:spPr bwMode="auto">
            <a:xfrm>
              <a:off x="567" y="663"/>
              <a:ext cx="4445" cy="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14" name="Freeform 7"/>
            <p:cNvSpPr>
              <a:spLocks noEditPoints="1"/>
            </p:cNvSpPr>
            <p:nvPr/>
          </p:nvSpPr>
          <p:spPr bwMode="auto">
            <a:xfrm>
              <a:off x="567" y="663"/>
              <a:ext cx="4445" cy="2972"/>
            </a:xfrm>
            <a:custGeom>
              <a:avLst/>
              <a:gdLst>
                <a:gd name="T0" fmla="*/ 1835 w 4445"/>
                <a:gd name="T1" fmla="*/ 675 h 2972"/>
                <a:gd name="T2" fmla="*/ 1944 w 4445"/>
                <a:gd name="T3" fmla="*/ 152 h 2972"/>
                <a:gd name="T4" fmla="*/ 2146 w 4445"/>
                <a:gd name="T5" fmla="*/ 216 h 2972"/>
                <a:gd name="T6" fmla="*/ 2528 w 4445"/>
                <a:gd name="T7" fmla="*/ 1116 h 2972"/>
                <a:gd name="T8" fmla="*/ 3262 w 4445"/>
                <a:gd name="T9" fmla="*/ 2238 h 2972"/>
                <a:gd name="T10" fmla="*/ 4272 w 4445"/>
                <a:gd name="T11" fmla="*/ 2363 h 2972"/>
                <a:gd name="T12" fmla="*/ 2896 w 4445"/>
                <a:gd name="T13" fmla="*/ 2124 h 2972"/>
                <a:gd name="T14" fmla="*/ 3035 w 4445"/>
                <a:gd name="T15" fmla="*/ 2293 h 2972"/>
                <a:gd name="T16" fmla="*/ 4129 w 4445"/>
                <a:gd name="T17" fmla="*/ 2386 h 2972"/>
                <a:gd name="T18" fmla="*/ 2819 w 4445"/>
                <a:gd name="T19" fmla="*/ 2238 h 2972"/>
                <a:gd name="T20" fmla="*/ 2417 w 4445"/>
                <a:gd name="T21" fmla="*/ 2106 h 2972"/>
                <a:gd name="T22" fmla="*/ 2299 w 4445"/>
                <a:gd name="T23" fmla="*/ 2320 h 2972"/>
                <a:gd name="T24" fmla="*/ 2401 w 4445"/>
                <a:gd name="T25" fmla="*/ 2220 h 2972"/>
                <a:gd name="T26" fmla="*/ 2551 w 4445"/>
                <a:gd name="T27" fmla="*/ 2336 h 2972"/>
                <a:gd name="T28" fmla="*/ 2594 w 4445"/>
                <a:gd name="T29" fmla="*/ 2579 h 2972"/>
                <a:gd name="T30" fmla="*/ 2864 w 4445"/>
                <a:gd name="T31" fmla="*/ 2486 h 2972"/>
                <a:gd name="T32" fmla="*/ 2912 w 4445"/>
                <a:gd name="T33" fmla="*/ 2449 h 2972"/>
                <a:gd name="T34" fmla="*/ 2573 w 4445"/>
                <a:gd name="T35" fmla="*/ 2693 h 2972"/>
                <a:gd name="T36" fmla="*/ 2303 w 4445"/>
                <a:gd name="T37" fmla="*/ 2795 h 2972"/>
                <a:gd name="T38" fmla="*/ 1738 w 4445"/>
                <a:gd name="T39" fmla="*/ 2452 h 2972"/>
                <a:gd name="T40" fmla="*/ 1747 w 4445"/>
                <a:gd name="T41" fmla="*/ 2352 h 2972"/>
                <a:gd name="T42" fmla="*/ 11 w 4445"/>
                <a:gd name="T43" fmla="*/ 2356 h 2972"/>
                <a:gd name="T44" fmla="*/ 1672 w 4445"/>
                <a:gd name="T45" fmla="*/ 1197 h 2972"/>
                <a:gd name="T46" fmla="*/ 1070 w 4445"/>
                <a:gd name="T47" fmla="*/ 1797 h 2972"/>
                <a:gd name="T48" fmla="*/ 1615 w 4445"/>
                <a:gd name="T49" fmla="*/ 1786 h 2972"/>
                <a:gd name="T50" fmla="*/ 1488 w 4445"/>
                <a:gd name="T51" fmla="*/ 1911 h 2972"/>
                <a:gd name="T52" fmla="*/ 1937 w 4445"/>
                <a:gd name="T53" fmla="*/ 941 h 2972"/>
                <a:gd name="T54" fmla="*/ 2180 w 4445"/>
                <a:gd name="T55" fmla="*/ 2077 h 2972"/>
                <a:gd name="T56" fmla="*/ 1910 w 4445"/>
                <a:gd name="T57" fmla="*/ 2418 h 2972"/>
                <a:gd name="T58" fmla="*/ 2380 w 4445"/>
                <a:gd name="T59" fmla="*/ 2045 h 2972"/>
                <a:gd name="T60" fmla="*/ 2517 w 4445"/>
                <a:gd name="T61" fmla="*/ 2524 h 2972"/>
                <a:gd name="T62" fmla="*/ 2258 w 4445"/>
                <a:gd name="T63" fmla="*/ 2386 h 2972"/>
                <a:gd name="T64" fmla="*/ 1992 w 4445"/>
                <a:gd name="T65" fmla="*/ 2536 h 2972"/>
                <a:gd name="T66" fmla="*/ 1835 w 4445"/>
                <a:gd name="T67" fmla="*/ 2522 h 2972"/>
                <a:gd name="T68" fmla="*/ 2458 w 4445"/>
                <a:gd name="T69" fmla="*/ 2638 h 2972"/>
                <a:gd name="T70" fmla="*/ 2078 w 4445"/>
                <a:gd name="T71" fmla="*/ 2497 h 2972"/>
                <a:gd name="T72" fmla="*/ 1851 w 4445"/>
                <a:gd name="T73" fmla="*/ 1431 h 2972"/>
                <a:gd name="T74" fmla="*/ 581 w 4445"/>
                <a:gd name="T75" fmla="*/ 1804 h 2972"/>
                <a:gd name="T76" fmla="*/ 1301 w 4445"/>
                <a:gd name="T77" fmla="*/ 1309 h 2972"/>
                <a:gd name="T78" fmla="*/ 1967 w 4445"/>
                <a:gd name="T79" fmla="*/ 1586 h 2972"/>
                <a:gd name="T80" fmla="*/ 1199 w 4445"/>
                <a:gd name="T81" fmla="*/ 1656 h 2972"/>
                <a:gd name="T82" fmla="*/ 1719 w 4445"/>
                <a:gd name="T83" fmla="*/ 1652 h 2972"/>
                <a:gd name="T84" fmla="*/ 1928 w 4445"/>
                <a:gd name="T85" fmla="*/ 1568 h 2972"/>
                <a:gd name="T86" fmla="*/ 1429 w 4445"/>
                <a:gd name="T87" fmla="*/ 1570 h 2972"/>
                <a:gd name="T88" fmla="*/ 2483 w 4445"/>
                <a:gd name="T89" fmla="*/ 1943 h 2972"/>
                <a:gd name="T90" fmla="*/ 1917 w 4445"/>
                <a:gd name="T91" fmla="*/ 1675 h 2972"/>
                <a:gd name="T92" fmla="*/ 2099 w 4445"/>
                <a:gd name="T93" fmla="*/ 954 h 2972"/>
                <a:gd name="T94" fmla="*/ 2137 w 4445"/>
                <a:gd name="T95" fmla="*/ 791 h 2972"/>
                <a:gd name="T96" fmla="*/ 2766 w 4445"/>
                <a:gd name="T97" fmla="*/ 1481 h 2972"/>
                <a:gd name="T98" fmla="*/ 2805 w 4445"/>
                <a:gd name="T99" fmla="*/ 1895 h 2972"/>
                <a:gd name="T100" fmla="*/ 2589 w 4445"/>
                <a:gd name="T101" fmla="*/ 1888 h 2972"/>
                <a:gd name="T102" fmla="*/ 2071 w 4445"/>
                <a:gd name="T103" fmla="*/ 1209 h 2972"/>
                <a:gd name="T104" fmla="*/ 2035 w 4445"/>
                <a:gd name="T105" fmla="*/ 1779 h 2972"/>
                <a:gd name="T106" fmla="*/ 1972 w 4445"/>
                <a:gd name="T107" fmla="*/ 1750 h 2972"/>
                <a:gd name="T108" fmla="*/ 1588 w 4445"/>
                <a:gd name="T109" fmla="*/ 2090 h 2972"/>
                <a:gd name="T110" fmla="*/ 1638 w 4445"/>
                <a:gd name="T111" fmla="*/ 2322 h 2972"/>
                <a:gd name="T112" fmla="*/ 1840 w 4445"/>
                <a:gd name="T113" fmla="*/ 2077 h 2972"/>
                <a:gd name="T114" fmla="*/ 2101 w 4445"/>
                <a:gd name="T115" fmla="*/ 1890 h 2972"/>
                <a:gd name="T116" fmla="*/ 2376 w 4445"/>
                <a:gd name="T117" fmla="*/ 1888 h 2972"/>
                <a:gd name="T118" fmla="*/ 2174 w 4445"/>
                <a:gd name="T119" fmla="*/ 1543 h 2972"/>
                <a:gd name="T120" fmla="*/ 2280 w 4445"/>
                <a:gd name="T121" fmla="*/ 1538 h 2972"/>
                <a:gd name="T122" fmla="*/ 1956 w 4445"/>
                <a:gd name="T123" fmla="*/ 1463 h 2972"/>
                <a:gd name="T124" fmla="*/ 1851 w 4445"/>
                <a:gd name="T125" fmla="*/ 1013 h 29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45"/>
                <a:gd name="T190" fmla="*/ 0 h 2972"/>
                <a:gd name="T191" fmla="*/ 4445 w 4445"/>
                <a:gd name="T192" fmla="*/ 2972 h 29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45" h="2972">
                  <a:moveTo>
                    <a:pt x="1788" y="1218"/>
                  </a:moveTo>
                  <a:lnTo>
                    <a:pt x="1778" y="1211"/>
                  </a:lnTo>
                  <a:lnTo>
                    <a:pt x="1769" y="1204"/>
                  </a:lnTo>
                  <a:lnTo>
                    <a:pt x="1763" y="1197"/>
                  </a:lnTo>
                  <a:lnTo>
                    <a:pt x="1753" y="1191"/>
                  </a:lnTo>
                  <a:lnTo>
                    <a:pt x="1747" y="1186"/>
                  </a:lnTo>
                  <a:lnTo>
                    <a:pt x="1740" y="1179"/>
                  </a:lnTo>
                  <a:lnTo>
                    <a:pt x="1733" y="1172"/>
                  </a:lnTo>
                  <a:lnTo>
                    <a:pt x="1726" y="1166"/>
                  </a:lnTo>
                  <a:lnTo>
                    <a:pt x="1722" y="1159"/>
                  </a:lnTo>
                  <a:lnTo>
                    <a:pt x="1717" y="1150"/>
                  </a:lnTo>
                  <a:lnTo>
                    <a:pt x="1713" y="1143"/>
                  </a:lnTo>
                  <a:lnTo>
                    <a:pt x="1708" y="1136"/>
                  </a:lnTo>
                  <a:lnTo>
                    <a:pt x="1706" y="1129"/>
                  </a:lnTo>
                  <a:lnTo>
                    <a:pt x="1706" y="1120"/>
                  </a:lnTo>
                  <a:lnTo>
                    <a:pt x="1704" y="1113"/>
                  </a:lnTo>
                  <a:lnTo>
                    <a:pt x="1706" y="1104"/>
                  </a:lnTo>
                  <a:lnTo>
                    <a:pt x="1706" y="1084"/>
                  </a:lnTo>
                  <a:lnTo>
                    <a:pt x="1708" y="1063"/>
                  </a:lnTo>
                  <a:lnTo>
                    <a:pt x="1713" y="1045"/>
                  </a:lnTo>
                  <a:lnTo>
                    <a:pt x="1715" y="1027"/>
                  </a:lnTo>
                  <a:lnTo>
                    <a:pt x="1719" y="1011"/>
                  </a:lnTo>
                  <a:lnTo>
                    <a:pt x="1726" y="997"/>
                  </a:lnTo>
                  <a:lnTo>
                    <a:pt x="1731" y="982"/>
                  </a:lnTo>
                  <a:lnTo>
                    <a:pt x="1738" y="968"/>
                  </a:lnTo>
                  <a:lnTo>
                    <a:pt x="1744" y="954"/>
                  </a:lnTo>
                  <a:lnTo>
                    <a:pt x="1753" y="938"/>
                  </a:lnTo>
                  <a:lnTo>
                    <a:pt x="1763" y="925"/>
                  </a:lnTo>
                  <a:lnTo>
                    <a:pt x="1772" y="909"/>
                  </a:lnTo>
                  <a:lnTo>
                    <a:pt x="1783" y="893"/>
                  </a:lnTo>
                  <a:lnTo>
                    <a:pt x="1794" y="875"/>
                  </a:lnTo>
                  <a:lnTo>
                    <a:pt x="1808" y="854"/>
                  </a:lnTo>
                  <a:lnTo>
                    <a:pt x="1822" y="834"/>
                  </a:lnTo>
                  <a:lnTo>
                    <a:pt x="1817" y="811"/>
                  </a:lnTo>
                  <a:lnTo>
                    <a:pt x="1813" y="788"/>
                  </a:lnTo>
                  <a:lnTo>
                    <a:pt x="1808" y="763"/>
                  </a:lnTo>
                  <a:lnTo>
                    <a:pt x="1803" y="741"/>
                  </a:lnTo>
                  <a:lnTo>
                    <a:pt x="1799" y="718"/>
                  </a:lnTo>
                  <a:lnTo>
                    <a:pt x="1794" y="693"/>
                  </a:lnTo>
                  <a:lnTo>
                    <a:pt x="1790" y="670"/>
                  </a:lnTo>
                  <a:lnTo>
                    <a:pt x="1783" y="645"/>
                  </a:lnTo>
                  <a:lnTo>
                    <a:pt x="1778" y="623"/>
                  </a:lnTo>
                  <a:lnTo>
                    <a:pt x="1772" y="598"/>
                  </a:lnTo>
                  <a:lnTo>
                    <a:pt x="1767" y="570"/>
                  </a:lnTo>
                  <a:lnTo>
                    <a:pt x="1760" y="545"/>
                  </a:lnTo>
                  <a:lnTo>
                    <a:pt x="1756" y="518"/>
                  </a:lnTo>
                  <a:lnTo>
                    <a:pt x="1749" y="491"/>
                  </a:lnTo>
                  <a:lnTo>
                    <a:pt x="1742" y="464"/>
                  </a:lnTo>
                  <a:lnTo>
                    <a:pt x="1735" y="436"/>
                  </a:lnTo>
                  <a:lnTo>
                    <a:pt x="1753" y="373"/>
                  </a:lnTo>
                  <a:lnTo>
                    <a:pt x="1794" y="439"/>
                  </a:lnTo>
                  <a:lnTo>
                    <a:pt x="1801" y="477"/>
                  </a:lnTo>
                  <a:lnTo>
                    <a:pt x="1808" y="511"/>
                  </a:lnTo>
                  <a:lnTo>
                    <a:pt x="1813" y="545"/>
                  </a:lnTo>
                  <a:lnTo>
                    <a:pt x="1819" y="579"/>
                  </a:lnTo>
                  <a:lnTo>
                    <a:pt x="1824" y="613"/>
                  </a:lnTo>
                  <a:lnTo>
                    <a:pt x="1831" y="645"/>
                  </a:lnTo>
                  <a:lnTo>
                    <a:pt x="1835" y="675"/>
                  </a:lnTo>
                  <a:lnTo>
                    <a:pt x="1842" y="707"/>
                  </a:lnTo>
                  <a:lnTo>
                    <a:pt x="1847" y="736"/>
                  </a:lnTo>
                  <a:lnTo>
                    <a:pt x="1851" y="766"/>
                  </a:lnTo>
                  <a:lnTo>
                    <a:pt x="1856" y="795"/>
                  </a:lnTo>
                  <a:lnTo>
                    <a:pt x="1862" y="825"/>
                  </a:lnTo>
                  <a:lnTo>
                    <a:pt x="1867" y="852"/>
                  </a:lnTo>
                  <a:lnTo>
                    <a:pt x="1872" y="882"/>
                  </a:lnTo>
                  <a:lnTo>
                    <a:pt x="1876" y="911"/>
                  </a:lnTo>
                  <a:lnTo>
                    <a:pt x="1881" y="938"/>
                  </a:lnTo>
                  <a:lnTo>
                    <a:pt x="1885" y="923"/>
                  </a:lnTo>
                  <a:lnTo>
                    <a:pt x="1887" y="909"/>
                  </a:lnTo>
                  <a:lnTo>
                    <a:pt x="1892" y="895"/>
                  </a:lnTo>
                  <a:lnTo>
                    <a:pt x="1897" y="882"/>
                  </a:lnTo>
                  <a:lnTo>
                    <a:pt x="1903" y="868"/>
                  </a:lnTo>
                  <a:lnTo>
                    <a:pt x="1908" y="854"/>
                  </a:lnTo>
                  <a:lnTo>
                    <a:pt x="1915" y="841"/>
                  </a:lnTo>
                  <a:lnTo>
                    <a:pt x="1922" y="829"/>
                  </a:lnTo>
                  <a:lnTo>
                    <a:pt x="1931" y="816"/>
                  </a:lnTo>
                  <a:lnTo>
                    <a:pt x="1940" y="802"/>
                  </a:lnTo>
                  <a:lnTo>
                    <a:pt x="1949" y="786"/>
                  </a:lnTo>
                  <a:lnTo>
                    <a:pt x="1958" y="773"/>
                  </a:lnTo>
                  <a:lnTo>
                    <a:pt x="1969" y="754"/>
                  </a:lnTo>
                  <a:lnTo>
                    <a:pt x="1981" y="738"/>
                  </a:lnTo>
                  <a:lnTo>
                    <a:pt x="1992" y="718"/>
                  </a:lnTo>
                  <a:lnTo>
                    <a:pt x="2006" y="700"/>
                  </a:lnTo>
                  <a:lnTo>
                    <a:pt x="2001" y="663"/>
                  </a:lnTo>
                  <a:lnTo>
                    <a:pt x="1994" y="629"/>
                  </a:lnTo>
                  <a:lnTo>
                    <a:pt x="1990" y="595"/>
                  </a:lnTo>
                  <a:lnTo>
                    <a:pt x="1985" y="561"/>
                  </a:lnTo>
                  <a:lnTo>
                    <a:pt x="1981" y="529"/>
                  </a:lnTo>
                  <a:lnTo>
                    <a:pt x="1976" y="498"/>
                  </a:lnTo>
                  <a:lnTo>
                    <a:pt x="1969" y="466"/>
                  </a:lnTo>
                  <a:lnTo>
                    <a:pt x="1965" y="436"/>
                  </a:lnTo>
                  <a:lnTo>
                    <a:pt x="1960" y="407"/>
                  </a:lnTo>
                  <a:lnTo>
                    <a:pt x="1956" y="377"/>
                  </a:lnTo>
                  <a:lnTo>
                    <a:pt x="1951" y="350"/>
                  </a:lnTo>
                  <a:lnTo>
                    <a:pt x="1947" y="323"/>
                  </a:lnTo>
                  <a:lnTo>
                    <a:pt x="1942" y="298"/>
                  </a:lnTo>
                  <a:lnTo>
                    <a:pt x="1937" y="275"/>
                  </a:lnTo>
                  <a:lnTo>
                    <a:pt x="1933" y="250"/>
                  </a:lnTo>
                  <a:lnTo>
                    <a:pt x="1931" y="229"/>
                  </a:lnTo>
                  <a:lnTo>
                    <a:pt x="1931" y="227"/>
                  </a:lnTo>
                  <a:lnTo>
                    <a:pt x="1931" y="223"/>
                  </a:lnTo>
                  <a:lnTo>
                    <a:pt x="1931" y="220"/>
                  </a:lnTo>
                  <a:lnTo>
                    <a:pt x="1931" y="216"/>
                  </a:lnTo>
                  <a:lnTo>
                    <a:pt x="1931" y="209"/>
                  </a:lnTo>
                  <a:lnTo>
                    <a:pt x="1931" y="204"/>
                  </a:lnTo>
                  <a:lnTo>
                    <a:pt x="1931" y="198"/>
                  </a:lnTo>
                  <a:lnTo>
                    <a:pt x="1933" y="191"/>
                  </a:lnTo>
                  <a:lnTo>
                    <a:pt x="1933" y="184"/>
                  </a:lnTo>
                  <a:lnTo>
                    <a:pt x="1933" y="180"/>
                  </a:lnTo>
                  <a:lnTo>
                    <a:pt x="1935" y="173"/>
                  </a:lnTo>
                  <a:lnTo>
                    <a:pt x="1935" y="166"/>
                  </a:lnTo>
                  <a:lnTo>
                    <a:pt x="1937" y="159"/>
                  </a:lnTo>
                  <a:lnTo>
                    <a:pt x="1940" y="155"/>
                  </a:lnTo>
                  <a:lnTo>
                    <a:pt x="1942" y="150"/>
                  </a:lnTo>
                  <a:lnTo>
                    <a:pt x="1944" y="152"/>
                  </a:lnTo>
                  <a:lnTo>
                    <a:pt x="1947" y="155"/>
                  </a:lnTo>
                  <a:lnTo>
                    <a:pt x="1949" y="155"/>
                  </a:lnTo>
                  <a:lnTo>
                    <a:pt x="1951" y="157"/>
                  </a:lnTo>
                  <a:lnTo>
                    <a:pt x="1953" y="157"/>
                  </a:lnTo>
                  <a:lnTo>
                    <a:pt x="1953" y="159"/>
                  </a:lnTo>
                  <a:lnTo>
                    <a:pt x="1956" y="159"/>
                  </a:lnTo>
                  <a:lnTo>
                    <a:pt x="1956" y="161"/>
                  </a:lnTo>
                  <a:lnTo>
                    <a:pt x="1958" y="161"/>
                  </a:lnTo>
                  <a:lnTo>
                    <a:pt x="1958" y="164"/>
                  </a:lnTo>
                  <a:lnTo>
                    <a:pt x="1958" y="166"/>
                  </a:lnTo>
                  <a:lnTo>
                    <a:pt x="1960" y="166"/>
                  </a:lnTo>
                  <a:lnTo>
                    <a:pt x="1960" y="168"/>
                  </a:lnTo>
                  <a:lnTo>
                    <a:pt x="1965" y="189"/>
                  </a:lnTo>
                  <a:lnTo>
                    <a:pt x="1972" y="211"/>
                  </a:lnTo>
                  <a:lnTo>
                    <a:pt x="1978" y="241"/>
                  </a:lnTo>
                  <a:lnTo>
                    <a:pt x="1985" y="273"/>
                  </a:lnTo>
                  <a:lnTo>
                    <a:pt x="1992" y="309"/>
                  </a:lnTo>
                  <a:lnTo>
                    <a:pt x="1999" y="348"/>
                  </a:lnTo>
                  <a:lnTo>
                    <a:pt x="2008" y="391"/>
                  </a:lnTo>
                  <a:lnTo>
                    <a:pt x="2015" y="436"/>
                  </a:lnTo>
                  <a:lnTo>
                    <a:pt x="2024" y="484"/>
                  </a:lnTo>
                  <a:lnTo>
                    <a:pt x="2033" y="534"/>
                  </a:lnTo>
                  <a:lnTo>
                    <a:pt x="2040" y="584"/>
                  </a:lnTo>
                  <a:lnTo>
                    <a:pt x="2049" y="636"/>
                  </a:lnTo>
                  <a:lnTo>
                    <a:pt x="2058" y="691"/>
                  </a:lnTo>
                  <a:lnTo>
                    <a:pt x="2067" y="743"/>
                  </a:lnTo>
                  <a:lnTo>
                    <a:pt x="2076" y="798"/>
                  </a:lnTo>
                  <a:lnTo>
                    <a:pt x="2085" y="852"/>
                  </a:lnTo>
                  <a:lnTo>
                    <a:pt x="2085" y="834"/>
                  </a:lnTo>
                  <a:lnTo>
                    <a:pt x="2087" y="816"/>
                  </a:lnTo>
                  <a:lnTo>
                    <a:pt x="2092" y="800"/>
                  </a:lnTo>
                  <a:lnTo>
                    <a:pt x="2096" y="784"/>
                  </a:lnTo>
                  <a:lnTo>
                    <a:pt x="2101" y="768"/>
                  </a:lnTo>
                  <a:lnTo>
                    <a:pt x="2106" y="754"/>
                  </a:lnTo>
                  <a:lnTo>
                    <a:pt x="2112" y="741"/>
                  </a:lnTo>
                  <a:lnTo>
                    <a:pt x="2119" y="727"/>
                  </a:lnTo>
                  <a:lnTo>
                    <a:pt x="2128" y="711"/>
                  </a:lnTo>
                  <a:lnTo>
                    <a:pt x="2135" y="698"/>
                  </a:lnTo>
                  <a:lnTo>
                    <a:pt x="2146" y="682"/>
                  </a:lnTo>
                  <a:lnTo>
                    <a:pt x="2155" y="666"/>
                  </a:lnTo>
                  <a:lnTo>
                    <a:pt x="2167" y="648"/>
                  </a:lnTo>
                  <a:lnTo>
                    <a:pt x="2180" y="629"/>
                  </a:lnTo>
                  <a:lnTo>
                    <a:pt x="2194" y="609"/>
                  </a:lnTo>
                  <a:lnTo>
                    <a:pt x="2208" y="586"/>
                  </a:lnTo>
                  <a:lnTo>
                    <a:pt x="2203" y="550"/>
                  </a:lnTo>
                  <a:lnTo>
                    <a:pt x="2196" y="514"/>
                  </a:lnTo>
                  <a:lnTo>
                    <a:pt x="2192" y="477"/>
                  </a:lnTo>
                  <a:lnTo>
                    <a:pt x="2185" y="443"/>
                  </a:lnTo>
                  <a:lnTo>
                    <a:pt x="2178" y="409"/>
                  </a:lnTo>
                  <a:lnTo>
                    <a:pt x="2174" y="375"/>
                  </a:lnTo>
                  <a:lnTo>
                    <a:pt x="2167" y="343"/>
                  </a:lnTo>
                  <a:lnTo>
                    <a:pt x="2162" y="309"/>
                  </a:lnTo>
                  <a:lnTo>
                    <a:pt x="2155" y="277"/>
                  </a:lnTo>
                  <a:lnTo>
                    <a:pt x="2151" y="248"/>
                  </a:lnTo>
                  <a:lnTo>
                    <a:pt x="2146" y="216"/>
                  </a:lnTo>
                  <a:lnTo>
                    <a:pt x="2140" y="189"/>
                  </a:lnTo>
                  <a:lnTo>
                    <a:pt x="2135" y="159"/>
                  </a:lnTo>
                  <a:lnTo>
                    <a:pt x="2131" y="132"/>
                  </a:lnTo>
                  <a:lnTo>
                    <a:pt x="2126" y="105"/>
                  </a:lnTo>
                  <a:lnTo>
                    <a:pt x="2121" y="80"/>
                  </a:lnTo>
                  <a:lnTo>
                    <a:pt x="2121" y="77"/>
                  </a:lnTo>
                  <a:lnTo>
                    <a:pt x="2121" y="73"/>
                  </a:lnTo>
                  <a:lnTo>
                    <a:pt x="2121" y="70"/>
                  </a:lnTo>
                  <a:lnTo>
                    <a:pt x="2121" y="66"/>
                  </a:lnTo>
                  <a:lnTo>
                    <a:pt x="2121" y="59"/>
                  </a:lnTo>
                  <a:lnTo>
                    <a:pt x="2124" y="55"/>
                  </a:lnTo>
                  <a:lnTo>
                    <a:pt x="2124" y="48"/>
                  </a:lnTo>
                  <a:lnTo>
                    <a:pt x="2124" y="41"/>
                  </a:lnTo>
                  <a:lnTo>
                    <a:pt x="2124" y="34"/>
                  </a:lnTo>
                  <a:lnTo>
                    <a:pt x="2126" y="27"/>
                  </a:lnTo>
                  <a:lnTo>
                    <a:pt x="2126" y="23"/>
                  </a:lnTo>
                  <a:lnTo>
                    <a:pt x="2128" y="16"/>
                  </a:lnTo>
                  <a:lnTo>
                    <a:pt x="2128" y="9"/>
                  </a:lnTo>
                  <a:lnTo>
                    <a:pt x="2131" y="5"/>
                  </a:lnTo>
                  <a:lnTo>
                    <a:pt x="2133" y="0"/>
                  </a:lnTo>
                  <a:lnTo>
                    <a:pt x="2135" y="2"/>
                  </a:lnTo>
                  <a:lnTo>
                    <a:pt x="2137" y="2"/>
                  </a:lnTo>
                  <a:lnTo>
                    <a:pt x="2140" y="2"/>
                  </a:lnTo>
                  <a:lnTo>
                    <a:pt x="2140" y="5"/>
                  </a:lnTo>
                  <a:lnTo>
                    <a:pt x="2142" y="5"/>
                  </a:lnTo>
                  <a:lnTo>
                    <a:pt x="2142" y="7"/>
                  </a:lnTo>
                  <a:lnTo>
                    <a:pt x="2144" y="7"/>
                  </a:lnTo>
                  <a:lnTo>
                    <a:pt x="2146" y="9"/>
                  </a:lnTo>
                  <a:lnTo>
                    <a:pt x="2149" y="11"/>
                  </a:lnTo>
                  <a:lnTo>
                    <a:pt x="2149" y="14"/>
                  </a:lnTo>
                  <a:lnTo>
                    <a:pt x="2151" y="16"/>
                  </a:lnTo>
                  <a:lnTo>
                    <a:pt x="2153" y="18"/>
                  </a:lnTo>
                  <a:lnTo>
                    <a:pt x="2160" y="45"/>
                  </a:lnTo>
                  <a:lnTo>
                    <a:pt x="2167" y="82"/>
                  </a:lnTo>
                  <a:lnTo>
                    <a:pt x="2176" y="123"/>
                  </a:lnTo>
                  <a:lnTo>
                    <a:pt x="2187" y="173"/>
                  </a:lnTo>
                  <a:lnTo>
                    <a:pt x="2196" y="227"/>
                  </a:lnTo>
                  <a:lnTo>
                    <a:pt x="2208" y="286"/>
                  </a:lnTo>
                  <a:lnTo>
                    <a:pt x="2219" y="350"/>
                  </a:lnTo>
                  <a:lnTo>
                    <a:pt x="2230" y="416"/>
                  </a:lnTo>
                  <a:lnTo>
                    <a:pt x="2242" y="486"/>
                  </a:lnTo>
                  <a:lnTo>
                    <a:pt x="2253" y="557"/>
                  </a:lnTo>
                  <a:lnTo>
                    <a:pt x="2265" y="629"/>
                  </a:lnTo>
                  <a:lnTo>
                    <a:pt x="2274" y="700"/>
                  </a:lnTo>
                  <a:lnTo>
                    <a:pt x="2285" y="770"/>
                  </a:lnTo>
                  <a:lnTo>
                    <a:pt x="2294" y="838"/>
                  </a:lnTo>
                  <a:lnTo>
                    <a:pt x="2305" y="907"/>
                  </a:lnTo>
                  <a:lnTo>
                    <a:pt x="2314" y="970"/>
                  </a:lnTo>
                  <a:lnTo>
                    <a:pt x="2353" y="995"/>
                  </a:lnTo>
                  <a:lnTo>
                    <a:pt x="2394" y="1022"/>
                  </a:lnTo>
                  <a:lnTo>
                    <a:pt x="2437" y="1052"/>
                  </a:lnTo>
                  <a:lnTo>
                    <a:pt x="2483" y="1084"/>
                  </a:lnTo>
                  <a:lnTo>
                    <a:pt x="2528" y="1116"/>
                  </a:lnTo>
                  <a:lnTo>
                    <a:pt x="2576" y="1147"/>
                  </a:lnTo>
                  <a:lnTo>
                    <a:pt x="2621" y="1182"/>
                  </a:lnTo>
                  <a:lnTo>
                    <a:pt x="2664" y="1218"/>
                  </a:lnTo>
                  <a:lnTo>
                    <a:pt x="2707" y="1254"/>
                  </a:lnTo>
                  <a:lnTo>
                    <a:pt x="2748" y="1293"/>
                  </a:lnTo>
                  <a:lnTo>
                    <a:pt x="2789" y="1331"/>
                  </a:lnTo>
                  <a:lnTo>
                    <a:pt x="2823" y="1372"/>
                  </a:lnTo>
                  <a:lnTo>
                    <a:pt x="2855" y="1413"/>
                  </a:lnTo>
                  <a:lnTo>
                    <a:pt x="2885" y="1454"/>
                  </a:lnTo>
                  <a:lnTo>
                    <a:pt x="2907" y="1497"/>
                  </a:lnTo>
                  <a:lnTo>
                    <a:pt x="2925" y="1541"/>
                  </a:lnTo>
                  <a:lnTo>
                    <a:pt x="2935" y="1566"/>
                  </a:lnTo>
                  <a:lnTo>
                    <a:pt x="2939" y="1593"/>
                  </a:lnTo>
                  <a:lnTo>
                    <a:pt x="2944" y="1620"/>
                  </a:lnTo>
                  <a:lnTo>
                    <a:pt x="2946" y="1647"/>
                  </a:lnTo>
                  <a:lnTo>
                    <a:pt x="2948" y="1675"/>
                  </a:lnTo>
                  <a:lnTo>
                    <a:pt x="2946" y="1702"/>
                  </a:lnTo>
                  <a:lnTo>
                    <a:pt x="2944" y="1729"/>
                  </a:lnTo>
                  <a:lnTo>
                    <a:pt x="2939" y="1756"/>
                  </a:lnTo>
                  <a:lnTo>
                    <a:pt x="2935" y="1784"/>
                  </a:lnTo>
                  <a:lnTo>
                    <a:pt x="2928" y="1809"/>
                  </a:lnTo>
                  <a:lnTo>
                    <a:pt x="2921" y="1836"/>
                  </a:lnTo>
                  <a:lnTo>
                    <a:pt x="2910" y="1861"/>
                  </a:lnTo>
                  <a:lnTo>
                    <a:pt x="2900" y="1886"/>
                  </a:lnTo>
                  <a:lnTo>
                    <a:pt x="2889" y="1911"/>
                  </a:lnTo>
                  <a:lnTo>
                    <a:pt x="2876" y="1934"/>
                  </a:lnTo>
                  <a:lnTo>
                    <a:pt x="2862" y="1956"/>
                  </a:lnTo>
                  <a:lnTo>
                    <a:pt x="2876" y="1970"/>
                  </a:lnTo>
                  <a:lnTo>
                    <a:pt x="2887" y="1981"/>
                  </a:lnTo>
                  <a:lnTo>
                    <a:pt x="2900" y="1995"/>
                  </a:lnTo>
                  <a:lnTo>
                    <a:pt x="2912" y="2006"/>
                  </a:lnTo>
                  <a:lnTo>
                    <a:pt x="2925" y="2020"/>
                  </a:lnTo>
                  <a:lnTo>
                    <a:pt x="2939" y="2031"/>
                  </a:lnTo>
                  <a:lnTo>
                    <a:pt x="2950" y="2043"/>
                  </a:lnTo>
                  <a:lnTo>
                    <a:pt x="2964" y="2056"/>
                  </a:lnTo>
                  <a:lnTo>
                    <a:pt x="2975" y="2068"/>
                  </a:lnTo>
                  <a:lnTo>
                    <a:pt x="2989" y="2079"/>
                  </a:lnTo>
                  <a:lnTo>
                    <a:pt x="3003" y="2090"/>
                  </a:lnTo>
                  <a:lnTo>
                    <a:pt x="3014" y="2102"/>
                  </a:lnTo>
                  <a:lnTo>
                    <a:pt x="3028" y="2113"/>
                  </a:lnTo>
                  <a:lnTo>
                    <a:pt x="3039" y="2124"/>
                  </a:lnTo>
                  <a:lnTo>
                    <a:pt x="3053" y="2134"/>
                  </a:lnTo>
                  <a:lnTo>
                    <a:pt x="3064" y="2145"/>
                  </a:lnTo>
                  <a:lnTo>
                    <a:pt x="3078" y="2156"/>
                  </a:lnTo>
                  <a:lnTo>
                    <a:pt x="3089" y="2165"/>
                  </a:lnTo>
                  <a:lnTo>
                    <a:pt x="3103" y="2174"/>
                  </a:lnTo>
                  <a:lnTo>
                    <a:pt x="3114" y="2184"/>
                  </a:lnTo>
                  <a:lnTo>
                    <a:pt x="3125" y="2190"/>
                  </a:lnTo>
                  <a:lnTo>
                    <a:pt x="3134" y="2199"/>
                  </a:lnTo>
                  <a:lnTo>
                    <a:pt x="3146" y="2206"/>
                  </a:lnTo>
                  <a:lnTo>
                    <a:pt x="3159" y="2211"/>
                  </a:lnTo>
                  <a:lnTo>
                    <a:pt x="3171" y="2218"/>
                  </a:lnTo>
                  <a:lnTo>
                    <a:pt x="3182" y="2222"/>
                  </a:lnTo>
                  <a:lnTo>
                    <a:pt x="3196" y="2227"/>
                  </a:lnTo>
                  <a:lnTo>
                    <a:pt x="3212" y="2231"/>
                  </a:lnTo>
                  <a:lnTo>
                    <a:pt x="3228" y="2234"/>
                  </a:lnTo>
                  <a:lnTo>
                    <a:pt x="3243" y="2236"/>
                  </a:lnTo>
                  <a:lnTo>
                    <a:pt x="3262" y="2238"/>
                  </a:lnTo>
                  <a:lnTo>
                    <a:pt x="3282" y="2238"/>
                  </a:lnTo>
                  <a:lnTo>
                    <a:pt x="3355" y="2243"/>
                  </a:lnTo>
                  <a:lnTo>
                    <a:pt x="3425" y="2245"/>
                  </a:lnTo>
                  <a:lnTo>
                    <a:pt x="3491" y="2247"/>
                  </a:lnTo>
                  <a:lnTo>
                    <a:pt x="3557" y="2249"/>
                  </a:lnTo>
                  <a:lnTo>
                    <a:pt x="3618" y="2249"/>
                  </a:lnTo>
                  <a:lnTo>
                    <a:pt x="3680" y="2254"/>
                  </a:lnTo>
                  <a:lnTo>
                    <a:pt x="3739" y="2256"/>
                  </a:lnTo>
                  <a:lnTo>
                    <a:pt x="3795" y="2259"/>
                  </a:lnTo>
                  <a:lnTo>
                    <a:pt x="3852" y="2263"/>
                  </a:lnTo>
                  <a:lnTo>
                    <a:pt x="3909" y="2268"/>
                  </a:lnTo>
                  <a:lnTo>
                    <a:pt x="3966" y="2274"/>
                  </a:lnTo>
                  <a:lnTo>
                    <a:pt x="4023" y="2281"/>
                  </a:lnTo>
                  <a:lnTo>
                    <a:pt x="4082" y="2288"/>
                  </a:lnTo>
                  <a:lnTo>
                    <a:pt x="4141" y="2297"/>
                  </a:lnTo>
                  <a:lnTo>
                    <a:pt x="4200" y="2309"/>
                  </a:lnTo>
                  <a:lnTo>
                    <a:pt x="4263" y="2322"/>
                  </a:lnTo>
                  <a:lnTo>
                    <a:pt x="4272" y="2324"/>
                  </a:lnTo>
                  <a:lnTo>
                    <a:pt x="4281" y="2324"/>
                  </a:lnTo>
                  <a:lnTo>
                    <a:pt x="4293" y="2327"/>
                  </a:lnTo>
                  <a:lnTo>
                    <a:pt x="4302" y="2327"/>
                  </a:lnTo>
                  <a:lnTo>
                    <a:pt x="4313" y="2329"/>
                  </a:lnTo>
                  <a:lnTo>
                    <a:pt x="4325" y="2329"/>
                  </a:lnTo>
                  <a:lnTo>
                    <a:pt x="4336" y="2331"/>
                  </a:lnTo>
                  <a:lnTo>
                    <a:pt x="4347" y="2331"/>
                  </a:lnTo>
                  <a:lnTo>
                    <a:pt x="4356" y="2331"/>
                  </a:lnTo>
                  <a:lnTo>
                    <a:pt x="4368" y="2331"/>
                  </a:lnTo>
                  <a:lnTo>
                    <a:pt x="4379" y="2331"/>
                  </a:lnTo>
                  <a:lnTo>
                    <a:pt x="4390" y="2334"/>
                  </a:lnTo>
                  <a:lnTo>
                    <a:pt x="4402" y="2334"/>
                  </a:lnTo>
                  <a:lnTo>
                    <a:pt x="4411" y="2334"/>
                  </a:lnTo>
                  <a:lnTo>
                    <a:pt x="4422" y="2336"/>
                  </a:lnTo>
                  <a:lnTo>
                    <a:pt x="4431" y="2338"/>
                  </a:lnTo>
                  <a:lnTo>
                    <a:pt x="4436" y="2338"/>
                  </a:lnTo>
                  <a:lnTo>
                    <a:pt x="4440" y="2340"/>
                  </a:lnTo>
                  <a:lnTo>
                    <a:pt x="4443" y="2343"/>
                  </a:lnTo>
                  <a:lnTo>
                    <a:pt x="4443" y="2345"/>
                  </a:lnTo>
                  <a:lnTo>
                    <a:pt x="4445" y="2347"/>
                  </a:lnTo>
                  <a:lnTo>
                    <a:pt x="4445" y="2349"/>
                  </a:lnTo>
                  <a:lnTo>
                    <a:pt x="4445" y="2352"/>
                  </a:lnTo>
                  <a:lnTo>
                    <a:pt x="4445" y="2354"/>
                  </a:lnTo>
                  <a:lnTo>
                    <a:pt x="4443" y="2356"/>
                  </a:lnTo>
                  <a:lnTo>
                    <a:pt x="4440" y="2359"/>
                  </a:lnTo>
                  <a:lnTo>
                    <a:pt x="4438" y="2361"/>
                  </a:lnTo>
                  <a:lnTo>
                    <a:pt x="4434" y="2363"/>
                  </a:lnTo>
                  <a:lnTo>
                    <a:pt x="4429" y="2365"/>
                  </a:lnTo>
                  <a:lnTo>
                    <a:pt x="4425" y="2368"/>
                  </a:lnTo>
                  <a:lnTo>
                    <a:pt x="4420" y="2370"/>
                  </a:lnTo>
                  <a:lnTo>
                    <a:pt x="4413" y="2370"/>
                  </a:lnTo>
                  <a:lnTo>
                    <a:pt x="4397" y="2370"/>
                  </a:lnTo>
                  <a:lnTo>
                    <a:pt x="4381" y="2370"/>
                  </a:lnTo>
                  <a:lnTo>
                    <a:pt x="4366" y="2368"/>
                  </a:lnTo>
                  <a:lnTo>
                    <a:pt x="4350" y="2368"/>
                  </a:lnTo>
                  <a:lnTo>
                    <a:pt x="4334" y="2368"/>
                  </a:lnTo>
                  <a:lnTo>
                    <a:pt x="4318" y="2365"/>
                  </a:lnTo>
                  <a:lnTo>
                    <a:pt x="4302" y="2365"/>
                  </a:lnTo>
                  <a:lnTo>
                    <a:pt x="4286" y="2363"/>
                  </a:lnTo>
                  <a:lnTo>
                    <a:pt x="4272" y="2363"/>
                  </a:lnTo>
                  <a:lnTo>
                    <a:pt x="4259" y="2361"/>
                  </a:lnTo>
                  <a:lnTo>
                    <a:pt x="4245" y="2361"/>
                  </a:lnTo>
                  <a:lnTo>
                    <a:pt x="4231" y="2359"/>
                  </a:lnTo>
                  <a:lnTo>
                    <a:pt x="4220" y="2356"/>
                  </a:lnTo>
                  <a:lnTo>
                    <a:pt x="4209" y="2356"/>
                  </a:lnTo>
                  <a:lnTo>
                    <a:pt x="4200" y="2354"/>
                  </a:lnTo>
                  <a:lnTo>
                    <a:pt x="4193" y="2352"/>
                  </a:lnTo>
                  <a:lnTo>
                    <a:pt x="4175" y="2347"/>
                  </a:lnTo>
                  <a:lnTo>
                    <a:pt x="4154" y="2343"/>
                  </a:lnTo>
                  <a:lnTo>
                    <a:pt x="4136" y="2338"/>
                  </a:lnTo>
                  <a:lnTo>
                    <a:pt x="4113" y="2336"/>
                  </a:lnTo>
                  <a:lnTo>
                    <a:pt x="4093" y="2331"/>
                  </a:lnTo>
                  <a:lnTo>
                    <a:pt x="4068" y="2329"/>
                  </a:lnTo>
                  <a:lnTo>
                    <a:pt x="4045" y="2327"/>
                  </a:lnTo>
                  <a:lnTo>
                    <a:pt x="4020" y="2324"/>
                  </a:lnTo>
                  <a:lnTo>
                    <a:pt x="3995" y="2322"/>
                  </a:lnTo>
                  <a:lnTo>
                    <a:pt x="3968" y="2320"/>
                  </a:lnTo>
                  <a:lnTo>
                    <a:pt x="3941" y="2318"/>
                  </a:lnTo>
                  <a:lnTo>
                    <a:pt x="3914" y="2315"/>
                  </a:lnTo>
                  <a:lnTo>
                    <a:pt x="3886" y="2313"/>
                  </a:lnTo>
                  <a:lnTo>
                    <a:pt x="3859" y="2311"/>
                  </a:lnTo>
                  <a:lnTo>
                    <a:pt x="3829" y="2309"/>
                  </a:lnTo>
                  <a:lnTo>
                    <a:pt x="3802" y="2306"/>
                  </a:lnTo>
                  <a:lnTo>
                    <a:pt x="3752" y="2302"/>
                  </a:lnTo>
                  <a:lnTo>
                    <a:pt x="3702" y="2299"/>
                  </a:lnTo>
                  <a:lnTo>
                    <a:pt x="3650" y="2297"/>
                  </a:lnTo>
                  <a:lnTo>
                    <a:pt x="3598" y="2295"/>
                  </a:lnTo>
                  <a:lnTo>
                    <a:pt x="3546" y="2295"/>
                  </a:lnTo>
                  <a:lnTo>
                    <a:pt x="3496" y="2293"/>
                  </a:lnTo>
                  <a:lnTo>
                    <a:pt x="3446" y="2293"/>
                  </a:lnTo>
                  <a:lnTo>
                    <a:pt x="3396" y="2290"/>
                  </a:lnTo>
                  <a:lnTo>
                    <a:pt x="3350" y="2290"/>
                  </a:lnTo>
                  <a:lnTo>
                    <a:pt x="3307" y="2290"/>
                  </a:lnTo>
                  <a:lnTo>
                    <a:pt x="3268" y="2290"/>
                  </a:lnTo>
                  <a:lnTo>
                    <a:pt x="3232" y="2290"/>
                  </a:lnTo>
                  <a:lnTo>
                    <a:pt x="3203" y="2288"/>
                  </a:lnTo>
                  <a:lnTo>
                    <a:pt x="3175" y="2288"/>
                  </a:lnTo>
                  <a:lnTo>
                    <a:pt x="3157" y="2286"/>
                  </a:lnTo>
                  <a:lnTo>
                    <a:pt x="3144" y="2284"/>
                  </a:lnTo>
                  <a:lnTo>
                    <a:pt x="3121" y="2279"/>
                  </a:lnTo>
                  <a:lnTo>
                    <a:pt x="3100" y="2272"/>
                  </a:lnTo>
                  <a:lnTo>
                    <a:pt x="3082" y="2265"/>
                  </a:lnTo>
                  <a:lnTo>
                    <a:pt x="3064" y="2256"/>
                  </a:lnTo>
                  <a:lnTo>
                    <a:pt x="3048" y="2249"/>
                  </a:lnTo>
                  <a:lnTo>
                    <a:pt x="3035" y="2240"/>
                  </a:lnTo>
                  <a:lnTo>
                    <a:pt x="3021" y="2231"/>
                  </a:lnTo>
                  <a:lnTo>
                    <a:pt x="3007" y="2222"/>
                  </a:lnTo>
                  <a:lnTo>
                    <a:pt x="2996" y="2213"/>
                  </a:lnTo>
                  <a:lnTo>
                    <a:pt x="2985" y="2204"/>
                  </a:lnTo>
                  <a:lnTo>
                    <a:pt x="2973" y="2193"/>
                  </a:lnTo>
                  <a:lnTo>
                    <a:pt x="2962" y="2184"/>
                  </a:lnTo>
                  <a:lnTo>
                    <a:pt x="2950" y="2172"/>
                  </a:lnTo>
                  <a:lnTo>
                    <a:pt x="2939" y="2163"/>
                  </a:lnTo>
                  <a:lnTo>
                    <a:pt x="2925" y="2152"/>
                  </a:lnTo>
                  <a:lnTo>
                    <a:pt x="2914" y="2140"/>
                  </a:lnTo>
                  <a:lnTo>
                    <a:pt x="2907" y="2136"/>
                  </a:lnTo>
                  <a:lnTo>
                    <a:pt x="2900" y="2131"/>
                  </a:lnTo>
                  <a:lnTo>
                    <a:pt x="2896" y="2124"/>
                  </a:lnTo>
                  <a:lnTo>
                    <a:pt x="2889" y="2120"/>
                  </a:lnTo>
                  <a:lnTo>
                    <a:pt x="2882" y="2113"/>
                  </a:lnTo>
                  <a:lnTo>
                    <a:pt x="2876" y="2106"/>
                  </a:lnTo>
                  <a:lnTo>
                    <a:pt x="2869" y="2102"/>
                  </a:lnTo>
                  <a:lnTo>
                    <a:pt x="2862" y="2095"/>
                  </a:lnTo>
                  <a:lnTo>
                    <a:pt x="2853" y="2088"/>
                  </a:lnTo>
                  <a:lnTo>
                    <a:pt x="2846" y="2081"/>
                  </a:lnTo>
                  <a:lnTo>
                    <a:pt x="2839" y="2074"/>
                  </a:lnTo>
                  <a:lnTo>
                    <a:pt x="2832" y="2065"/>
                  </a:lnTo>
                  <a:lnTo>
                    <a:pt x="2826" y="2059"/>
                  </a:lnTo>
                  <a:lnTo>
                    <a:pt x="2816" y="2052"/>
                  </a:lnTo>
                  <a:lnTo>
                    <a:pt x="2810" y="2045"/>
                  </a:lnTo>
                  <a:lnTo>
                    <a:pt x="2803" y="2036"/>
                  </a:lnTo>
                  <a:lnTo>
                    <a:pt x="2801" y="2038"/>
                  </a:lnTo>
                  <a:lnTo>
                    <a:pt x="2798" y="2038"/>
                  </a:lnTo>
                  <a:lnTo>
                    <a:pt x="2796" y="2040"/>
                  </a:lnTo>
                  <a:lnTo>
                    <a:pt x="2794" y="2043"/>
                  </a:lnTo>
                  <a:lnTo>
                    <a:pt x="2791" y="2045"/>
                  </a:lnTo>
                  <a:lnTo>
                    <a:pt x="2787" y="2047"/>
                  </a:lnTo>
                  <a:lnTo>
                    <a:pt x="2785" y="2049"/>
                  </a:lnTo>
                  <a:lnTo>
                    <a:pt x="2782" y="2052"/>
                  </a:lnTo>
                  <a:lnTo>
                    <a:pt x="2780" y="2054"/>
                  </a:lnTo>
                  <a:lnTo>
                    <a:pt x="2778" y="2056"/>
                  </a:lnTo>
                  <a:lnTo>
                    <a:pt x="2776" y="2059"/>
                  </a:lnTo>
                  <a:lnTo>
                    <a:pt x="2773" y="2061"/>
                  </a:lnTo>
                  <a:lnTo>
                    <a:pt x="2771" y="2063"/>
                  </a:lnTo>
                  <a:lnTo>
                    <a:pt x="2769" y="2065"/>
                  </a:lnTo>
                  <a:lnTo>
                    <a:pt x="2766" y="2068"/>
                  </a:lnTo>
                  <a:lnTo>
                    <a:pt x="2764" y="2070"/>
                  </a:lnTo>
                  <a:lnTo>
                    <a:pt x="2771" y="2077"/>
                  </a:lnTo>
                  <a:lnTo>
                    <a:pt x="2778" y="2084"/>
                  </a:lnTo>
                  <a:lnTo>
                    <a:pt x="2785" y="2090"/>
                  </a:lnTo>
                  <a:lnTo>
                    <a:pt x="2791" y="2097"/>
                  </a:lnTo>
                  <a:lnTo>
                    <a:pt x="2798" y="2104"/>
                  </a:lnTo>
                  <a:lnTo>
                    <a:pt x="2807" y="2111"/>
                  </a:lnTo>
                  <a:lnTo>
                    <a:pt x="2814" y="2120"/>
                  </a:lnTo>
                  <a:lnTo>
                    <a:pt x="2821" y="2127"/>
                  </a:lnTo>
                  <a:lnTo>
                    <a:pt x="2828" y="2134"/>
                  </a:lnTo>
                  <a:lnTo>
                    <a:pt x="2835" y="2140"/>
                  </a:lnTo>
                  <a:lnTo>
                    <a:pt x="2841" y="2147"/>
                  </a:lnTo>
                  <a:lnTo>
                    <a:pt x="2848" y="2152"/>
                  </a:lnTo>
                  <a:lnTo>
                    <a:pt x="2855" y="2159"/>
                  </a:lnTo>
                  <a:lnTo>
                    <a:pt x="2864" y="2165"/>
                  </a:lnTo>
                  <a:lnTo>
                    <a:pt x="2871" y="2172"/>
                  </a:lnTo>
                  <a:lnTo>
                    <a:pt x="2878" y="2179"/>
                  </a:lnTo>
                  <a:lnTo>
                    <a:pt x="2889" y="2190"/>
                  </a:lnTo>
                  <a:lnTo>
                    <a:pt x="2900" y="2199"/>
                  </a:lnTo>
                  <a:lnTo>
                    <a:pt x="2914" y="2211"/>
                  </a:lnTo>
                  <a:lnTo>
                    <a:pt x="2925" y="2220"/>
                  </a:lnTo>
                  <a:lnTo>
                    <a:pt x="2937" y="2229"/>
                  </a:lnTo>
                  <a:lnTo>
                    <a:pt x="2948" y="2238"/>
                  </a:lnTo>
                  <a:lnTo>
                    <a:pt x="2960" y="2247"/>
                  </a:lnTo>
                  <a:lnTo>
                    <a:pt x="2971" y="2256"/>
                  </a:lnTo>
                  <a:lnTo>
                    <a:pt x="2982" y="2263"/>
                  </a:lnTo>
                  <a:lnTo>
                    <a:pt x="2996" y="2270"/>
                  </a:lnTo>
                  <a:lnTo>
                    <a:pt x="3007" y="2279"/>
                  </a:lnTo>
                  <a:lnTo>
                    <a:pt x="3021" y="2286"/>
                  </a:lnTo>
                  <a:lnTo>
                    <a:pt x="3035" y="2293"/>
                  </a:lnTo>
                  <a:lnTo>
                    <a:pt x="3048" y="2299"/>
                  </a:lnTo>
                  <a:lnTo>
                    <a:pt x="3064" y="2306"/>
                  </a:lnTo>
                  <a:lnTo>
                    <a:pt x="3080" y="2315"/>
                  </a:lnTo>
                  <a:lnTo>
                    <a:pt x="3094" y="2318"/>
                  </a:lnTo>
                  <a:lnTo>
                    <a:pt x="3109" y="2320"/>
                  </a:lnTo>
                  <a:lnTo>
                    <a:pt x="3130" y="2322"/>
                  </a:lnTo>
                  <a:lnTo>
                    <a:pt x="3155" y="2324"/>
                  </a:lnTo>
                  <a:lnTo>
                    <a:pt x="3182" y="2324"/>
                  </a:lnTo>
                  <a:lnTo>
                    <a:pt x="3212" y="2324"/>
                  </a:lnTo>
                  <a:lnTo>
                    <a:pt x="3243" y="2324"/>
                  </a:lnTo>
                  <a:lnTo>
                    <a:pt x="3278" y="2324"/>
                  </a:lnTo>
                  <a:lnTo>
                    <a:pt x="3312" y="2322"/>
                  </a:lnTo>
                  <a:lnTo>
                    <a:pt x="3350" y="2322"/>
                  </a:lnTo>
                  <a:lnTo>
                    <a:pt x="3387" y="2322"/>
                  </a:lnTo>
                  <a:lnTo>
                    <a:pt x="3425" y="2320"/>
                  </a:lnTo>
                  <a:lnTo>
                    <a:pt x="3464" y="2320"/>
                  </a:lnTo>
                  <a:lnTo>
                    <a:pt x="3502" y="2320"/>
                  </a:lnTo>
                  <a:lnTo>
                    <a:pt x="3539" y="2320"/>
                  </a:lnTo>
                  <a:lnTo>
                    <a:pt x="3575" y="2322"/>
                  </a:lnTo>
                  <a:lnTo>
                    <a:pt x="3607" y="2322"/>
                  </a:lnTo>
                  <a:lnTo>
                    <a:pt x="3636" y="2324"/>
                  </a:lnTo>
                  <a:lnTo>
                    <a:pt x="3666" y="2327"/>
                  </a:lnTo>
                  <a:lnTo>
                    <a:pt x="3693" y="2327"/>
                  </a:lnTo>
                  <a:lnTo>
                    <a:pt x="3720" y="2329"/>
                  </a:lnTo>
                  <a:lnTo>
                    <a:pt x="3745" y="2329"/>
                  </a:lnTo>
                  <a:lnTo>
                    <a:pt x="3770" y="2331"/>
                  </a:lnTo>
                  <a:lnTo>
                    <a:pt x="3795" y="2334"/>
                  </a:lnTo>
                  <a:lnTo>
                    <a:pt x="3820" y="2334"/>
                  </a:lnTo>
                  <a:lnTo>
                    <a:pt x="3845" y="2336"/>
                  </a:lnTo>
                  <a:lnTo>
                    <a:pt x="3873" y="2338"/>
                  </a:lnTo>
                  <a:lnTo>
                    <a:pt x="3898" y="2340"/>
                  </a:lnTo>
                  <a:lnTo>
                    <a:pt x="3925" y="2343"/>
                  </a:lnTo>
                  <a:lnTo>
                    <a:pt x="3954" y="2345"/>
                  </a:lnTo>
                  <a:lnTo>
                    <a:pt x="3984" y="2349"/>
                  </a:lnTo>
                  <a:lnTo>
                    <a:pt x="4016" y="2352"/>
                  </a:lnTo>
                  <a:lnTo>
                    <a:pt x="4023" y="2352"/>
                  </a:lnTo>
                  <a:lnTo>
                    <a:pt x="4032" y="2354"/>
                  </a:lnTo>
                  <a:lnTo>
                    <a:pt x="4038" y="2354"/>
                  </a:lnTo>
                  <a:lnTo>
                    <a:pt x="4045" y="2354"/>
                  </a:lnTo>
                  <a:lnTo>
                    <a:pt x="4052" y="2356"/>
                  </a:lnTo>
                  <a:lnTo>
                    <a:pt x="4059" y="2356"/>
                  </a:lnTo>
                  <a:lnTo>
                    <a:pt x="4066" y="2356"/>
                  </a:lnTo>
                  <a:lnTo>
                    <a:pt x="4073" y="2359"/>
                  </a:lnTo>
                  <a:lnTo>
                    <a:pt x="4077" y="2359"/>
                  </a:lnTo>
                  <a:lnTo>
                    <a:pt x="4084" y="2361"/>
                  </a:lnTo>
                  <a:lnTo>
                    <a:pt x="4091" y="2361"/>
                  </a:lnTo>
                  <a:lnTo>
                    <a:pt x="4097" y="2361"/>
                  </a:lnTo>
                  <a:lnTo>
                    <a:pt x="4104" y="2363"/>
                  </a:lnTo>
                  <a:lnTo>
                    <a:pt x="4111" y="2363"/>
                  </a:lnTo>
                  <a:lnTo>
                    <a:pt x="4120" y="2365"/>
                  </a:lnTo>
                  <a:lnTo>
                    <a:pt x="4127" y="2368"/>
                  </a:lnTo>
                  <a:lnTo>
                    <a:pt x="4129" y="2370"/>
                  </a:lnTo>
                  <a:lnTo>
                    <a:pt x="4132" y="2372"/>
                  </a:lnTo>
                  <a:lnTo>
                    <a:pt x="4132" y="2374"/>
                  </a:lnTo>
                  <a:lnTo>
                    <a:pt x="4132" y="2377"/>
                  </a:lnTo>
                  <a:lnTo>
                    <a:pt x="4132" y="2381"/>
                  </a:lnTo>
                  <a:lnTo>
                    <a:pt x="4132" y="2384"/>
                  </a:lnTo>
                  <a:lnTo>
                    <a:pt x="4129" y="2386"/>
                  </a:lnTo>
                  <a:lnTo>
                    <a:pt x="4127" y="2388"/>
                  </a:lnTo>
                  <a:lnTo>
                    <a:pt x="4125" y="2390"/>
                  </a:lnTo>
                  <a:lnTo>
                    <a:pt x="4122" y="2390"/>
                  </a:lnTo>
                  <a:lnTo>
                    <a:pt x="4120" y="2393"/>
                  </a:lnTo>
                  <a:lnTo>
                    <a:pt x="4116" y="2395"/>
                  </a:lnTo>
                  <a:lnTo>
                    <a:pt x="4111" y="2395"/>
                  </a:lnTo>
                  <a:lnTo>
                    <a:pt x="4107" y="2397"/>
                  </a:lnTo>
                  <a:lnTo>
                    <a:pt x="4100" y="2397"/>
                  </a:lnTo>
                  <a:lnTo>
                    <a:pt x="4095" y="2397"/>
                  </a:lnTo>
                  <a:lnTo>
                    <a:pt x="4075" y="2395"/>
                  </a:lnTo>
                  <a:lnTo>
                    <a:pt x="4059" y="2393"/>
                  </a:lnTo>
                  <a:lnTo>
                    <a:pt x="4041" y="2390"/>
                  </a:lnTo>
                  <a:lnTo>
                    <a:pt x="4025" y="2388"/>
                  </a:lnTo>
                  <a:lnTo>
                    <a:pt x="4009" y="2386"/>
                  </a:lnTo>
                  <a:lnTo>
                    <a:pt x="3993" y="2384"/>
                  </a:lnTo>
                  <a:lnTo>
                    <a:pt x="3977" y="2381"/>
                  </a:lnTo>
                  <a:lnTo>
                    <a:pt x="3963" y="2381"/>
                  </a:lnTo>
                  <a:lnTo>
                    <a:pt x="3948" y="2379"/>
                  </a:lnTo>
                  <a:lnTo>
                    <a:pt x="3932" y="2379"/>
                  </a:lnTo>
                  <a:lnTo>
                    <a:pt x="3916" y="2377"/>
                  </a:lnTo>
                  <a:lnTo>
                    <a:pt x="3900" y="2377"/>
                  </a:lnTo>
                  <a:lnTo>
                    <a:pt x="3884" y="2374"/>
                  </a:lnTo>
                  <a:lnTo>
                    <a:pt x="3868" y="2374"/>
                  </a:lnTo>
                  <a:lnTo>
                    <a:pt x="3850" y="2372"/>
                  </a:lnTo>
                  <a:lnTo>
                    <a:pt x="3832" y="2370"/>
                  </a:lnTo>
                  <a:lnTo>
                    <a:pt x="3777" y="2368"/>
                  </a:lnTo>
                  <a:lnTo>
                    <a:pt x="3723" y="2365"/>
                  </a:lnTo>
                  <a:lnTo>
                    <a:pt x="3666" y="2365"/>
                  </a:lnTo>
                  <a:lnTo>
                    <a:pt x="3609" y="2365"/>
                  </a:lnTo>
                  <a:lnTo>
                    <a:pt x="3552" y="2365"/>
                  </a:lnTo>
                  <a:lnTo>
                    <a:pt x="3498" y="2368"/>
                  </a:lnTo>
                  <a:lnTo>
                    <a:pt x="3443" y="2368"/>
                  </a:lnTo>
                  <a:lnTo>
                    <a:pt x="3391" y="2370"/>
                  </a:lnTo>
                  <a:lnTo>
                    <a:pt x="3341" y="2372"/>
                  </a:lnTo>
                  <a:lnTo>
                    <a:pt x="3293" y="2374"/>
                  </a:lnTo>
                  <a:lnTo>
                    <a:pt x="3250" y="2377"/>
                  </a:lnTo>
                  <a:lnTo>
                    <a:pt x="3212" y="2377"/>
                  </a:lnTo>
                  <a:lnTo>
                    <a:pt x="3178" y="2379"/>
                  </a:lnTo>
                  <a:lnTo>
                    <a:pt x="3148" y="2379"/>
                  </a:lnTo>
                  <a:lnTo>
                    <a:pt x="3123" y="2379"/>
                  </a:lnTo>
                  <a:lnTo>
                    <a:pt x="3107" y="2379"/>
                  </a:lnTo>
                  <a:lnTo>
                    <a:pt x="3078" y="2377"/>
                  </a:lnTo>
                  <a:lnTo>
                    <a:pt x="3053" y="2372"/>
                  </a:lnTo>
                  <a:lnTo>
                    <a:pt x="3032" y="2370"/>
                  </a:lnTo>
                  <a:lnTo>
                    <a:pt x="3012" y="2365"/>
                  </a:lnTo>
                  <a:lnTo>
                    <a:pt x="2994" y="2359"/>
                  </a:lnTo>
                  <a:lnTo>
                    <a:pt x="2975" y="2354"/>
                  </a:lnTo>
                  <a:lnTo>
                    <a:pt x="2960" y="2347"/>
                  </a:lnTo>
                  <a:lnTo>
                    <a:pt x="2946" y="2340"/>
                  </a:lnTo>
                  <a:lnTo>
                    <a:pt x="2932" y="2331"/>
                  </a:lnTo>
                  <a:lnTo>
                    <a:pt x="2919" y="2324"/>
                  </a:lnTo>
                  <a:lnTo>
                    <a:pt x="2905" y="2313"/>
                  </a:lnTo>
                  <a:lnTo>
                    <a:pt x="2891" y="2304"/>
                  </a:lnTo>
                  <a:lnTo>
                    <a:pt x="2880" y="2293"/>
                  </a:lnTo>
                  <a:lnTo>
                    <a:pt x="2866" y="2281"/>
                  </a:lnTo>
                  <a:lnTo>
                    <a:pt x="2851" y="2268"/>
                  </a:lnTo>
                  <a:lnTo>
                    <a:pt x="2835" y="2254"/>
                  </a:lnTo>
                  <a:lnTo>
                    <a:pt x="2819" y="2238"/>
                  </a:lnTo>
                  <a:lnTo>
                    <a:pt x="2801" y="2224"/>
                  </a:lnTo>
                  <a:lnTo>
                    <a:pt x="2782" y="2209"/>
                  </a:lnTo>
                  <a:lnTo>
                    <a:pt x="2764" y="2193"/>
                  </a:lnTo>
                  <a:lnTo>
                    <a:pt x="2746" y="2174"/>
                  </a:lnTo>
                  <a:lnTo>
                    <a:pt x="2728" y="2159"/>
                  </a:lnTo>
                  <a:lnTo>
                    <a:pt x="2710" y="2140"/>
                  </a:lnTo>
                  <a:lnTo>
                    <a:pt x="2694" y="2124"/>
                  </a:lnTo>
                  <a:lnTo>
                    <a:pt x="2676" y="2106"/>
                  </a:lnTo>
                  <a:lnTo>
                    <a:pt x="2657" y="2090"/>
                  </a:lnTo>
                  <a:lnTo>
                    <a:pt x="2639" y="2072"/>
                  </a:lnTo>
                  <a:lnTo>
                    <a:pt x="2621" y="2054"/>
                  </a:lnTo>
                  <a:lnTo>
                    <a:pt x="2603" y="2036"/>
                  </a:lnTo>
                  <a:lnTo>
                    <a:pt x="2585" y="2020"/>
                  </a:lnTo>
                  <a:lnTo>
                    <a:pt x="2569" y="2002"/>
                  </a:lnTo>
                  <a:lnTo>
                    <a:pt x="2551" y="1984"/>
                  </a:lnTo>
                  <a:lnTo>
                    <a:pt x="2548" y="1990"/>
                  </a:lnTo>
                  <a:lnTo>
                    <a:pt x="2546" y="1995"/>
                  </a:lnTo>
                  <a:lnTo>
                    <a:pt x="2542" y="2002"/>
                  </a:lnTo>
                  <a:lnTo>
                    <a:pt x="2539" y="2009"/>
                  </a:lnTo>
                  <a:lnTo>
                    <a:pt x="2537" y="2015"/>
                  </a:lnTo>
                  <a:lnTo>
                    <a:pt x="2535" y="2020"/>
                  </a:lnTo>
                  <a:lnTo>
                    <a:pt x="2533" y="2027"/>
                  </a:lnTo>
                  <a:lnTo>
                    <a:pt x="2528" y="2031"/>
                  </a:lnTo>
                  <a:lnTo>
                    <a:pt x="2526" y="2038"/>
                  </a:lnTo>
                  <a:lnTo>
                    <a:pt x="2523" y="2043"/>
                  </a:lnTo>
                  <a:lnTo>
                    <a:pt x="2521" y="2047"/>
                  </a:lnTo>
                  <a:lnTo>
                    <a:pt x="2519" y="2052"/>
                  </a:lnTo>
                  <a:lnTo>
                    <a:pt x="2519" y="2054"/>
                  </a:lnTo>
                  <a:lnTo>
                    <a:pt x="2517" y="2056"/>
                  </a:lnTo>
                  <a:lnTo>
                    <a:pt x="2517" y="2059"/>
                  </a:lnTo>
                  <a:lnTo>
                    <a:pt x="2514" y="2059"/>
                  </a:lnTo>
                  <a:lnTo>
                    <a:pt x="2512" y="2059"/>
                  </a:lnTo>
                  <a:lnTo>
                    <a:pt x="2510" y="2056"/>
                  </a:lnTo>
                  <a:lnTo>
                    <a:pt x="2505" y="2056"/>
                  </a:lnTo>
                  <a:lnTo>
                    <a:pt x="2501" y="2054"/>
                  </a:lnTo>
                  <a:lnTo>
                    <a:pt x="2496" y="2054"/>
                  </a:lnTo>
                  <a:lnTo>
                    <a:pt x="2492" y="2052"/>
                  </a:lnTo>
                  <a:lnTo>
                    <a:pt x="2485" y="2049"/>
                  </a:lnTo>
                  <a:lnTo>
                    <a:pt x="2478" y="2047"/>
                  </a:lnTo>
                  <a:lnTo>
                    <a:pt x="2469" y="2047"/>
                  </a:lnTo>
                  <a:lnTo>
                    <a:pt x="2460" y="2045"/>
                  </a:lnTo>
                  <a:lnTo>
                    <a:pt x="2453" y="2043"/>
                  </a:lnTo>
                  <a:lnTo>
                    <a:pt x="2442" y="2040"/>
                  </a:lnTo>
                  <a:lnTo>
                    <a:pt x="2433" y="2038"/>
                  </a:lnTo>
                  <a:lnTo>
                    <a:pt x="2421" y="2036"/>
                  </a:lnTo>
                  <a:lnTo>
                    <a:pt x="2421" y="2043"/>
                  </a:lnTo>
                  <a:lnTo>
                    <a:pt x="2421" y="2049"/>
                  </a:lnTo>
                  <a:lnTo>
                    <a:pt x="2421" y="2056"/>
                  </a:lnTo>
                  <a:lnTo>
                    <a:pt x="2421" y="2063"/>
                  </a:lnTo>
                  <a:lnTo>
                    <a:pt x="2421" y="2070"/>
                  </a:lnTo>
                  <a:lnTo>
                    <a:pt x="2421" y="2077"/>
                  </a:lnTo>
                  <a:lnTo>
                    <a:pt x="2419" y="2084"/>
                  </a:lnTo>
                  <a:lnTo>
                    <a:pt x="2419" y="2090"/>
                  </a:lnTo>
                  <a:lnTo>
                    <a:pt x="2419" y="2095"/>
                  </a:lnTo>
                  <a:lnTo>
                    <a:pt x="2417" y="2102"/>
                  </a:lnTo>
                  <a:lnTo>
                    <a:pt x="2417" y="2106"/>
                  </a:lnTo>
                  <a:lnTo>
                    <a:pt x="2417" y="2113"/>
                  </a:lnTo>
                  <a:lnTo>
                    <a:pt x="2414" y="2118"/>
                  </a:lnTo>
                  <a:lnTo>
                    <a:pt x="2414" y="2124"/>
                  </a:lnTo>
                  <a:lnTo>
                    <a:pt x="2412" y="2129"/>
                  </a:lnTo>
                  <a:lnTo>
                    <a:pt x="2412" y="2134"/>
                  </a:lnTo>
                  <a:lnTo>
                    <a:pt x="2410" y="2138"/>
                  </a:lnTo>
                  <a:lnTo>
                    <a:pt x="2408" y="2143"/>
                  </a:lnTo>
                  <a:lnTo>
                    <a:pt x="2408" y="2147"/>
                  </a:lnTo>
                  <a:lnTo>
                    <a:pt x="2405" y="2152"/>
                  </a:lnTo>
                  <a:lnTo>
                    <a:pt x="2403" y="2156"/>
                  </a:lnTo>
                  <a:lnTo>
                    <a:pt x="2401" y="2163"/>
                  </a:lnTo>
                  <a:lnTo>
                    <a:pt x="2399" y="2168"/>
                  </a:lnTo>
                  <a:lnTo>
                    <a:pt x="2396" y="2172"/>
                  </a:lnTo>
                  <a:lnTo>
                    <a:pt x="2394" y="2177"/>
                  </a:lnTo>
                  <a:lnTo>
                    <a:pt x="2392" y="2181"/>
                  </a:lnTo>
                  <a:lnTo>
                    <a:pt x="2389" y="2186"/>
                  </a:lnTo>
                  <a:lnTo>
                    <a:pt x="2387" y="2190"/>
                  </a:lnTo>
                  <a:lnTo>
                    <a:pt x="2383" y="2195"/>
                  </a:lnTo>
                  <a:lnTo>
                    <a:pt x="2380" y="2199"/>
                  </a:lnTo>
                  <a:lnTo>
                    <a:pt x="2378" y="2202"/>
                  </a:lnTo>
                  <a:lnTo>
                    <a:pt x="2374" y="2206"/>
                  </a:lnTo>
                  <a:lnTo>
                    <a:pt x="2369" y="2209"/>
                  </a:lnTo>
                  <a:lnTo>
                    <a:pt x="2362" y="2213"/>
                  </a:lnTo>
                  <a:lnTo>
                    <a:pt x="2358" y="2218"/>
                  </a:lnTo>
                  <a:lnTo>
                    <a:pt x="2351" y="2222"/>
                  </a:lnTo>
                  <a:lnTo>
                    <a:pt x="2346" y="2227"/>
                  </a:lnTo>
                  <a:lnTo>
                    <a:pt x="2339" y="2231"/>
                  </a:lnTo>
                  <a:lnTo>
                    <a:pt x="2335" y="2234"/>
                  </a:lnTo>
                  <a:lnTo>
                    <a:pt x="2328" y="2238"/>
                  </a:lnTo>
                  <a:lnTo>
                    <a:pt x="2324" y="2243"/>
                  </a:lnTo>
                  <a:lnTo>
                    <a:pt x="2317" y="2247"/>
                  </a:lnTo>
                  <a:lnTo>
                    <a:pt x="2312" y="2249"/>
                  </a:lnTo>
                  <a:lnTo>
                    <a:pt x="2305" y="2254"/>
                  </a:lnTo>
                  <a:lnTo>
                    <a:pt x="2301" y="2259"/>
                  </a:lnTo>
                  <a:lnTo>
                    <a:pt x="2294" y="2261"/>
                  </a:lnTo>
                  <a:lnTo>
                    <a:pt x="2290" y="2265"/>
                  </a:lnTo>
                  <a:lnTo>
                    <a:pt x="2283" y="2270"/>
                  </a:lnTo>
                  <a:lnTo>
                    <a:pt x="2285" y="2270"/>
                  </a:lnTo>
                  <a:lnTo>
                    <a:pt x="2287" y="2270"/>
                  </a:lnTo>
                  <a:lnTo>
                    <a:pt x="2290" y="2272"/>
                  </a:lnTo>
                  <a:lnTo>
                    <a:pt x="2292" y="2272"/>
                  </a:lnTo>
                  <a:lnTo>
                    <a:pt x="2294" y="2274"/>
                  </a:lnTo>
                  <a:lnTo>
                    <a:pt x="2296" y="2277"/>
                  </a:lnTo>
                  <a:lnTo>
                    <a:pt x="2296" y="2279"/>
                  </a:lnTo>
                  <a:lnTo>
                    <a:pt x="2299" y="2281"/>
                  </a:lnTo>
                  <a:lnTo>
                    <a:pt x="2299" y="2284"/>
                  </a:lnTo>
                  <a:lnTo>
                    <a:pt x="2299" y="2290"/>
                  </a:lnTo>
                  <a:lnTo>
                    <a:pt x="2299" y="2297"/>
                  </a:lnTo>
                  <a:lnTo>
                    <a:pt x="2299" y="2302"/>
                  </a:lnTo>
                  <a:lnTo>
                    <a:pt x="2299" y="2309"/>
                  </a:lnTo>
                  <a:lnTo>
                    <a:pt x="2299" y="2315"/>
                  </a:lnTo>
                  <a:lnTo>
                    <a:pt x="2299" y="2320"/>
                  </a:lnTo>
                  <a:lnTo>
                    <a:pt x="2299" y="2327"/>
                  </a:lnTo>
                  <a:lnTo>
                    <a:pt x="2299" y="2334"/>
                  </a:lnTo>
                  <a:lnTo>
                    <a:pt x="2299" y="2338"/>
                  </a:lnTo>
                  <a:lnTo>
                    <a:pt x="2299" y="2345"/>
                  </a:lnTo>
                  <a:lnTo>
                    <a:pt x="2299" y="2352"/>
                  </a:lnTo>
                  <a:lnTo>
                    <a:pt x="2299" y="2356"/>
                  </a:lnTo>
                  <a:lnTo>
                    <a:pt x="2299" y="2363"/>
                  </a:lnTo>
                  <a:lnTo>
                    <a:pt x="2299" y="2370"/>
                  </a:lnTo>
                  <a:lnTo>
                    <a:pt x="2299" y="2377"/>
                  </a:lnTo>
                  <a:lnTo>
                    <a:pt x="2299" y="2381"/>
                  </a:lnTo>
                  <a:lnTo>
                    <a:pt x="2299" y="2388"/>
                  </a:lnTo>
                  <a:lnTo>
                    <a:pt x="2299" y="2397"/>
                  </a:lnTo>
                  <a:lnTo>
                    <a:pt x="2299" y="2404"/>
                  </a:lnTo>
                  <a:lnTo>
                    <a:pt x="2301" y="2411"/>
                  </a:lnTo>
                  <a:lnTo>
                    <a:pt x="2301" y="2418"/>
                  </a:lnTo>
                  <a:lnTo>
                    <a:pt x="2303" y="2427"/>
                  </a:lnTo>
                  <a:lnTo>
                    <a:pt x="2305" y="2433"/>
                  </a:lnTo>
                  <a:lnTo>
                    <a:pt x="2308" y="2440"/>
                  </a:lnTo>
                  <a:lnTo>
                    <a:pt x="2310" y="2445"/>
                  </a:lnTo>
                  <a:lnTo>
                    <a:pt x="2312" y="2452"/>
                  </a:lnTo>
                  <a:lnTo>
                    <a:pt x="2317" y="2456"/>
                  </a:lnTo>
                  <a:lnTo>
                    <a:pt x="2321" y="2461"/>
                  </a:lnTo>
                  <a:lnTo>
                    <a:pt x="2326" y="2465"/>
                  </a:lnTo>
                  <a:lnTo>
                    <a:pt x="2330" y="2468"/>
                  </a:lnTo>
                  <a:lnTo>
                    <a:pt x="2337" y="2470"/>
                  </a:lnTo>
                  <a:lnTo>
                    <a:pt x="2344" y="2472"/>
                  </a:lnTo>
                  <a:lnTo>
                    <a:pt x="2349" y="2472"/>
                  </a:lnTo>
                  <a:lnTo>
                    <a:pt x="2355" y="2472"/>
                  </a:lnTo>
                  <a:lnTo>
                    <a:pt x="2362" y="2472"/>
                  </a:lnTo>
                  <a:lnTo>
                    <a:pt x="2367" y="2470"/>
                  </a:lnTo>
                  <a:lnTo>
                    <a:pt x="2371" y="2470"/>
                  </a:lnTo>
                  <a:lnTo>
                    <a:pt x="2376" y="2468"/>
                  </a:lnTo>
                  <a:lnTo>
                    <a:pt x="2380" y="2465"/>
                  </a:lnTo>
                  <a:lnTo>
                    <a:pt x="2385" y="2461"/>
                  </a:lnTo>
                  <a:lnTo>
                    <a:pt x="2387" y="2458"/>
                  </a:lnTo>
                  <a:lnTo>
                    <a:pt x="2392" y="2454"/>
                  </a:lnTo>
                  <a:lnTo>
                    <a:pt x="2396" y="2449"/>
                  </a:lnTo>
                  <a:lnTo>
                    <a:pt x="2399" y="2445"/>
                  </a:lnTo>
                  <a:lnTo>
                    <a:pt x="2403" y="2440"/>
                  </a:lnTo>
                  <a:lnTo>
                    <a:pt x="2405" y="2436"/>
                  </a:lnTo>
                  <a:lnTo>
                    <a:pt x="2408" y="2429"/>
                  </a:lnTo>
                  <a:lnTo>
                    <a:pt x="2412" y="2424"/>
                  </a:lnTo>
                  <a:lnTo>
                    <a:pt x="2414" y="2415"/>
                  </a:lnTo>
                  <a:lnTo>
                    <a:pt x="2414" y="2406"/>
                  </a:lnTo>
                  <a:lnTo>
                    <a:pt x="2417" y="2397"/>
                  </a:lnTo>
                  <a:lnTo>
                    <a:pt x="2417" y="2386"/>
                  </a:lnTo>
                  <a:lnTo>
                    <a:pt x="2417" y="2374"/>
                  </a:lnTo>
                  <a:lnTo>
                    <a:pt x="2414" y="2361"/>
                  </a:lnTo>
                  <a:lnTo>
                    <a:pt x="2414" y="2347"/>
                  </a:lnTo>
                  <a:lnTo>
                    <a:pt x="2412" y="2334"/>
                  </a:lnTo>
                  <a:lnTo>
                    <a:pt x="2410" y="2320"/>
                  </a:lnTo>
                  <a:lnTo>
                    <a:pt x="2410" y="2306"/>
                  </a:lnTo>
                  <a:lnTo>
                    <a:pt x="2408" y="2293"/>
                  </a:lnTo>
                  <a:lnTo>
                    <a:pt x="2405" y="2277"/>
                  </a:lnTo>
                  <a:lnTo>
                    <a:pt x="2403" y="2263"/>
                  </a:lnTo>
                  <a:lnTo>
                    <a:pt x="2401" y="2247"/>
                  </a:lnTo>
                  <a:lnTo>
                    <a:pt x="2401" y="2234"/>
                  </a:lnTo>
                  <a:lnTo>
                    <a:pt x="2401" y="2220"/>
                  </a:lnTo>
                  <a:lnTo>
                    <a:pt x="2401" y="2218"/>
                  </a:lnTo>
                  <a:lnTo>
                    <a:pt x="2405" y="2213"/>
                  </a:lnTo>
                  <a:lnTo>
                    <a:pt x="2408" y="2211"/>
                  </a:lnTo>
                  <a:lnTo>
                    <a:pt x="2410" y="2206"/>
                  </a:lnTo>
                  <a:lnTo>
                    <a:pt x="2412" y="2204"/>
                  </a:lnTo>
                  <a:lnTo>
                    <a:pt x="2414" y="2202"/>
                  </a:lnTo>
                  <a:lnTo>
                    <a:pt x="2417" y="2199"/>
                  </a:lnTo>
                  <a:lnTo>
                    <a:pt x="2421" y="2197"/>
                  </a:lnTo>
                  <a:lnTo>
                    <a:pt x="2424" y="2195"/>
                  </a:lnTo>
                  <a:lnTo>
                    <a:pt x="2426" y="2195"/>
                  </a:lnTo>
                  <a:lnTo>
                    <a:pt x="2428" y="2193"/>
                  </a:lnTo>
                  <a:lnTo>
                    <a:pt x="2430" y="2193"/>
                  </a:lnTo>
                  <a:lnTo>
                    <a:pt x="2435" y="2193"/>
                  </a:lnTo>
                  <a:lnTo>
                    <a:pt x="2437" y="2193"/>
                  </a:lnTo>
                  <a:lnTo>
                    <a:pt x="2439" y="2193"/>
                  </a:lnTo>
                  <a:lnTo>
                    <a:pt x="2442" y="2195"/>
                  </a:lnTo>
                  <a:lnTo>
                    <a:pt x="2442" y="2202"/>
                  </a:lnTo>
                  <a:lnTo>
                    <a:pt x="2444" y="2213"/>
                  </a:lnTo>
                  <a:lnTo>
                    <a:pt x="2446" y="2222"/>
                  </a:lnTo>
                  <a:lnTo>
                    <a:pt x="2448" y="2234"/>
                  </a:lnTo>
                  <a:lnTo>
                    <a:pt x="2451" y="2247"/>
                  </a:lnTo>
                  <a:lnTo>
                    <a:pt x="2453" y="2261"/>
                  </a:lnTo>
                  <a:lnTo>
                    <a:pt x="2455" y="2274"/>
                  </a:lnTo>
                  <a:lnTo>
                    <a:pt x="2458" y="2288"/>
                  </a:lnTo>
                  <a:lnTo>
                    <a:pt x="2462" y="2302"/>
                  </a:lnTo>
                  <a:lnTo>
                    <a:pt x="2464" y="2315"/>
                  </a:lnTo>
                  <a:lnTo>
                    <a:pt x="2467" y="2331"/>
                  </a:lnTo>
                  <a:lnTo>
                    <a:pt x="2469" y="2345"/>
                  </a:lnTo>
                  <a:lnTo>
                    <a:pt x="2471" y="2359"/>
                  </a:lnTo>
                  <a:lnTo>
                    <a:pt x="2473" y="2370"/>
                  </a:lnTo>
                  <a:lnTo>
                    <a:pt x="2476" y="2381"/>
                  </a:lnTo>
                  <a:lnTo>
                    <a:pt x="2478" y="2393"/>
                  </a:lnTo>
                  <a:lnTo>
                    <a:pt x="2480" y="2399"/>
                  </a:lnTo>
                  <a:lnTo>
                    <a:pt x="2485" y="2406"/>
                  </a:lnTo>
                  <a:lnTo>
                    <a:pt x="2489" y="2413"/>
                  </a:lnTo>
                  <a:lnTo>
                    <a:pt x="2494" y="2418"/>
                  </a:lnTo>
                  <a:lnTo>
                    <a:pt x="2501" y="2424"/>
                  </a:lnTo>
                  <a:lnTo>
                    <a:pt x="2508" y="2429"/>
                  </a:lnTo>
                  <a:lnTo>
                    <a:pt x="2517" y="2431"/>
                  </a:lnTo>
                  <a:lnTo>
                    <a:pt x="2523" y="2436"/>
                  </a:lnTo>
                  <a:lnTo>
                    <a:pt x="2533" y="2438"/>
                  </a:lnTo>
                  <a:lnTo>
                    <a:pt x="2539" y="2438"/>
                  </a:lnTo>
                  <a:lnTo>
                    <a:pt x="2548" y="2438"/>
                  </a:lnTo>
                  <a:lnTo>
                    <a:pt x="2555" y="2438"/>
                  </a:lnTo>
                  <a:lnTo>
                    <a:pt x="2562" y="2436"/>
                  </a:lnTo>
                  <a:lnTo>
                    <a:pt x="2569" y="2433"/>
                  </a:lnTo>
                  <a:lnTo>
                    <a:pt x="2576" y="2429"/>
                  </a:lnTo>
                  <a:lnTo>
                    <a:pt x="2580" y="2424"/>
                  </a:lnTo>
                  <a:lnTo>
                    <a:pt x="2583" y="2418"/>
                  </a:lnTo>
                  <a:lnTo>
                    <a:pt x="2583" y="2413"/>
                  </a:lnTo>
                  <a:lnTo>
                    <a:pt x="2583" y="2406"/>
                  </a:lnTo>
                  <a:lnTo>
                    <a:pt x="2580" y="2399"/>
                  </a:lnTo>
                  <a:lnTo>
                    <a:pt x="2578" y="2390"/>
                  </a:lnTo>
                  <a:lnTo>
                    <a:pt x="2573" y="2381"/>
                  </a:lnTo>
                  <a:lnTo>
                    <a:pt x="2569" y="2370"/>
                  </a:lnTo>
                  <a:lnTo>
                    <a:pt x="2564" y="2359"/>
                  </a:lnTo>
                  <a:lnTo>
                    <a:pt x="2558" y="2347"/>
                  </a:lnTo>
                  <a:lnTo>
                    <a:pt x="2551" y="2336"/>
                  </a:lnTo>
                  <a:lnTo>
                    <a:pt x="2544" y="2322"/>
                  </a:lnTo>
                  <a:lnTo>
                    <a:pt x="2537" y="2309"/>
                  </a:lnTo>
                  <a:lnTo>
                    <a:pt x="2530" y="2295"/>
                  </a:lnTo>
                  <a:lnTo>
                    <a:pt x="2523" y="2281"/>
                  </a:lnTo>
                  <a:lnTo>
                    <a:pt x="2517" y="2265"/>
                  </a:lnTo>
                  <a:lnTo>
                    <a:pt x="2510" y="2249"/>
                  </a:lnTo>
                  <a:lnTo>
                    <a:pt x="2510" y="2149"/>
                  </a:lnTo>
                  <a:lnTo>
                    <a:pt x="2521" y="2140"/>
                  </a:lnTo>
                  <a:lnTo>
                    <a:pt x="2614" y="2220"/>
                  </a:lnTo>
                  <a:lnTo>
                    <a:pt x="2603" y="2247"/>
                  </a:lnTo>
                  <a:lnTo>
                    <a:pt x="2580" y="2249"/>
                  </a:lnTo>
                  <a:lnTo>
                    <a:pt x="2583" y="2259"/>
                  </a:lnTo>
                  <a:lnTo>
                    <a:pt x="2585" y="2268"/>
                  </a:lnTo>
                  <a:lnTo>
                    <a:pt x="2589" y="2279"/>
                  </a:lnTo>
                  <a:lnTo>
                    <a:pt x="2594" y="2288"/>
                  </a:lnTo>
                  <a:lnTo>
                    <a:pt x="2596" y="2299"/>
                  </a:lnTo>
                  <a:lnTo>
                    <a:pt x="2601" y="2313"/>
                  </a:lnTo>
                  <a:lnTo>
                    <a:pt x="2605" y="2324"/>
                  </a:lnTo>
                  <a:lnTo>
                    <a:pt x="2610" y="2336"/>
                  </a:lnTo>
                  <a:lnTo>
                    <a:pt x="2614" y="2349"/>
                  </a:lnTo>
                  <a:lnTo>
                    <a:pt x="2619" y="2361"/>
                  </a:lnTo>
                  <a:lnTo>
                    <a:pt x="2621" y="2372"/>
                  </a:lnTo>
                  <a:lnTo>
                    <a:pt x="2623" y="2384"/>
                  </a:lnTo>
                  <a:lnTo>
                    <a:pt x="2626" y="2393"/>
                  </a:lnTo>
                  <a:lnTo>
                    <a:pt x="2628" y="2404"/>
                  </a:lnTo>
                  <a:lnTo>
                    <a:pt x="2628" y="2411"/>
                  </a:lnTo>
                  <a:lnTo>
                    <a:pt x="2628" y="2420"/>
                  </a:lnTo>
                  <a:lnTo>
                    <a:pt x="2628" y="2427"/>
                  </a:lnTo>
                  <a:lnTo>
                    <a:pt x="2628" y="2436"/>
                  </a:lnTo>
                  <a:lnTo>
                    <a:pt x="2626" y="2443"/>
                  </a:lnTo>
                  <a:lnTo>
                    <a:pt x="2623" y="2449"/>
                  </a:lnTo>
                  <a:lnTo>
                    <a:pt x="2621" y="2456"/>
                  </a:lnTo>
                  <a:lnTo>
                    <a:pt x="2619" y="2463"/>
                  </a:lnTo>
                  <a:lnTo>
                    <a:pt x="2617" y="2470"/>
                  </a:lnTo>
                  <a:lnTo>
                    <a:pt x="2614" y="2477"/>
                  </a:lnTo>
                  <a:lnTo>
                    <a:pt x="2612" y="2483"/>
                  </a:lnTo>
                  <a:lnTo>
                    <a:pt x="2607" y="2488"/>
                  </a:lnTo>
                  <a:lnTo>
                    <a:pt x="2603" y="2495"/>
                  </a:lnTo>
                  <a:lnTo>
                    <a:pt x="2601" y="2499"/>
                  </a:lnTo>
                  <a:lnTo>
                    <a:pt x="2596" y="2504"/>
                  </a:lnTo>
                  <a:lnTo>
                    <a:pt x="2592" y="2508"/>
                  </a:lnTo>
                  <a:lnTo>
                    <a:pt x="2585" y="2513"/>
                  </a:lnTo>
                  <a:lnTo>
                    <a:pt x="2580" y="2518"/>
                  </a:lnTo>
                  <a:lnTo>
                    <a:pt x="2580" y="2522"/>
                  </a:lnTo>
                  <a:lnTo>
                    <a:pt x="2580" y="2527"/>
                  </a:lnTo>
                  <a:lnTo>
                    <a:pt x="2580" y="2531"/>
                  </a:lnTo>
                  <a:lnTo>
                    <a:pt x="2580" y="2536"/>
                  </a:lnTo>
                  <a:lnTo>
                    <a:pt x="2583" y="2540"/>
                  </a:lnTo>
                  <a:lnTo>
                    <a:pt x="2583" y="2545"/>
                  </a:lnTo>
                  <a:lnTo>
                    <a:pt x="2583" y="2549"/>
                  </a:lnTo>
                  <a:lnTo>
                    <a:pt x="2583" y="2554"/>
                  </a:lnTo>
                  <a:lnTo>
                    <a:pt x="2585" y="2558"/>
                  </a:lnTo>
                  <a:lnTo>
                    <a:pt x="2585" y="2563"/>
                  </a:lnTo>
                  <a:lnTo>
                    <a:pt x="2587" y="2568"/>
                  </a:lnTo>
                  <a:lnTo>
                    <a:pt x="2587" y="2572"/>
                  </a:lnTo>
                  <a:lnTo>
                    <a:pt x="2589" y="2574"/>
                  </a:lnTo>
                  <a:lnTo>
                    <a:pt x="2592" y="2577"/>
                  </a:lnTo>
                  <a:lnTo>
                    <a:pt x="2594" y="2579"/>
                  </a:lnTo>
                  <a:lnTo>
                    <a:pt x="2596" y="2581"/>
                  </a:lnTo>
                  <a:lnTo>
                    <a:pt x="2598" y="2583"/>
                  </a:lnTo>
                  <a:lnTo>
                    <a:pt x="2603" y="2583"/>
                  </a:lnTo>
                  <a:lnTo>
                    <a:pt x="2607" y="2586"/>
                  </a:lnTo>
                  <a:lnTo>
                    <a:pt x="2612" y="2586"/>
                  </a:lnTo>
                  <a:lnTo>
                    <a:pt x="2619" y="2588"/>
                  </a:lnTo>
                  <a:lnTo>
                    <a:pt x="2623" y="2588"/>
                  </a:lnTo>
                  <a:lnTo>
                    <a:pt x="2628" y="2588"/>
                  </a:lnTo>
                  <a:lnTo>
                    <a:pt x="2635" y="2586"/>
                  </a:lnTo>
                  <a:lnTo>
                    <a:pt x="2642" y="2586"/>
                  </a:lnTo>
                  <a:lnTo>
                    <a:pt x="2646" y="2583"/>
                  </a:lnTo>
                  <a:lnTo>
                    <a:pt x="2653" y="2583"/>
                  </a:lnTo>
                  <a:lnTo>
                    <a:pt x="2657" y="2581"/>
                  </a:lnTo>
                  <a:lnTo>
                    <a:pt x="2664" y="2579"/>
                  </a:lnTo>
                  <a:lnTo>
                    <a:pt x="2669" y="2577"/>
                  </a:lnTo>
                  <a:lnTo>
                    <a:pt x="2673" y="2572"/>
                  </a:lnTo>
                  <a:lnTo>
                    <a:pt x="2678" y="2570"/>
                  </a:lnTo>
                  <a:lnTo>
                    <a:pt x="2682" y="2565"/>
                  </a:lnTo>
                  <a:lnTo>
                    <a:pt x="2687" y="2561"/>
                  </a:lnTo>
                  <a:lnTo>
                    <a:pt x="2689" y="2554"/>
                  </a:lnTo>
                  <a:lnTo>
                    <a:pt x="2694" y="2549"/>
                  </a:lnTo>
                  <a:lnTo>
                    <a:pt x="2696" y="2543"/>
                  </a:lnTo>
                  <a:lnTo>
                    <a:pt x="2698" y="2536"/>
                  </a:lnTo>
                  <a:lnTo>
                    <a:pt x="2701" y="2529"/>
                  </a:lnTo>
                  <a:lnTo>
                    <a:pt x="2703" y="2522"/>
                  </a:lnTo>
                  <a:lnTo>
                    <a:pt x="2705" y="2515"/>
                  </a:lnTo>
                  <a:lnTo>
                    <a:pt x="2707" y="2508"/>
                  </a:lnTo>
                  <a:lnTo>
                    <a:pt x="2707" y="2502"/>
                  </a:lnTo>
                  <a:lnTo>
                    <a:pt x="2707" y="2495"/>
                  </a:lnTo>
                  <a:lnTo>
                    <a:pt x="2710" y="2488"/>
                  </a:lnTo>
                  <a:lnTo>
                    <a:pt x="2710" y="2483"/>
                  </a:lnTo>
                  <a:lnTo>
                    <a:pt x="2710" y="2477"/>
                  </a:lnTo>
                  <a:lnTo>
                    <a:pt x="2712" y="2472"/>
                  </a:lnTo>
                  <a:lnTo>
                    <a:pt x="2739" y="2479"/>
                  </a:lnTo>
                  <a:lnTo>
                    <a:pt x="2739" y="2490"/>
                  </a:lnTo>
                  <a:lnTo>
                    <a:pt x="2744" y="2497"/>
                  </a:lnTo>
                  <a:lnTo>
                    <a:pt x="2746" y="2506"/>
                  </a:lnTo>
                  <a:lnTo>
                    <a:pt x="2751" y="2511"/>
                  </a:lnTo>
                  <a:lnTo>
                    <a:pt x="2757" y="2518"/>
                  </a:lnTo>
                  <a:lnTo>
                    <a:pt x="2764" y="2522"/>
                  </a:lnTo>
                  <a:lnTo>
                    <a:pt x="2769" y="2524"/>
                  </a:lnTo>
                  <a:lnTo>
                    <a:pt x="2778" y="2527"/>
                  </a:lnTo>
                  <a:lnTo>
                    <a:pt x="2785" y="2529"/>
                  </a:lnTo>
                  <a:lnTo>
                    <a:pt x="2791" y="2529"/>
                  </a:lnTo>
                  <a:lnTo>
                    <a:pt x="2798" y="2529"/>
                  </a:lnTo>
                  <a:lnTo>
                    <a:pt x="2807" y="2527"/>
                  </a:lnTo>
                  <a:lnTo>
                    <a:pt x="2814" y="2524"/>
                  </a:lnTo>
                  <a:lnTo>
                    <a:pt x="2821" y="2522"/>
                  </a:lnTo>
                  <a:lnTo>
                    <a:pt x="2828" y="2520"/>
                  </a:lnTo>
                  <a:lnTo>
                    <a:pt x="2835" y="2518"/>
                  </a:lnTo>
                  <a:lnTo>
                    <a:pt x="2839" y="2513"/>
                  </a:lnTo>
                  <a:lnTo>
                    <a:pt x="2844" y="2511"/>
                  </a:lnTo>
                  <a:lnTo>
                    <a:pt x="2848" y="2508"/>
                  </a:lnTo>
                  <a:lnTo>
                    <a:pt x="2853" y="2504"/>
                  </a:lnTo>
                  <a:lnTo>
                    <a:pt x="2857" y="2499"/>
                  </a:lnTo>
                  <a:lnTo>
                    <a:pt x="2860" y="2495"/>
                  </a:lnTo>
                  <a:lnTo>
                    <a:pt x="2862" y="2490"/>
                  </a:lnTo>
                  <a:lnTo>
                    <a:pt x="2864" y="2486"/>
                  </a:lnTo>
                  <a:lnTo>
                    <a:pt x="2866" y="2481"/>
                  </a:lnTo>
                  <a:lnTo>
                    <a:pt x="2869" y="2477"/>
                  </a:lnTo>
                  <a:lnTo>
                    <a:pt x="2869" y="2472"/>
                  </a:lnTo>
                  <a:lnTo>
                    <a:pt x="2869" y="2465"/>
                  </a:lnTo>
                  <a:lnTo>
                    <a:pt x="2869" y="2461"/>
                  </a:lnTo>
                  <a:lnTo>
                    <a:pt x="2869" y="2454"/>
                  </a:lnTo>
                  <a:lnTo>
                    <a:pt x="2866" y="2449"/>
                  </a:lnTo>
                  <a:lnTo>
                    <a:pt x="2866" y="2443"/>
                  </a:lnTo>
                  <a:lnTo>
                    <a:pt x="2862" y="2436"/>
                  </a:lnTo>
                  <a:lnTo>
                    <a:pt x="2853" y="2424"/>
                  </a:lnTo>
                  <a:lnTo>
                    <a:pt x="2841" y="2411"/>
                  </a:lnTo>
                  <a:lnTo>
                    <a:pt x="2826" y="2395"/>
                  </a:lnTo>
                  <a:lnTo>
                    <a:pt x="2807" y="2377"/>
                  </a:lnTo>
                  <a:lnTo>
                    <a:pt x="2787" y="2359"/>
                  </a:lnTo>
                  <a:lnTo>
                    <a:pt x="2764" y="2338"/>
                  </a:lnTo>
                  <a:lnTo>
                    <a:pt x="2739" y="2315"/>
                  </a:lnTo>
                  <a:lnTo>
                    <a:pt x="2714" y="2293"/>
                  </a:lnTo>
                  <a:lnTo>
                    <a:pt x="2689" y="2270"/>
                  </a:lnTo>
                  <a:lnTo>
                    <a:pt x="2664" y="2247"/>
                  </a:lnTo>
                  <a:lnTo>
                    <a:pt x="2639" y="2224"/>
                  </a:lnTo>
                  <a:lnTo>
                    <a:pt x="2614" y="2204"/>
                  </a:lnTo>
                  <a:lnTo>
                    <a:pt x="2592" y="2181"/>
                  </a:lnTo>
                  <a:lnTo>
                    <a:pt x="2569" y="2163"/>
                  </a:lnTo>
                  <a:lnTo>
                    <a:pt x="2551" y="2145"/>
                  </a:lnTo>
                  <a:lnTo>
                    <a:pt x="2546" y="2063"/>
                  </a:lnTo>
                  <a:lnTo>
                    <a:pt x="2558" y="2068"/>
                  </a:lnTo>
                  <a:lnTo>
                    <a:pt x="2567" y="2072"/>
                  </a:lnTo>
                  <a:lnTo>
                    <a:pt x="2578" y="2077"/>
                  </a:lnTo>
                  <a:lnTo>
                    <a:pt x="2589" y="2084"/>
                  </a:lnTo>
                  <a:lnTo>
                    <a:pt x="2601" y="2090"/>
                  </a:lnTo>
                  <a:lnTo>
                    <a:pt x="2612" y="2097"/>
                  </a:lnTo>
                  <a:lnTo>
                    <a:pt x="2621" y="2102"/>
                  </a:lnTo>
                  <a:lnTo>
                    <a:pt x="2632" y="2109"/>
                  </a:lnTo>
                  <a:lnTo>
                    <a:pt x="2642" y="2115"/>
                  </a:lnTo>
                  <a:lnTo>
                    <a:pt x="2651" y="2120"/>
                  </a:lnTo>
                  <a:lnTo>
                    <a:pt x="2657" y="2124"/>
                  </a:lnTo>
                  <a:lnTo>
                    <a:pt x="2664" y="2129"/>
                  </a:lnTo>
                  <a:lnTo>
                    <a:pt x="2671" y="2134"/>
                  </a:lnTo>
                  <a:lnTo>
                    <a:pt x="2673" y="2136"/>
                  </a:lnTo>
                  <a:lnTo>
                    <a:pt x="2676" y="2138"/>
                  </a:lnTo>
                  <a:lnTo>
                    <a:pt x="2678" y="2138"/>
                  </a:lnTo>
                  <a:lnTo>
                    <a:pt x="2682" y="2152"/>
                  </a:lnTo>
                  <a:lnTo>
                    <a:pt x="2651" y="2156"/>
                  </a:lnTo>
                  <a:lnTo>
                    <a:pt x="2682" y="2179"/>
                  </a:lnTo>
                  <a:lnTo>
                    <a:pt x="2710" y="2202"/>
                  </a:lnTo>
                  <a:lnTo>
                    <a:pt x="2737" y="2224"/>
                  </a:lnTo>
                  <a:lnTo>
                    <a:pt x="2762" y="2245"/>
                  </a:lnTo>
                  <a:lnTo>
                    <a:pt x="2787" y="2265"/>
                  </a:lnTo>
                  <a:lnTo>
                    <a:pt x="2807" y="2284"/>
                  </a:lnTo>
                  <a:lnTo>
                    <a:pt x="2826" y="2304"/>
                  </a:lnTo>
                  <a:lnTo>
                    <a:pt x="2844" y="2322"/>
                  </a:lnTo>
                  <a:lnTo>
                    <a:pt x="2860" y="2340"/>
                  </a:lnTo>
                  <a:lnTo>
                    <a:pt x="2873" y="2359"/>
                  </a:lnTo>
                  <a:lnTo>
                    <a:pt x="2885" y="2377"/>
                  </a:lnTo>
                  <a:lnTo>
                    <a:pt x="2894" y="2395"/>
                  </a:lnTo>
                  <a:lnTo>
                    <a:pt x="2903" y="2413"/>
                  </a:lnTo>
                  <a:lnTo>
                    <a:pt x="2907" y="2431"/>
                  </a:lnTo>
                  <a:lnTo>
                    <a:pt x="2912" y="2449"/>
                  </a:lnTo>
                  <a:lnTo>
                    <a:pt x="2914" y="2468"/>
                  </a:lnTo>
                  <a:lnTo>
                    <a:pt x="2914" y="2481"/>
                  </a:lnTo>
                  <a:lnTo>
                    <a:pt x="2914" y="2495"/>
                  </a:lnTo>
                  <a:lnTo>
                    <a:pt x="2914" y="2506"/>
                  </a:lnTo>
                  <a:lnTo>
                    <a:pt x="2914" y="2520"/>
                  </a:lnTo>
                  <a:lnTo>
                    <a:pt x="2912" y="2531"/>
                  </a:lnTo>
                  <a:lnTo>
                    <a:pt x="2910" y="2545"/>
                  </a:lnTo>
                  <a:lnTo>
                    <a:pt x="2905" y="2556"/>
                  </a:lnTo>
                  <a:lnTo>
                    <a:pt x="2903" y="2568"/>
                  </a:lnTo>
                  <a:lnTo>
                    <a:pt x="2898" y="2579"/>
                  </a:lnTo>
                  <a:lnTo>
                    <a:pt x="2891" y="2588"/>
                  </a:lnTo>
                  <a:lnTo>
                    <a:pt x="2885" y="2597"/>
                  </a:lnTo>
                  <a:lnTo>
                    <a:pt x="2878" y="2606"/>
                  </a:lnTo>
                  <a:lnTo>
                    <a:pt x="2871" y="2613"/>
                  </a:lnTo>
                  <a:lnTo>
                    <a:pt x="2862" y="2620"/>
                  </a:lnTo>
                  <a:lnTo>
                    <a:pt x="2851" y="2627"/>
                  </a:lnTo>
                  <a:lnTo>
                    <a:pt x="2839" y="2629"/>
                  </a:lnTo>
                  <a:lnTo>
                    <a:pt x="2832" y="2631"/>
                  </a:lnTo>
                  <a:lnTo>
                    <a:pt x="2823" y="2633"/>
                  </a:lnTo>
                  <a:lnTo>
                    <a:pt x="2814" y="2633"/>
                  </a:lnTo>
                  <a:lnTo>
                    <a:pt x="2807" y="2636"/>
                  </a:lnTo>
                  <a:lnTo>
                    <a:pt x="2798" y="2636"/>
                  </a:lnTo>
                  <a:lnTo>
                    <a:pt x="2791" y="2636"/>
                  </a:lnTo>
                  <a:lnTo>
                    <a:pt x="2785" y="2633"/>
                  </a:lnTo>
                  <a:lnTo>
                    <a:pt x="2778" y="2633"/>
                  </a:lnTo>
                  <a:lnTo>
                    <a:pt x="2769" y="2631"/>
                  </a:lnTo>
                  <a:lnTo>
                    <a:pt x="2762" y="2629"/>
                  </a:lnTo>
                  <a:lnTo>
                    <a:pt x="2755" y="2624"/>
                  </a:lnTo>
                  <a:lnTo>
                    <a:pt x="2748" y="2620"/>
                  </a:lnTo>
                  <a:lnTo>
                    <a:pt x="2741" y="2615"/>
                  </a:lnTo>
                  <a:lnTo>
                    <a:pt x="2735" y="2611"/>
                  </a:lnTo>
                  <a:lnTo>
                    <a:pt x="2730" y="2604"/>
                  </a:lnTo>
                  <a:lnTo>
                    <a:pt x="2723" y="2597"/>
                  </a:lnTo>
                  <a:lnTo>
                    <a:pt x="2719" y="2606"/>
                  </a:lnTo>
                  <a:lnTo>
                    <a:pt x="2717" y="2615"/>
                  </a:lnTo>
                  <a:lnTo>
                    <a:pt x="2712" y="2624"/>
                  </a:lnTo>
                  <a:lnTo>
                    <a:pt x="2707" y="2631"/>
                  </a:lnTo>
                  <a:lnTo>
                    <a:pt x="2705" y="2640"/>
                  </a:lnTo>
                  <a:lnTo>
                    <a:pt x="2701" y="2647"/>
                  </a:lnTo>
                  <a:lnTo>
                    <a:pt x="2696" y="2654"/>
                  </a:lnTo>
                  <a:lnTo>
                    <a:pt x="2692" y="2661"/>
                  </a:lnTo>
                  <a:lnTo>
                    <a:pt x="2685" y="2665"/>
                  </a:lnTo>
                  <a:lnTo>
                    <a:pt x="2680" y="2672"/>
                  </a:lnTo>
                  <a:lnTo>
                    <a:pt x="2673" y="2677"/>
                  </a:lnTo>
                  <a:lnTo>
                    <a:pt x="2669" y="2681"/>
                  </a:lnTo>
                  <a:lnTo>
                    <a:pt x="2662" y="2686"/>
                  </a:lnTo>
                  <a:lnTo>
                    <a:pt x="2653" y="2688"/>
                  </a:lnTo>
                  <a:lnTo>
                    <a:pt x="2646" y="2690"/>
                  </a:lnTo>
                  <a:lnTo>
                    <a:pt x="2637" y="2695"/>
                  </a:lnTo>
                  <a:lnTo>
                    <a:pt x="2630" y="2695"/>
                  </a:lnTo>
                  <a:lnTo>
                    <a:pt x="2623" y="2695"/>
                  </a:lnTo>
                  <a:lnTo>
                    <a:pt x="2614" y="2697"/>
                  </a:lnTo>
                  <a:lnTo>
                    <a:pt x="2607" y="2697"/>
                  </a:lnTo>
                  <a:lnTo>
                    <a:pt x="2601" y="2697"/>
                  </a:lnTo>
                  <a:lnTo>
                    <a:pt x="2594" y="2697"/>
                  </a:lnTo>
                  <a:lnTo>
                    <a:pt x="2587" y="2695"/>
                  </a:lnTo>
                  <a:lnTo>
                    <a:pt x="2580" y="2695"/>
                  </a:lnTo>
                  <a:lnTo>
                    <a:pt x="2573" y="2693"/>
                  </a:lnTo>
                  <a:lnTo>
                    <a:pt x="2569" y="2690"/>
                  </a:lnTo>
                  <a:lnTo>
                    <a:pt x="2562" y="2688"/>
                  </a:lnTo>
                  <a:lnTo>
                    <a:pt x="2558" y="2686"/>
                  </a:lnTo>
                  <a:lnTo>
                    <a:pt x="2551" y="2681"/>
                  </a:lnTo>
                  <a:lnTo>
                    <a:pt x="2546" y="2677"/>
                  </a:lnTo>
                  <a:lnTo>
                    <a:pt x="2542" y="2672"/>
                  </a:lnTo>
                  <a:lnTo>
                    <a:pt x="2539" y="2668"/>
                  </a:lnTo>
                  <a:lnTo>
                    <a:pt x="2535" y="2677"/>
                  </a:lnTo>
                  <a:lnTo>
                    <a:pt x="2530" y="2686"/>
                  </a:lnTo>
                  <a:lnTo>
                    <a:pt x="2526" y="2693"/>
                  </a:lnTo>
                  <a:lnTo>
                    <a:pt x="2521" y="2699"/>
                  </a:lnTo>
                  <a:lnTo>
                    <a:pt x="2514" y="2706"/>
                  </a:lnTo>
                  <a:lnTo>
                    <a:pt x="2510" y="2713"/>
                  </a:lnTo>
                  <a:lnTo>
                    <a:pt x="2503" y="2718"/>
                  </a:lnTo>
                  <a:lnTo>
                    <a:pt x="2496" y="2724"/>
                  </a:lnTo>
                  <a:lnTo>
                    <a:pt x="2487" y="2729"/>
                  </a:lnTo>
                  <a:lnTo>
                    <a:pt x="2480" y="2733"/>
                  </a:lnTo>
                  <a:lnTo>
                    <a:pt x="2471" y="2736"/>
                  </a:lnTo>
                  <a:lnTo>
                    <a:pt x="2462" y="2738"/>
                  </a:lnTo>
                  <a:lnTo>
                    <a:pt x="2455" y="2743"/>
                  </a:lnTo>
                  <a:lnTo>
                    <a:pt x="2446" y="2745"/>
                  </a:lnTo>
                  <a:lnTo>
                    <a:pt x="2435" y="2745"/>
                  </a:lnTo>
                  <a:lnTo>
                    <a:pt x="2426" y="2747"/>
                  </a:lnTo>
                  <a:lnTo>
                    <a:pt x="2412" y="2747"/>
                  </a:lnTo>
                  <a:lnTo>
                    <a:pt x="2401" y="2745"/>
                  </a:lnTo>
                  <a:lnTo>
                    <a:pt x="2389" y="2745"/>
                  </a:lnTo>
                  <a:lnTo>
                    <a:pt x="2380" y="2743"/>
                  </a:lnTo>
                  <a:lnTo>
                    <a:pt x="2371" y="2738"/>
                  </a:lnTo>
                  <a:lnTo>
                    <a:pt x="2364" y="2736"/>
                  </a:lnTo>
                  <a:lnTo>
                    <a:pt x="2358" y="2731"/>
                  </a:lnTo>
                  <a:lnTo>
                    <a:pt x="2351" y="2727"/>
                  </a:lnTo>
                  <a:lnTo>
                    <a:pt x="2346" y="2722"/>
                  </a:lnTo>
                  <a:lnTo>
                    <a:pt x="2339" y="2718"/>
                  </a:lnTo>
                  <a:lnTo>
                    <a:pt x="2335" y="2713"/>
                  </a:lnTo>
                  <a:lnTo>
                    <a:pt x="2330" y="2706"/>
                  </a:lnTo>
                  <a:lnTo>
                    <a:pt x="2326" y="2702"/>
                  </a:lnTo>
                  <a:lnTo>
                    <a:pt x="2321" y="2697"/>
                  </a:lnTo>
                  <a:lnTo>
                    <a:pt x="2314" y="2695"/>
                  </a:lnTo>
                  <a:lnTo>
                    <a:pt x="2310" y="2690"/>
                  </a:lnTo>
                  <a:lnTo>
                    <a:pt x="2305" y="2690"/>
                  </a:lnTo>
                  <a:lnTo>
                    <a:pt x="2301" y="2693"/>
                  </a:lnTo>
                  <a:lnTo>
                    <a:pt x="2296" y="2695"/>
                  </a:lnTo>
                  <a:lnTo>
                    <a:pt x="2292" y="2699"/>
                  </a:lnTo>
                  <a:lnTo>
                    <a:pt x="2290" y="2704"/>
                  </a:lnTo>
                  <a:lnTo>
                    <a:pt x="2287" y="2708"/>
                  </a:lnTo>
                  <a:lnTo>
                    <a:pt x="2285" y="2715"/>
                  </a:lnTo>
                  <a:lnTo>
                    <a:pt x="2283" y="2724"/>
                  </a:lnTo>
                  <a:lnTo>
                    <a:pt x="2280" y="2731"/>
                  </a:lnTo>
                  <a:lnTo>
                    <a:pt x="2280" y="2740"/>
                  </a:lnTo>
                  <a:lnTo>
                    <a:pt x="2280" y="2747"/>
                  </a:lnTo>
                  <a:lnTo>
                    <a:pt x="2283" y="2756"/>
                  </a:lnTo>
                  <a:lnTo>
                    <a:pt x="2285" y="2765"/>
                  </a:lnTo>
                  <a:lnTo>
                    <a:pt x="2287" y="2772"/>
                  </a:lnTo>
                  <a:lnTo>
                    <a:pt x="2290" y="2781"/>
                  </a:lnTo>
                  <a:lnTo>
                    <a:pt x="2294" y="2788"/>
                  </a:lnTo>
                  <a:lnTo>
                    <a:pt x="2296" y="2790"/>
                  </a:lnTo>
                  <a:lnTo>
                    <a:pt x="2299" y="2792"/>
                  </a:lnTo>
                  <a:lnTo>
                    <a:pt x="2303" y="2795"/>
                  </a:lnTo>
                  <a:lnTo>
                    <a:pt x="2308" y="2797"/>
                  </a:lnTo>
                  <a:lnTo>
                    <a:pt x="2314" y="2802"/>
                  </a:lnTo>
                  <a:lnTo>
                    <a:pt x="2321" y="2804"/>
                  </a:lnTo>
                  <a:lnTo>
                    <a:pt x="2328" y="2808"/>
                  </a:lnTo>
                  <a:lnTo>
                    <a:pt x="2335" y="2813"/>
                  </a:lnTo>
                  <a:lnTo>
                    <a:pt x="2344" y="2817"/>
                  </a:lnTo>
                  <a:lnTo>
                    <a:pt x="2353" y="2820"/>
                  </a:lnTo>
                  <a:lnTo>
                    <a:pt x="2362" y="2827"/>
                  </a:lnTo>
                  <a:lnTo>
                    <a:pt x="2371" y="2831"/>
                  </a:lnTo>
                  <a:lnTo>
                    <a:pt x="2380" y="2836"/>
                  </a:lnTo>
                  <a:lnTo>
                    <a:pt x="2392" y="2840"/>
                  </a:lnTo>
                  <a:lnTo>
                    <a:pt x="2401" y="2847"/>
                  </a:lnTo>
                  <a:lnTo>
                    <a:pt x="2412" y="2852"/>
                  </a:lnTo>
                  <a:lnTo>
                    <a:pt x="2414" y="2856"/>
                  </a:lnTo>
                  <a:lnTo>
                    <a:pt x="2417" y="2861"/>
                  </a:lnTo>
                  <a:lnTo>
                    <a:pt x="2417" y="2867"/>
                  </a:lnTo>
                  <a:lnTo>
                    <a:pt x="2419" y="2877"/>
                  </a:lnTo>
                  <a:lnTo>
                    <a:pt x="2419" y="2886"/>
                  </a:lnTo>
                  <a:lnTo>
                    <a:pt x="2421" y="2895"/>
                  </a:lnTo>
                  <a:lnTo>
                    <a:pt x="2421" y="2906"/>
                  </a:lnTo>
                  <a:lnTo>
                    <a:pt x="2421" y="2915"/>
                  </a:lnTo>
                  <a:lnTo>
                    <a:pt x="2419" y="2927"/>
                  </a:lnTo>
                  <a:lnTo>
                    <a:pt x="2419" y="2936"/>
                  </a:lnTo>
                  <a:lnTo>
                    <a:pt x="2417" y="2945"/>
                  </a:lnTo>
                  <a:lnTo>
                    <a:pt x="2417" y="2954"/>
                  </a:lnTo>
                  <a:lnTo>
                    <a:pt x="2414" y="2961"/>
                  </a:lnTo>
                  <a:lnTo>
                    <a:pt x="2412" y="2965"/>
                  </a:lnTo>
                  <a:lnTo>
                    <a:pt x="2410" y="2970"/>
                  </a:lnTo>
                  <a:lnTo>
                    <a:pt x="2408" y="2972"/>
                  </a:lnTo>
                  <a:lnTo>
                    <a:pt x="2385" y="2958"/>
                  </a:lnTo>
                  <a:lnTo>
                    <a:pt x="2353" y="2942"/>
                  </a:lnTo>
                  <a:lnTo>
                    <a:pt x="2314" y="2922"/>
                  </a:lnTo>
                  <a:lnTo>
                    <a:pt x="2269" y="2897"/>
                  </a:lnTo>
                  <a:lnTo>
                    <a:pt x="2221" y="2870"/>
                  </a:lnTo>
                  <a:lnTo>
                    <a:pt x="2167" y="2842"/>
                  </a:lnTo>
                  <a:lnTo>
                    <a:pt x="2115" y="2813"/>
                  </a:lnTo>
                  <a:lnTo>
                    <a:pt x="2060" y="2783"/>
                  </a:lnTo>
                  <a:lnTo>
                    <a:pt x="2006" y="2754"/>
                  </a:lnTo>
                  <a:lnTo>
                    <a:pt x="1953" y="2724"/>
                  </a:lnTo>
                  <a:lnTo>
                    <a:pt x="1906" y="2695"/>
                  </a:lnTo>
                  <a:lnTo>
                    <a:pt x="1860" y="2670"/>
                  </a:lnTo>
                  <a:lnTo>
                    <a:pt x="1824" y="2645"/>
                  </a:lnTo>
                  <a:lnTo>
                    <a:pt x="1794" y="2624"/>
                  </a:lnTo>
                  <a:lnTo>
                    <a:pt x="1772" y="2606"/>
                  </a:lnTo>
                  <a:lnTo>
                    <a:pt x="1760" y="2593"/>
                  </a:lnTo>
                  <a:lnTo>
                    <a:pt x="1756" y="2581"/>
                  </a:lnTo>
                  <a:lnTo>
                    <a:pt x="1751" y="2572"/>
                  </a:lnTo>
                  <a:lnTo>
                    <a:pt x="1747" y="2561"/>
                  </a:lnTo>
                  <a:lnTo>
                    <a:pt x="1744" y="2549"/>
                  </a:lnTo>
                  <a:lnTo>
                    <a:pt x="1740" y="2540"/>
                  </a:lnTo>
                  <a:lnTo>
                    <a:pt x="1738" y="2529"/>
                  </a:lnTo>
                  <a:lnTo>
                    <a:pt x="1735" y="2520"/>
                  </a:lnTo>
                  <a:lnTo>
                    <a:pt x="1735" y="2508"/>
                  </a:lnTo>
                  <a:lnTo>
                    <a:pt x="1735" y="2497"/>
                  </a:lnTo>
                  <a:lnTo>
                    <a:pt x="1735" y="2486"/>
                  </a:lnTo>
                  <a:lnTo>
                    <a:pt x="1735" y="2474"/>
                  </a:lnTo>
                  <a:lnTo>
                    <a:pt x="1735" y="2463"/>
                  </a:lnTo>
                  <a:lnTo>
                    <a:pt x="1738" y="2452"/>
                  </a:lnTo>
                  <a:lnTo>
                    <a:pt x="1740" y="2440"/>
                  </a:lnTo>
                  <a:lnTo>
                    <a:pt x="1742" y="2429"/>
                  </a:lnTo>
                  <a:lnTo>
                    <a:pt x="1747" y="2415"/>
                  </a:lnTo>
                  <a:lnTo>
                    <a:pt x="1751" y="2404"/>
                  </a:lnTo>
                  <a:lnTo>
                    <a:pt x="1758" y="2393"/>
                  </a:lnTo>
                  <a:lnTo>
                    <a:pt x="1767" y="2379"/>
                  </a:lnTo>
                  <a:lnTo>
                    <a:pt x="1781" y="2368"/>
                  </a:lnTo>
                  <a:lnTo>
                    <a:pt x="1794" y="2352"/>
                  </a:lnTo>
                  <a:lnTo>
                    <a:pt x="1810" y="2338"/>
                  </a:lnTo>
                  <a:lnTo>
                    <a:pt x="1828" y="2322"/>
                  </a:lnTo>
                  <a:lnTo>
                    <a:pt x="1847" y="2304"/>
                  </a:lnTo>
                  <a:lnTo>
                    <a:pt x="1867" y="2288"/>
                  </a:lnTo>
                  <a:lnTo>
                    <a:pt x="1885" y="2270"/>
                  </a:lnTo>
                  <a:lnTo>
                    <a:pt x="1906" y="2252"/>
                  </a:lnTo>
                  <a:lnTo>
                    <a:pt x="1924" y="2231"/>
                  </a:lnTo>
                  <a:lnTo>
                    <a:pt x="1942" y="2213"/>
                  </a:lnTo>
                  <a:lnTo>
                    <a:pt x="1960" y="2190"/>
                  </a:lnTo>
                  <a:lnTo>
                    <a:pt x="1976" y="2170"/>
                  </a:lnTo>
                  <a:lnTo>
                    <a:pt x="1990" y="2149"/>
                  </a:lnTo>
                  <a:lnTo>
                    <a:pt x="2006" y="2149"/>
                  </a:lnTo>
                  <a:lnTo>
                    <a:pt x="2003" y="2147"/>
                  </a:lnTo>
                  <a:lnTo>
                    <a:pt x="2003" y="2145"/>
                  </a:lnTo>
                  <a:lnTo>
                    <a:pt x="2001" y="2143"/>
                  </a:lnTo>
                  <a:lnTo>
                    <a:pt x="1999" y="2140"/>
                  </a:lnTo>
                  <a:lnTo>
                    <a:pt x="1999" y="2138"/>
                  </a:lnTo>
                  <a:lnTo>
                    <a:pt x="1997" y="2136"/>
                  </a:lnTo>
                  <a:lnTo>
                    <a:pt x="1994" y="2131"/>
                  </a:lnTo>
                  <a:lnTo>
                    <a:pt x="1994" y="2129"/>
                  </a:lnTo>
                  <a:lnTo>
                    <a:pt x="1992" y="2127"/>
                  </a:lnTo>
                  <a:lnTo>
                    <a:pt x="1992" y="2124"/>
                  </a:lnTo>
                  <a:lnTo>
                    <a:pt x="1990" y="2120"/>
                  </a:lnTo>
                  <a:lnTo>
                    <a:pt x="1987" y="2118"/>
                  </a:lnTo>
                  <a:lnTo>
                    <a:pt x="1987" y="2113"/>
                  </a:lnTo>
                  <a:lnTo>
                    <a:pt x="1985" y="2111"/>
                  </a:lnTo>
                  <a:lnTo>
                    <a:pt x="1985" y="2106"/>
                  </a:lnTo>
                  <a:lnTo>
                    <a:pt x="1983" y="2104"/>
                  </a:lnTo>
                  <a:lnTo>
                    <a:pt x="1974" y="2120"/>
                  </a:lnTo>
                  <a:lnTo>
                    <a:pt x="1962" y="2134"/>
                  </a:lnTo>
                  <a:lnTo>
                    <a:pt x="1953" y="2143"/>
                  </a:lnTo>
                  <a:lnTo>
                    <a:pt x="1942" y="2152"/>
                  </a:lnTo>
                  <a:lnTo>
                    <a:pt x="1933" y="2159"/>
                  </a:lnTo>
                  <a:lnTo>
                    <a:pt x="1922" y="2165"/>
                  </a:lnTo>
                  <a:lnTo>
                    <a:pt x="1912" y="2170"/>
                  </a:lnTo>
                  <a:lnTo>
                    <a:pt x="1903" y="2172"/>
                  </a:lnTo>
                  <a:lnTo>
                    <a:pt x="1894" y="2172"/>
                  </a:lnTo>
                  <a:lnTo>
                    <a:pt x="1885" y="2174"/>
                  </a:lnTo>
                  <a:lnTo>
                    <a:pt x="1878" y="2174"/>
                  </a:lnTo>
                  <a:lnTo>
                    <a:pt x="1872" y="2174"/>
                  </a:lnTo>
                  <a:lnTo>
                    <a:pt x="1867" y="2172"/>
                  </a:lnTo>
                  <a:lnTo>
                    <a:pt x="1862" y="2172"/>
                  </a:lnTo>
                  <a:lnTo>
                    <a:pt x="1860" y="2172"/>
                  </a:lnTo>
                  <a:lnTo>
                    <a:pt x="1851" y="2211"/>
                  </a:lnTo>
                  <a:lnTo>
                    <a:pt x="1838" y="2247"/>
                  </a:lnTo>
                  <a:lnTo>
                    <a:pt x="1819" y="2279"/>
                  </a:lnTo>
                  <a:lnTo>
                    <a:pt x="1799" y="2306"/>
                  </a:lnTo>
                  <a:lnTo>
                    <a:pt x="1774" y="2331"/>
                  </a:lnTo>
                  <a:lnTo>
                    <a:pt x="1747" y="2352"/>
                  </a:lnTo>
                  <a:lnTo>
                    <a:pt x="1719" y="2370"/>
                  </a:lnTo>
                  <a:lnTo>
                    <a:pt x="1690" y="2386"/>
                  </a:lnTo>
                  <a:lnTo>
                    <a:pt x="1658" y="2399"/>
                  </a:lnTo>
                  <a:lnTo>
                    <a:pt x="1629" y="2411"/>
                  </a:lnTo>
                  <a:lnTo>
                    <a:pt x="1599" y="2418"/>
                  </a:lnTo>
                  <a:lnTo>
                    <a:pt x="1569" y="2424"/>
                  </a:lnTo>
                  <a:lnTo>
                    <a:pt x="1542" y="2429"/>
                  </a:lnTo>
                  <a:lnTo>
                    <a:pt x="1517" y="2431"/>
                  </a:lnTo>
                  <a:lnTo>
                    <a:pt x="1497" y="2433"/>
                  </a:lnTo>
                  <a:lnTo>
                    <a:pt x="1479" y="2433"/>
                  </a:lnTo>
                  <a:lnTo>
                    <a:pt x="1399" y="2431"/>
                  </a:lnTo>
                  <a:lnTo>
                    <a:pt x="1320" y="2422"/>
                  </a:lnTo>
                  <a:lnTo>
                    <a:pt x="1242" y="2409"/>
                  </a:lnTo>
                  <a:lnTo>
                    <a:pt x="1165" y="2393"/>
                  </a:lnTo>
                  <a:lnTo>
                    <a:pt x="1093" y="2370"/>
                  </a:lnTo>
                  <a:lnTo>
                    <a:pt x="1022" y="2345"/>
                  </a:lnTo>
                  <a:lnTo>
                    <a:pt x="954" y="2315"/>
                  </a:lnTo>
                  <a:lnTo>
                    <a:pt x="888" y="2284"/>
                  </a:lnTo>
                  <a:lnTo>
                    <a:pt x="827" y="2249"/>
                  </a:lnTo>
                  <a:lnTo>
                    <a:pt x="770" y="2211"/>
                  </a:lnTo>
                  <a:lnTo>
                    <a:pt x="715" y="2172"/>
                  </a:lnTo>
                  <a:lnTo>
                    <a:pt x="668" y="2129"/>
                  </a:lnTo>
                  <a:lnTo>
                    <a:pt x="625" y="2086"/>
                  </a:lnTo>
                  <a:lnTo>
                    <a:pt x="586" y="2043"/>
                  </a:lnTo>
                  <a:lnTo>
                    <a:pt x="552" y="1995"/>
                  </a:lnTo>
                  <a:lnTo>
                    <a:pt x="525" y="1950"/>
                  </a:lnTo>
                  <a:lnTo>
                    <a:pt x="491" y="1977"/>
                  </a:lnTo>
                  <a:lnTo>
                    <a:pt x="457" y="2004"/>
                  </a:lnTo>
                  <a:lnTo>
                    <a:pt x="422" y="2031"/>
                  </a:lnTo>
                  <a:lnTo>
                    <a:pt x="391" y="2059"/>
                  </a:lnTo>
                  <a:lnTo>
                    <a:pt x="357" y="2084"/>
                  </a:lnTo>
                  <a:lnTo>
                    <a:pt x="325" y="2111"/>
                  </a:lnTo>
                  <a:lnTo>
                    <a:pt x="293" y="2138"/>
                  </a:lnTo>
                  <a:lnTo>
                    <a:pt x="261" y="2165"/>
                  </a:lnTo>
                  <a:lnTo>
                    <a:pt x="229" y="2193"/>
                  </a:lnTo>
                  <a:lnTo>
                    <a:pt x="200" y="2220"/>
                  </a:lnTo>
                  <a:lnTo>
                    <a:pt x="168" y="2247"/>
                  </a:lnTo>
                  <a:lnTo>
                    <a:pt x="139" y="2274"/>
                  </a:lnTo>
                  <a:lnTo>
                    <a:pt x="107" y="2302"/>
                  </a:lnTo>
                  <a:lnTo>
                    <a:pt x="77" y="2329"/>
                  </a:lnTo>
                  <a:lnTo>
                    <a:pt x="48" y="2354"/>
                  </a:lnTo>
                  <a:lnTo>
                    <a:pt x="18" y="2381"/>
                  </a:lnTo>
                  <a:lnTo>
                    <a:pt x="14" y="2384"/>
                  </a:lnTo>
                  <a:lnTo>
                    <a:pt x="9" y="2384"/>
                  </a:lnTo>
                  <a:lnTo>
                    <a:pt x="7" y="2384"/>
                  </a:lnTo>
                  <a:lnTo>
                    <a:pt x="5" y="2384"/>
                  </a:lnTo>
                  <a:lnTo>
                    <a:pt x="2" y="2384"/>
                  </a:lnTo>
                  <a:lnTo>
                    <a:pt x="0" y="2384"/>
                  </a:lnTo>
                  <a:lnTo>
                    <a:pt x="0" y="2381"/>
                  </a:lnTo>
                  <a:lnTo>
                    <a:pt x="0" y="2379"/>
                  </a:lnTo>
                  <a:lnTo>
                    <a:pt x="0" y="2377"/>
                  </a:lnTo>
                  <a:lnTo>
                    <a:pt x="2" y="2374"/>
                  </a:lnTo>
                  <a:lnTo>
                    <a:pt x="2" y="2372"/>
                  </a:lnTo>
                  <a:lnTo>
                    <a:pt x="5" y="2368"/>
                  </a:lnTo>
                  <a:lnTo>
                    <a:pt x="7" y="2365"/>
                  </a:lnTo>
                  <a:lnTo>
                    <a:pt x="9" y="2361"/>
                  </a:lnTo>
                  <a:lnTo>
                    <a:pt x="11" y="2356"/>
                  </a:lnTo>
                  <a:lnTo>
                    <a:pt x="36" y="2329"/>
                  </a:lnTo>
                  <a:lnTo>
                    <a:pt x="64" y="2304"/>
                  </a:lnTo>
                  <a:lnTo>
                    <a:pt x="91" y="2277"/>
                  </a:lnTo>
                  <a:lnTo>
                    <a:pt x="120" y="2249"/>
                  </a:lnTo>
                  <a:lnTo>
                    <a:pt x="148" y="2222"/>
                  </a:lnTo>
                  <a:lnTo>
                    <a:pt x="177" y="2195"/>
                  </a:lnTo>
                  <a:lnTo>
                    <a:pt x="207" y="2168"/>
                  </a:lnTo>
                  <a:lnTo>
                    <a:pt x="236" y="2140"/>
                  </a:lnTo>
                  <a:lnTo>
                    <a:pt x="266" y="2113"/>
                  </a:lnTo>
                  <a:lnTo>
                    <a:pt x="298" y="2086"/>
                  </a:lnTo>
                  <a:lnTo>
                    <a:pt x="329" y="2056"/>
                  </a:lnTo>
                  <a:lnTo>
                    <a:pt x="363" y="2029"/>
                  </a:lnTo>
                  <a:lnTo>
                    <a:pt x="397" y="2000"/>
                  </a:lnTo>
                  <a:lnTo>
                    <a:pt x="432" y="1970"/>
                  </a:lnTo>
                  <a:lnTo>
                    <a:pt x="468" y="1940"/>
                  </a:lnTo>
                  <a:lnTo>
                    <a:pt x="507" y="1913"/>
                  </a:lnTo>
                  <a:lnTo>
                    <a:pt x="502" y="1902"/>
                  </a:lnTo>
                  <a:lnTo>
                    <a:pt x="500" y="1893"/>
                  </a:lnTo>
                  <a:lnTo>
                    <a:pt x="497" y="1884"/>
                  </a:lnTo>
                  <a:lnTo>
                    <a:pt x="493" y="1872"/>
                  </a:lnTo>
                  <a:lnTo>
                    <a:pt x="491" y="1863"/>
                  </a:lnTo>
                  <a:lnTo>
                    <a:pt x="488" y="1854"/>
                  </a:lnTo>
                  <a:lnTo>
                    <a:pt x="486" y="1845"/>
                  </a:lnTo>
                  <a:lnTo>
                    <a:pt x="484" y="1836"/>
                  </a:lnTo>
                  <a:lnTo>
                    <a:pt x="484" y="1827"/>
                  </a:lnTo>
                  <a:lnTo>
                    <a:pt x="482" y="1818"/>
                  </a:lnTo>
                  <a:lnTo>
                    <a:pt x="482" y="1809"/>
                  </a:lnTo>
                  <a:lnTo>
                    <a:pt x="479" y="1800"/>
                  </a:lnTo>
                  <a:lnTo>
                    <a:pt x="479" y="1788"/>
                  </a:lnTo>
                  <a:lnTo>
                    <a:pt x="479" y="1781"/>
                  </a:lnTo>
                  <a:lnTo>
                    <a:pt x="479" y="1770"/>
                  </a:lnTo>
                  <a:lnTo>
                    <a:pt x="479" y="1761"/>
                  </a:lnTo>
                  <a:lnTo>
                    <a:pt x="493" y="1684"/>
                  </a:lnTo>
                  <a:lnTo>
                    <a:pt x="513" y="1611"/>
                  </a:lnTo>
                  <a:lnTo>
                    <a:pt x="545" y="1545"/>
                  </a:lnTo>
                  <a:lnTo>
                    <a:pt x="586" y="1486"/>
                  </a:lnTo>
                  <a:lnTo>
                    <a:pt x="636" y="1434"/>
                  </a:lnTo>
                  <a:lnTo>
                    <a:pt x="690" y="1386"/>
                  </a:lnTo>
                  <a:lnTo>
                    <a:pt x="752" y="1343"/>
                  </a:lnTo>
                  <a:lnTo>
                    <a:pt x="820" y="1309"/>
                  </a:lnTo>
                  <a:lnTo>
                    <a:pt x="890" y="1277"/>
                  </a:lnTo>
                  <a:lnTo>
                    <a:pt x="968" y="1250"/>
                  </a:lnTo>
                  <a:lnTo>
                    <a:pt x="1045" y="1229"/>
                  </a:lnTo>
                  <a:lnTo>
                    <a:pt x="1124" y="1211"/>
                  </a:lnTo>
                  <a:lnTo>
                    <a:pt x="1206" y="1200"/>
                  </a:lnTo>
                  <a:lnTo>
                    <a:pt x="1288" y="1191"/>
                  </a:lnTo>
                  <a:lnTo>
                    <a:pt x="1370" y="1184"/>
                  </a:lnTo>
                  <a:lnTo>
                    <a:pt x="1449" y="1184"/>
                  </a:lnTo>
                  <a:lnTo>
                    <a:pt x="1474" y="1184"/>
                  </a:lnTo>
                  <a:lnTo>
                    <a:pt x="1497" y="1184"/>
                  </a:lnTo>
                  <a:lnTo>
                    <a:pt x="1522" y="1184"/>
                  </a:lnTo>
                  <a:lnTo>
                    <a:pt x="1542" y="1186"/>
                  </a:lnTo>
                  <a:lnTo>
                    <a:pt x="1565" y="1186"/>
                  </a:lnTo>
                  <a:lnTo>
                    <a:pt x="1588" y="1188"/>
                  </a:lnTo>
                  <a:lnTo>
                    <a:pt x="1608" y="1191"/>
                  </a:lnTo>
                  <a:lnTo>
                    <a:pt x="1631" y="1191"/>
                  </a:lnTo>
                  <a:lnTo>
                    <a:pt x="1651" y="1193"/>
                  </a:lnTo>
                  <a:lnTo>
                    <a:pt x="1672" y="1197"/>
                  </a:lnTo>
                  <a:lnTo>
                    <a:pt x="1690" y="1200"/>
                  </a:lnTo>
                  <a:lnTo>
                    <a:pt x="1710" y="1202"/>
                  </a:lnTo>
                  <a:lnTo>
                    <a:pt x="1731" y="1207"/>
                  </a:lnTo>
                  <a:lnTo>
                    <a:pt x="1749" y="1209"/>
                  </a:lnTo>
                  <a:lnTo>
                    <a:pt x="1769" y="1213"/>
                  </a:lnTo>
                  <a:lnTo>
                    <a:pt x="1788" y="1218"/>
                  </a:lnTo>
                  <a:close/>
                  <a:moveTo>
                    <a:pt x="2155" y="1352"/>
                  </a:moveTo>
                  <a:lnTo>
                    <a:pt x="2162" y="1354"/>
                  </a:lnTo>
                  <a:lnTo>
                    <a:pt x="2167" y="1359"/>
                  </a:lnTo>
                  <a:lnTo>
                    <a:pt x="2171" y="1361"/>
                  </a:lnTo>
                  <a:lnTo>
                    <a:pt x="2178" y="1363"/>
                  </a:lnTo>
                  <a:lnTo>
                    <a:pt x="2183" y="1366"/>
                  </a:lnTo>
                  <a:lnTo>
                    <a:pt x="2190" y="1370"/>
                  </a:lnTo>
                  <a:lnTo>
                    <a:pt x="2194" y="1372"/>
                  </a:lnTo>
                  <a:lnTo>
                    <a:pt x="2201" y="1375"/>
                  </a:lnTo>
                  <a:lnTo>
                    <a:pt x="2205" y="1377"/>
                  </a:lnTo>
                  <a:lnTo>
                    <a:pt x="2210" y="1381"/>
                  </a:lnTo>
                  <a:lnTo>
                    <a:pt x="2217" y="1384"/>
                  </a:lnTo>
                  <a:lnTo>
                    <a:pt x="2221" y="1386"/>
                  </a:lnTo>
                  <a:lnTo>
                    <a:pt x="2226" y="1388"/>
                  </a:lnTo>
                  <a:lnTo>
                    <a:pt x="2233" y="1393"/>
                  </a:lnTo>
                  <a:lnTo>
                    <a:pt x="2237" y="1395"/>
                  </a:lnTo>
                  <a:lnTo>
                    <a:pt x="2242" y="1397"/>
                  </a:lnTo>
                  <a:lnTo>
                    <a:pt x="2237" y="1388"/>
                  </a:lnTo>
                  <a:lnTo>
                    <a:pt x="2233" y="1381"/>
                  </a:lnTo>
                  <a:lnTo>
                    <a:pt x="2226" y="1372"/>
                  </a:lnTo>
                  <a:lnTo>
                    <a:pt x="2221" y="1366"/>
                  </a:lnTo>
                  <a:lnTo>
                    <a:pt x="2215" y="1356"/>
                  </a:lnTo>
                  <a:lnTo>
                    <a:pt x="2210" y="1350"/>
                  </a:lnTo>
                  <a:lnTo>
                    <a:pt x="2203" y="1343"/>
                  </a:lnTo>
                  <a:lnTo>
                    <a:pt x="2196" y="1334"/>
                  </a:lnTo>
                  <a:lnTo>
                    <a:pt x="2192" y="1327"/>
                  </a:lnTo>
                  <a:lnTo>
                    <a:pt x="2185" y="1320"/>
                  </a:lnTo>
                  <a:lnTo>
                    <a:pt x="2178" y="1313"/>
                  </a:lnTo>
                  <a:lnTo>
                    <a:pt x="2171" y="1306"/>
                  </a:lnTo>
                  <a:lnTo>
                    <a:pt x="2165" y="1297"/>
                  </a:lnTo>
                  <a:lnTo>
                    <a:pt x="2158" y="1291"/>
                  </a:lnTo>
                  <a:lnTo>
                    <a:pt x="2151" y="1284"/>
                  </a:lnTo>
                  <a:lnTo>
                    <a:pt x="2144" y="1277"/>
                  </a:lnTo>
                  <a:lnTo>
                    <a:pt x="2146" y="1284"/>
                  </a:lnTo>
                  <a:lnTo>
                    <a:pt x="2146" y="1288"/>
                  </a:lnTo>
                  <a:lnTo>
                    <a:pt x="2149" y="1293"/>
                  </a:lnTo>
                  <a:lnTo>
                    <a:pt x="2149" y="1300"/>
                  </a:lnTo>
                  <a:lnTo>
                    <a:pt x="2149" y="1304"/>
                  </a:lnTo>
                  <a:lnTo>
                    <a:pt x="2151" y="1309"/>
                  </a:lnTo>
                  <a:lnTo>
                    <a:pt x="2151" y="1313"/>
                  </a:lnTo>
                  <a:lnTo>
                    <a:pt x="2151" y="1320"/>
                  </a:lnTo>
                  <a:lnTo>
                    <a:pt x="2151" y="1325"/>
                  </a:lnTo>
                  <a:lnTo>
                    <a:pt x="2153" y="1329"/>
                  </a:lnTo>
                  <a:lnTo>
                    <a:pt x="2153" y="1334"/>
                  </a:lnTo>
                  <a:lnTo>
                    <a:pt x="2153" y="1336"/>
                  </a:lnTo>
                  <a:lnTo>
                    <a:pt x="2153" y="1341"/>
                  </a:lnTo>
                  <a:lnTo>
                    <a:pt x="2155" y="1345"/>
                  </a:lnTo>
                  <a:lnTo>
                    <a:pt x="2155" y="1350"/>
                  </a:lnTo>
                  <a:lnTo>
                    <a:pt x="2155" y="1352"/>
                  </a:lnTo>
                  <a:close/>
                  <a:moveTo>
                    <a:pt x="1052" y="1731"/>
                  </a:moveTo>
                  <a:lnTo>
                    <a:pt x="1058" y="1765"/>
                  </a:lnTo>
                  <a:lnTo>
                    <a:pt x="1070" y="1797"/>
                  </a:lnTo>
                  <a:lnTo>
                    <a:pt x="1088" y="1827"/>
                  </a:lnTo>
                  <a:lnTo>
                    <a:pt x="1111" y="1854"/>
                  </a:lnTo>
                  <a:lnTo>
                    <a:pt x="1136" y="1881"/>
                  </a:lnTo>
                  <a:lnTo>
                    <a:pt x="1163" y="1904"/>
                  </a:lnTo>
                  <a:lnTo>
                    <a:pt x="1195" y="1927"/>
                  </a:lnTo>
                  <a:lnTo>
                    <a:pt x="1227" y="1945"/>
                  </a:lnTo>
                  <a:lnTo>
                    <a:pt x="1261" y="1963"/>
                  </a:lnTo>
                  <a:lnTo>
                    <a:pt x="1295" y="1977"/>
                  </a:lnTo>
                  <a:lnTo>
                    <a:pt x="1329" y="1990"/>
                  </a:lnTo>
                  <a:lnTo>
                    <a:pt x="1361" y="2000"/>
                  </a:lnTo>
                  <a:lnTo>
                    <a:pt x="1395" y="2009"/>
                  </a:lnTo>
                  <a:lnTo>
                    <a:pt x="1424" y="2013"/>
                  </a:lnTo>
                  <a:lnTo>
                    <a:pt x="1451" y="2018"/>
                  </a:lnTo>
                  <a:lnTo>
                    <a:pt x="1476" y="2018"/>
                  </a:lnTo>
                  <a:lnTo>
                    <a:pt x="1501" y="2018"/>
                  </a:lnTo>
                  <a:lnTo>
                    <a:pt x="1526" y="2015"/>
                  </a:lnTo>
                  <a:lnTo>
                    <a:pt x="1551" y="2013"/>
                  </a:lnTo>
                  <a:lnTo>
                    <a:pt x="1576" y="2011"/>
                  </a:lnTo>
                  <a:lnTo>
                    <a:pt x="1601" y="2009"/>
                  </a:lnTo>
                  <a:lnTo>
                    <a:pt x="1626" y="2004"/>
                  </a:lnTo>
                  <a:lnTo>
                    <a:pt x="1649" y="1997"/>
                  </a:lnTo>
                  <a:lnTo>
                    <a:pt x="1672" y="1990"/>
                  </a:lnTo>
                  <a:lnTo>
                    <a:pt x="1694" y="1981"/>
                  </a:lnTo>
                  <a:lnTo>
                    <a:pt x="1713" y="1972"/>
                  </a:lnTo>
                  <a:lnTo>
                    <a:pt x="1731" y="1961"/>
                  </a:lnTo>
                  <a:lnTo>
                    <a:pt x="1747" y="1947"/>
                  </a:lnTo>
                  <a:lnTo>
                    <a:pt x="1763" y="1931"/>
                  </a:lnTo>
                  <a:lnTo>
                    <a:pt x="1774" y="1913"/>
                  </a:lnTo>
                  <a:lnTo>
                    <a:pt x="1781" y="1893"/>
                  </a:lnTo>
                  <a:lnTo>
                    <a:pt x="1788" y="1870"/>
                  </a:lnTo>
                  <a:lnTo>
                    <a:pt x="1788" y="1861"/>
                  </a:lnTo>
                  <a:lnTo>
                    <a:pt x="1788" y="1850"/>
                  </a:lnTo>
                  <a:lnTo>
                    <a:pt x="1788" y="1838"/>
                  </a:lnTo>
                  <a:lnTo>
                    <a:pt x="1785" y="1829"/>
                  </a:lnTo>
                  <a:lnTo>
                    <a:pt x="1783" y="1818"/>
                  </a:lnTo>
                  <a:lnTo>
                    <a:pt x="1781" y="1809"/>
                  </a:lnTo>
                  <a:lnTo>
                    <a:pt x="1778" y="1797"/>
                  </a:lnTo>
                  <a:lnTo>
                    <a:pt x="1774" y="1788"/>
                  </a:lnTo>
                  <a:lnTo>
                    <a:pt x="1769" y="1779"/>
                  </a:lnTo>
                  <a:lnTo>
                    <a:pt x="1767" y="1770"/>
                  </a:lnTo>
                  <a:lnTo>
                    <a:pt x="1763" y="1761"/>
                  </a:lnTo>
                  <a:lnTo>
                    <a:pt x="1758" y="1752"/>
                  </a:lnTo>
                  <a:lnTo>
                    <a:pt x="1756" y="1743"/>
                  </a:lnTo>
                  <a:lnTo>
                    <a:pt x="1751" y="1736"/>
                  </a:lnTo>
                  <a:lnTo>
                    <a:pt x="1749" y="1727"/>
                  </a:lnTo>
                  <a:lnTo>
                    <a:pt x="1747" y="1720"/>
                  </a:lnTo>
                  <a:lnTo>
                    <a:pt x="1735" y="1727"/>
                  </a:lnTo>
                  <a:lnTo>
                    <a:pt x="1724" y="1734"/>
                  </a:lnTo>
                  <a:lnTo>
                    <a:pt x="1715" y="1740"/>
                  </a:lnTo>
                  <a:lnTo>
                    <a:pt x="1704" y="1747"/>
                  </a:lnTo>
                  <a:lnTo>
                    <a:pt x="1694" y="1752"/>
                  </a:lnTo>
                  <a:lnTo>
                    <a:pt x="1683" y="1759"/>
                  </a:lnTo>
                  <a:lnTo>
                    <a:pt x="1672" y="1765"/>
                  </a:lnTo>
                  <a:lnTo>
                    <a:pt x="1660" y="1770"/>
                  </a:lnTo>
                  <a:lnTo>
                    <a:pt x="1649" y="1775"/>
                  </a:lnTo>
                  <a:lnTo>
                    <a:pt x="1638" y="1779"/>
                  </a:lnTo>
                  <a:lnTo>
                    <a:pt x="1626" y="1784"/>
                  </a:lnTo>
                  <a:lnTo>
                    <a:pt x="1615" y="1786"/>
                  </a:lnTo>
                  <a:lnTo>
                    <a:pt x="1601" y="1788"/>
                  </a:lnTo>
                  <a:lnTo>
                    <a:pt x="1590" y="1788"/>
                  </a:lnTo>
                  <a:lnTo>
                    <a:pt x="1576" y="1788"/>
                  </a:lnTo>
                  <a:lnTo>
                    <a:pt x="1563" y="1788"/>
                  </a:lnTo>
                  <a:lnTo>
                    <a:pt x="1545" y="1786"/>
                  </a:lnTo>
                  <a:lnTo>
                    <a:pt x="1531" y="1781"/>
                  </a:lnTo>
                  <a:lnTo>
                    <a:pt x="1517" y="1777"/>
                  </a:lnTo>
                  <a:lnTo>
                    <a:pt x="1508" y="1772"/>
                  </a:lnTo>
                  <a:lnTo>
                    <a:pt x="1501" y="1765"/>
                  </a:lnTo>
                  <a:lnTo>
                    <a:pt x="1495" y="1759"/>
                  </a:lnTo>
                  <a:lnTo>
                    <a:pt x="1490" y="1752"/>
                  </a:lnTo>
                  <a:lnTo>
                    <a:pt x="1485" y="1745"/>
                  </a:lnTo>
                  <a:lnTo>
                    <a:pt x="1481" y="1738"/>
                  </a:lnTo>
                  <a:lnTo>
                    <a:pt x="1479" y="1731"/>
                  </a:lnTo>
                  <a:lnTo>
                    <a:pt x="1476" y="1725"/>
                  </a:lnTo>
                  <a:lnTo>
                    <a:pt x="1472" y="1720"/>
                  </a:lnTo>
                  <a:lnTo>
                    <a:pt x="1467" y="1718"/>
                  </a:lnTo>
                  <a:lnTo>
                    <a:pt x="1460" y="1715"/>
                  </a:lnTo>
                  <a:lnTo>
                    <a:pt x="1454" y="1715"/>
                  </a:lnTo>
                  <a:lnTo>
                    <a:pt x="1445" y="1718"/>
                  </a:lnTo>
                  <a:lnTo>
                    <a:pt x="1440" y="1718"/>
                  </a:lnTo>
                  <a:lnTo>
                    <a:pt x="1433" y="1720"/>
                  </a:lnTo>
                  <a:lnTo>
                    <a:pt x="1426" y="1720"/>
                  </a:lnTo>
                  <a:lnTo>
                    <a:pt x="1422" y="1722"/>
                  </a:lnTo>
                  <a:lnTo>
                    <a:pt x="1415" y="1725"/>
                  </a:lnTo>
                  <a:lnTo>
                    <a:pt x="1410" y="1727"/>
                  </a:lnTo>
                  <a:lnTo>
                    <a:pt x="1406" y="1729"/>
                  </a:lnTo>
                  <a:lnTo>
                    <a:pt x="1401" y="1731"/>
                  </a:lnTo>
                  <a:lnTo>
                    <a:pt x="1397" y="1734"/>
                  </a:lnTo>
                  <a:lnTo>
                    <a:pt x="1392" y="1738"/>
                  </a:lnTo>
                  <a:lnTo>
                    <a:pt x="1390" y="1743"/>
                  </a:lnTo>
                  <a:lnTo>
                    <a:pt x="1388" y="1747"/>
                  </a:lnTo>
                  <a:lnTo>
                    <a:pt x="1386" y="1754"/>
                  </a:lnTo>
                  <a:lnTo>
                    <a:pt x="1383" y="1761"/>
                  </a:lnTo>
                  <a:lnTo>
                    <a:pt x="1381" y="1768"/>
                  </a:lnTo>
                  <a:lnTo>
                    <a:pt x="1381" y="1777"/>
                  </a:lnTo>
                  <a:lnTo>
                    <a:pt x="1383" y="1784"/>
                  </a:lnTo>
                  <a:lnTo>
                    <a:pt x="1386" y="1790"/>
                  </a:lnTo>
                  <a:lnTo>
                    <a:pt x="1388" y="1797"/>
                  </a:lnTo>
                  <a:lnTo>
                    <a:pt x="1395" y="1804"/>
                  </a:lnTo>
                  <a:lnTo>
                    <a:pt x="1399" y="1811"/>
                  </a:lnTo>
                  <a:lnTo>
                    <a:pt x="1408" y="1818"/>
                  </a:lnTo>
                  <a:lnTo>
                    <a:pt x="1415" y="1825"/>
                  </a:lnTo>
                  <a:lnTo>
                    <a:pt x="1424" y="1834"/>
                  </a:lnTo>
                  <a:lnTo>
                    <a:pt x="1433" y="1840"/>
                  </a:lnTo>
                  <a:lnTo>
                    <a:pt x="1442" y="1847"/>
                  </a:lnTo>
                  <a:lnTo>
                    <a:pt x="1451" y="1854"/>
                  </a:lnTo>
                  <a:lnTo>
                    <a:pt x="1460" y="1861"/>
                  </a:lnTo>
                  <a:lnTo>
                    <a:pt x="1470" y="1868"/>
                  </a:lnTo>
                  <a:lnTo>
                    <a:pt x="1479" y="1875"/>
                  </a:lnTo>
                  <a:lnTo>
                    <a:pt x="1488" y="1879"/>
                  </a:lnTo>
                  <a:lnTo>
                    <a:pt x="1495" y="1886"/>
                  </a:lnTo>
                  <a:lnTo>
                    <a:pt x="1495" y="1890"/>
                  </a:lnTo>
                  <a:lnTo>
                    <a:pt x="1492" y="1893"/>
                  </a:lnTo>
                  <a:lnTo>
                    <a:pt x="1492" y="1897"/>
                  </a:lnTo>
                  <a:lnTo>
                    <a:pt x="1490" y="1904"/>
                  </a:lnTo>
                  <a:lnTo>
                    <a:pt x="1488" y="1911"/>
                  </a:lnTo>
                  <a:lnTo>
                    <a:pt x="1485" y="1918"/>
                  </a:lnTo>
                  <a:lnTo>
                    <a:pt x="1483" y="1927"/>
                  </a:lnTo>
                  <a:lnTo>
                    <a:pt x="1479" y="1934"/>
                  </a:lnTo>
                  <a:lnTo>
                    <a:pt x="1476" y="1940"/>
                  </a:lnTo>
                  <a:lnTo>
                    <a:pt x="1472" y="1947"/>
                  </a:lnTo>
                  <a:lnTo>
                    <a:pt x="1470" y="1954"/>
                  </a:lnTo>
                  <a:lnTo>
                    <a:pt x="1465" y="1959"/>
                  </a:lnTo>
                  <a:lnTo>
                    <a:pt x="1460" y="1963"/>
                  </a:lnTo>
                  <a:lnTo>
                    <a:pt x="1456" y="1968"/>
                  </a:lnTo>
                  <a:lnTo>
                    <a:pt x="1454" y="1968"/>
                  </a:lnTo>
                  <a:lnTo>
                    <a:pt x="1422" y="1952"/>
                  </a:lnTo>
                  <a:lnTo>
                    <a:pt x="1395" y="1934"/>
                  </a:lnTo>
                  <a:lnTo>
                    <a:pt x="1367" y="1915"/>
                  </a:lnTo>
                  <a:lnTo>
                    <a:pt x="1342" y="1897"/>
                  </a:lnTo>
                  <a:lnTo>
                    <a:pt x="1320" y="1879"/>
                  </a:lnTo>
                  <a:lnTo>
                    <a:pt x="1297" y="1861"/>
                  </a:lnTo>
                  <a:lnTo>
                    <a:pt x="1279" y="1845"/>
                  </a:lnTo>
                  <a:lnTo>
                    <a:pt x="1258" y="1827"/>
                  </a:lnTo>
                  <a:lnTo>
                    <a:pt x="1242" y="1811"/>
                  </a:lnTo>
                  <a:lnTo>
                    <a:pt x="1224" y="1797"/>
                  </a:lnTo>
                  <a:lnTo>
                    <a:pt x="1208" y="1784"/>
                  </a:lnTo>
                  <a:lnTo>
                    <a:pt x="1195" y="1770"/>
                  </a:lnTo>
                  <a:lnTo>
                    <a:pt x="1181" y="1761"/>
                  </a:lnTo>
                  <a:lnTo>
                    <a:pt x="1167" y="1752"/>
                  </a:lnTo>
                  <a:lnTo>
                    <a:pt x="1154" y="1745"/>
                  </a:lnTo>
                  <a:lnTo>
                    <a:pt x="1142" y="1740"/>
                  </a:lnTo>
                  <a:lnTo>
                    <a:pt x="1136" y="1738"/>
                  </a:lnTo>
                  <a:lnTo>
                    <a:pt x="1131" y="1736"/>
                  </a:lnTo>
                  <a:lnTo>
                    <a:pt x="1127" y="1736"/>
                  </a:lnTo>
                  <a:lnTo>
                    <a:pt x="1120" y="1734"/>
                  </a:lnTo>
                  <a:lnTo>
                    <a:pt x="1115" y="1734"/>
                  </a:lnTo>
                  <a:lnTo>
                    <a:pt x="1111" y="1734"/>
                  </a:lnTo>
                  <a:lnTo>
                    <a:pt x="1104" y="1731"/>
                  </a:lnTo>
                  <a:lnTo>
                    <a:pt x="1099" y="1731"/>
                  </a:lnTo>
                  <a:lnTo>
                    <a:pt x="1093" y="1731"/>
                  </a:lnTo>
                  <a:lnTo>
                    <a:pt x="1088" y="1731"/>
                  </a:lnTo>
                  <a:lnTo>
                    <a:pt x="1081" y="1731"/>
                  </a:lnTo>
                  <a:lnTo>
                    <a:pt x="1077" y="1731"/>
                  </a:lnTo>
                  <a:lnTo>
                    <a:pt x="1070" y="1731"/>
                  </a:lnTo>
                  <a:lnTo>
                    <a:pt x="1063" y="1731"/>
                  </a:lnTo>
                  <a:lnTo>
                    <a:pt x="1056" y="1731"/>
                  </a:lnTo>
                  <a:lnTo>
                    <a:pt x="1052" y="1731"/>
                  </a:lnTo>
                  <a:close/>
                  <a:moveTo>
                    <a:pt x="2012" y="743"/>
                  </a:moveTo>
                  <a:lnTo>
                    <a:pt x="2006" y="757"/>
                  </a:lnTo>
                  <a:lnTo>
                    <a:pt x="1999" y="768"/>
                  </a:lnTo>
                  <a:lnTo>
                    <a:pt x="1992" y="782"/>
                  </a:lnTo>
                  <a:lnTo>
                    <a:pt x="1983" y="795"/>
                  </a:lnTo>
                  <a:lnTo>
                    <a:pt x="1976" y="809"/>
                  </a:lnTo>
                  <a:lnTo>
                    <a:pt x="1967" y="823"/>
                  </a:lnTo>
                  <a:lnTo>
                    <a:pt x="1960" y="836"/>
                  </a:lnTo>
                  <a:lnTo>
                    <a:pt x="1953" y="850"/>
                  </a:lnTo>
                  <a:lnTo>
                    <a:pt x="1947" y="863"/>
                  </a:lnTo>
                  <a:lnTo>
                    <a:pt x="1942" y="877"/>
                  </a:lnTo>
                  <a:lnTo>
                    <a:pt x="1937" y="891"/>
                  </a:lnTo>
                  <a:lnTo>
                    <a:pt x="1935" y="904"/>
                  </a:lnTo>
                  <a:lnTo>
                    <a:pt x="1933" y="916"/>
                  </a:lnTo>
                  <a:lnTo>
                    <a:pt x="1935" y="927"/>
                  </a:lnTo>
                  <a:lnTo>
                    <a:pt x="1937" y="941"/>
                  </a:lnTo>
                  <a:lnTo>
                    <a:pt x="1942" y="950"/>
                  </a:lnTo>
                  <a:lnTo>
                    <a:pt x="1944" y="957"/>
                  </a:lnTo>
                  <a:lnTo>
                    <a:pt x="1949" y="966"/>
                  </a:lnTo>
                  <a:lnTo>
                    <a:pt x="1956" y="972"/>
                  </a:lnTo>
                  <a:lnTo>
                    <a:pt x="1960" y="979"/>
                  </a:lnTo>
                  <a:lnTo>
                    <a:pt x="1967" y="986"/>
                  </a:lnTo>
                  <a:lnTo>
                    <a:pt x="1974" y="995"/>
                  </a:lnTo>
                  <a:lnTo>
                    <a:pt x="1981" y="1002"/>
                  </a:lnTo>
                  <a:lnTo>
                    <a:pt x="1990" y="1009"/>
                  </a:lnTo>
                  <a:lnTo>
                    <a:pt x="1997" y="1018"/>
                  </a:lnTo>
                  <a:lnTo>
                    <a:pt x="2006" y="1025"/>
                  </a:lnTo>
                  <a:lnTo>
                    <a:pt x="2015" y="1034"/>
                  </a:lnTo>
                  <a:lnTo>
                    <a:pt x="2026" y="1041"/>
                  </a:lnTo>
                  <a:lnTo>
                    <a:pt x="2035" y="1050"/>
                  </a:lnTo>
                  <a:lnTo>
                    <a:pt x="2044" y="1059"/>
                  </a:lnTo>
                  <a:lnTo>
                    <a:pt x="2056" y="1066"/>
                  </a:lnTo>
                  <a:lnTo>
                    <a:pt x="2065" y="1075"/>
                  </a:lnTo>
                  <a:lnTo>
                    <a:pt x="2062" y="1054"/>
                  </a:lnTo>
                  <a:lnTo>
                    <a:pt x="2060" y="1032"/>
                  </a:lnTo>
                  <a:lnTo>
                    <a:pt x="2056" y="1011"/>
                  </a:lnTo>
                  <a:lnTo>
                    <a:pt x="2053" y="991"/>
                  </a:lnTo>
                  <a:lnTo>
                    <a:pt x="2051" y="968"/>
                  </a:lnTo>
                  <a:lnTo>
                    <a:pt x="2046" y="947"/>
                  </a:lnTo>
                  <a:lnTo>
                    <a:pt x="2044" y="927"/>
                  </a:lnTo>
                  <a:lnTo>
                    <a:pt x="2040" y="907"/>
                  </a:lnTo>
                  <a:lnTo>
                    <a:pt x="2037" y="886"/>
                  </a:lnTo>
                  <a:lnTo>
                    <a:pt x="2033" y="866"/>
                  </a:lnTo>
                  <a:lnTo>
                    <a:pt x="2031" y="845"/>
                  </a:lnTo>
                  <a:lnTo>
                    <a:pt x="2026" y="825"/>
                  </a:lnTo>
                  <a:lnTo>
                    <a:pt x="2024" y="804"/>
                  </a:lnTo>
                  <a:lnTo>
                    <a:pt x="2019" y="784"/>
                  </a:lnTo>
                  <a:lnTo>
                    <a:pt x="2017" y="763"/>
                  </a:lnTo>
                  <a:lnTo>
                    <a:pt x="2012" y="743"/>
                  </a:lnTo>
                  <a:close/>
                  <a:moveTo>
                    <a:pt x="2380" y="2029"/>
                  </a:moveTo>
                  <a:lnTo>
                    <a:pt x="2369" y="2027"/>
                  </a:lnTo>
                  <a:lnTo>
                    <a:pt x="2355" y="2025"/>
                  </a:lnTo>
                  <a:lnTo>
                    <a:pt x="2344" y="2022"/>
                  </a:lnTo>
                  <a:lnTo>
                    <a:pt x="2330" y="2022"/>
                  </a:lnTo>
                  <a:lnTo>
                    <a:pt x="2317" y="2020"/>
                  </a:lnTo>
                  <a:lnTo>
                    <a:pt x="2303" y="2020"/>
                  </a:lnTo>
                  <a:lnTo>
                    <a:pt x="2290" y="2020"/>
                  </a:lnTo>
                  <a:lnTo>
                    <a:pt x="2276" y="2018"/>
                  </a:lnTo>
                  <a:lnTo>
                    <a:pt x="2262" y="2018"/>
                  </a:lnTo>
                  <a:lnTo>
                    <a:pt x="2249" y="2018"/>
                  </a:lnTo>
                  <a:lnTo>
                    <a:pt x="2235" y="2018"/>
                  </a:lnTo>
                  <a:lnTo>
                    <a:pt x="2219" y="2020"/>
                  </a:lnTo>
                  <a:lnTo>
                    <a:pt x="2205" y="2020"/>
                  </a:lnTo>
                  <a:lnTo>
                    <a:pt x="2192" y="2022"/>
                  </a:lnTo>
                  <a:lnTo>
                    <a:pt x="2178" y="2022"/>
                  </a:lnTo>
                  <a:lnTo>
                    <a:pt x="2162" y="2025"/>
                  </a:lnTo>
                  <a:lnTo>
                    <a:pt x="2167" y="2031"/>
                  </a:lnTo>
                  <a:lnTo>
                    <a:pt x="2169" y="2040"/>
                  </a:lnTo>
                  <a:lnTo>
                    <a:pt x="2171" y="2047"/>
                  </a:lnTo>
                  <a:lnTo>
                    <a:pt x="2174" y="2054"/>
                  </a:lnTo>
                  <a:lnTo>
                    <a:pt x="2176" y="2059"/>
                  </a:lnTo>
                  <a:lnTo>
                    <a:pt x="2178" y="2065"/>
                  </a:lnTo>
                  <a:lnTo>
                    <a:pt x="2180" y="2070"/>
                  </a:lnTo>
                  <a:lnTo>
                    <a:pt x="2180" y="2077"/>
                  </a:lnTo>
                  <a:lnTo>
                    <a:pt x="2183" y="2081"/>
                  </a:lnTo>
                  <a:lnTo>
                    <a:pt x="2183" y="2088"/>
                  </a:lnTo>
                  <a:lnTo>
                    <a:pt x="2185" y="2093"/>
                  </a:lnTo>
                  <a:lnTo>
                    <a:pt x="2185" y="2099"/>
                  </a:lnTo>
                  <a:lnTo>
                    <a:pt x="2185" y="2104"/>
                  </a:lnTo>
                  <a:lnTo>
                    <a:pt x="2185" y="2111"/>
                  </a:lnTo>
                  <a:lnTo>
                    <a:pt x="2185" y="2115"/>
                  </a:lnTo>
                  <a:lnTo>
                    <a:pt x="2185" y="2122"/>
                  </a:lnTo>
                  <a:lnTo>
                    <a:pt x="2185" y="2127"/>
                  </a:lnTo>
                  <a:lnTo>
                    <a:pt x="2185" y="2131"/>
                  </a:lnTo>
                  <a:lnTo>
                    <a:pt x="2183" y="2138"/>
                  </a:lnTo>
                  <a:lnTo>
                    <a:pt x="2180" y="2145"/>
                  </a:lnTo>
                  <a:lnTo>
                    <a:pt x="2178" y="2152"/>
                  </a:lnTo>
                  <a:lnTo>
                    <a:pt x="2176" y="2159"/>
                  </a:lnTo>
                  <a:lnTo>
                    <a:pt x="2171" y="2165"/>
                  </a:lnTo>
                  <a:lnTo>
                    <a:pt x="2167" y="2172"/>
                  </a:lnTo>
                  <a:lnTo>
                    <a:pt x="2162" y="2179"/>
                  </a:lnTo>
                  <a:lnTo>
                    <a:pt x="2158" y="2186"/>
                  </a:lnTo>
                  <a:lnTo>
                    <a:pt x="2151" y="2193"/>
                  </a:lnTo>
                  <a:lnTo>
                    <a:pt x="2144" y="2197"/>
                  </a:lnTo>
                  <a:lnTo>
                    <a:pt x="2137" y="2202"/>
                  </a:lnTo>
                  <a:lnTo>
                    <a:pt x="2128" y="2206"/>
                  </a:lnTo>
                  <a:lnTo>
                    <a:pt x="2119" y="2209"/>
                  </a:lnTo>
                  <a:lnTo>
                    <a:pt x="2110" y="2209"/>
                  </a:lnTo>
                  <a:lnTo>
                    <a:pt x="2106" y="2209"/>
                  </a:lnTo>
                  <a:lnTo>
                    <a:pt x="2099" y="2209"/>
                  </a:lnTo>
                  <a:lnTo>
                    <a:pt x="2092" y="2206"/>
                  </a:lnTo>
                  <a:lnTo>
                    <a:pt x="2087" y="2206"/>
                  </a:lnTo>
                  <a:lnTo>
                    <a:pt x="2081" y="2204"/>
                  </a:lnTo>
                  <a:lnTo>
                    <a:pt x="2074" y="2202"/>
                  </a:lnTo>
                  <a:lnTo>
                    <a:pt x="2069" y="2199"/>
                  </a:lnTo>
                  <a:lnTo>
                    <a:pt x="2062" y="2195"/>
                  </a:lnTo>
                  <a:lnTo>
                    <a:pt x="2056" y="2193"/>
                  </a:lnTo>
                  <a:lnTo>
                    <a:pt x="2049" y="2188"/>
                  </a:lnTo>
                  <a:lnTo>
                    <a:pt x="2042" y="2184"/>
                  </a:lnTo>
                  <a:lnTo>
                    <a:pt x="2037" y="2181"/>
                  </a:lnTo>
                  <a:lnTo>
                    <a:pt x="2031" y="2177"/>
                  </a:lnTo>
                  <a:lnTo>
                    <a:pt x="2024" y="2170"/>
                  </a:lnTo>
                  <a:lnTo>
                    <a:pt x="2019" y="2165"/>
                  </a:lnTo>
                  <a:lnTo>
                    <a:pt x="2012" y="2161"/>
                  </a:lnTo>
                  <a:lnTo>
                    <a:pt x="2008" y="2177"/>
                  </a:lnTo>
                  <a:lnTo>
                    <a:pt x="2001" y="2195"/>
                  </a:lnTo>
                  <a:lnTo>
                    <a:pt x="1997" y="2211"/>
                  </a:lnTo>
                  <a:lnTo>
                    <a:pt x="1990" y="2227"/>
                  </a:lnTo>
                  <a:lnTo>
                    <a:pt x="1983" y="2243"/>
                  </a:lnTo>
                  <a:lnTo>
                    <a:pt x="1976" y="2259"/>
                  </a:lnTo>
                  <a:lnTo>
                    <a:pt x="1969" y="2272"/>
                  </a:lnTo>
                  <a:lnTo>
                    <a:pt x="1962" y="2288"/>
                  </a:lnTo>
                  <a:lnTo>
                    <a:pt x="1956" y="2302"/>
                  </a:lnTo>
                  <a:lnTo>
                    <a:pt x="1949" y="2318"/>
                  </a:lnTo>
                  <a:lnTo>
                    <a:pt x="1942" y="2331"/>
                  </a:lnTo>
                  <a:lnTo>
                    <a:pt x="1935" y="2345"/>
                  </a:lnTo>
                  <a:lnTo>
                    <a:pt x="1928" y="2361"/>
                  </a:lnTo>
                  <a:lnTo>
                    <a:pt x="1922" y="2374"/>
                  </a:lnTo>
                  <a:lnTo>
                    <a:pt x="1917" y="2390"/>
                  </a:lnTo>
                  <a:lnTo>
                    <a:pt x="1912" y="2404"/>
                  </a:lnTo>
                  <a:lnTo>
                    <a:pt x="1910" y="2411"/>
                  </a:lnTo>
                  <a:lnTo>
                    <a:pt x="1910" y="2418"/>
                  </a:lnTo>
                  <a:lnTo>
                    <a:pt x="1912" y="2422"/>
                  </a:lnTo>
                  <a:lnTo>
                    <a:pt x="1915" y="2429"/>
                  </a:lnTo>
                  <a:lnTo>
                    <a:pt x="1919" y="2436"/>
                  </a:lnTo>
                  <a:lnTo>
                    <a:pt x="1924" y="2440"/>
                  </a:lnTo>
                  <a:lnTo>
                    <a:pt x="1928" y="2445"/>
                  </a:lnTo>
                  <a:lnTo>
                    <a:pt x="1935" y="2449"/>
                  </a:lnTo>
                  <a:lnTo>
                    <a:pt x="1942" y="2454"/>
                  </a:lnTo>
                  <a:lnTo>
                    <a:pt x="1949" y="2456"/>
                  </a:lnTo>
                  <a:lnTo>
                    <a:pt x="1956" y="2458"/>
                  </a:lnTo>
                  <a:lnTo>
                    <a:pt x="1965" y="2461"/>
                  </a:lnTo>
                  <a:lnTo>
                    <a:pt x="1972" y="2461"/>
                  </a:lnTo>
                  <a:lnTo>
                    <a:pt x="1978" y="2458"/>
                  </a:lnTo>
                  <a:lnTo>
                    <a:pt x="1985" y="2456"/>
                  </a:lnTo>
                  <a:lnTo>
                    <a:pt x="1990" y="2454"/>
                  </a:lnTo>
                  <a:lnTo>
                    <a:pt x="1997" y="2447"/>
                  </a:lnTo>
                  <a:lnTo>
                    <a:pt x="2003" y="2440"/>
                  </a:lnTo>
                  <a:lnTo>
                    <a:pt x="2010" y="2431"/>
                  </a:lnTo>
                  <a:lnTo>
                    <a:pt x="2017" y="2424"/>
                  </a:lnTo>
                  <a:lnTo>
                    <a:pt x="2024" y="2415"/>
                  </a:lnTo>
                  <a:lnTo>
                    <a:pt x="2031" y="2404"/>
                  </a:lnTo>
                  <a:lnTo>
                    <a:pt x="2035" y="2395"/>
                  </a:lnTo>
                  <a:lnTo>
                    <a:pt x="2042" y="2384"/>
                  </a:lnTo>
                  <a:lnTo>
                    <a:pt x="2049" y="2374"/>
                  </a:lnTo>
                  <a:lnTo>
                    <a:pt x="2056" y="2363"/>
                  </a:lnTo>
                  <a:lnTo>
                    <a:pt x="2065" y="2352"/>
                  </a:lnTo>
                  <a:lnTo>
                    <a:pt x="2071" y="2340"/>
                  </a:lnTo>
                  <a:lnTo>
                    <a:pt x="2081" y="2329"/>
                  </a:lnTo>
                  <a:lnTo>
                    <a:pt x="2087" y="2318"/>
                  </a:lnTo>
                  <a:lnTo>
                    <a:pt x="2096" y="2306"/>
                  </a:lnTo>
                  <a:lnTo>
                    <a:pt x="2108" y="2295"/>
                  </a:lnTo>
                  <a:lnTo>
                    <a:pt x="2124" y="2277"/>
                  </a:lnTo>
                  <a:lnTo>
                    <a:pt x="2144" y="2261"/>
                  </a:lnTo>
                  <a:lnTo>
                    <a:pt x="2165" y="2245"/>
                  </a:lnTo>
                  <a:lnTo>
                    <a:pt x="2187" y="2229"/>
                  </a:lnTo>
                  <a:lnTo>
                    <a:pt x="2210" y="2215"/>
                  </a:lnTo>
                  <a:lnTo>
                    <a:pt x="2233" y="2202"/>
                  </a:lnTo>
                  <a:lnTo>
                    <a:pt x="2255" y="2188"/>
                  </a:lnTo>
                  <a:lnTo>
                    <a:pt x="2276" y="2177"/>
                  </a:lnTo>
                  <a:lnTo>
                    <a:pt x="2296" y="2163"/>
                  </a:lnTo>
                  <a:lnTo>
                    <a:pt x="2317" y="2152"/>
                  </a:lnTo>
                  <a:lnTo>
                    <a:pt x="2335" y="2140"/>
                  </a:lnTo>
                  <a:lnTo>
                    <a:pt x="2349" y="2131"/>
                  </a:lnTo>
                  <a:lnTo>
                    <a:pt x="2362" y="2120"/>
                  </a:lnTo>
                  <a:lnTo>
                    <a:pt x="2371" y="2111"/>
                  </a:lnTo>
                  <a:lnTo>
                    <a:pt x="2378" y="2102"/>
                  </a:lnTo>
                  <a:lnTo>
                    <a:pt x="2380" y="2093"/>
                  </a:lnTo>
                  <a:lnTo>
                    <a:pt x="2380" y="2088"/>
                  </a:lnTo>
                  <a:lnTo>
                    <a:pt x="2380" y="2086"/>
                  </a:lnTo>
                  <a:lnTo>
                    <a:pt x="2380" y="2081"/>
                  </a:lnTo>
                  <a:lnTo>
                    <a:pt x="2380" y="2077"/>
                  </a:lnTo>
                  <a:lnTo>
                    <a:pt x="2380" y="2074"/>
                  </a:lnTo>
                  <a:lnTo>
                    <a:pt x="2380" y="2070"/>
                  </a:lnTo>
                  <a:lnTo>
                    <a:pt x="2380" y="2065"/>
                  </a:lnTo>
                  <a:lnTo>
                    <a:pt x="2380" y="2061"/>
                  </a:lnTo>
                  <a:lnTo>
                    <a:pt x="2380" y="2059"/>
                  </a:lnTo>
                  <a:lnTo>
                    <a:pt x="2380" y="2054"/>
                  </a:lnTo>
                  <a:lnTo>
                    <a:pt x="2380" y="2049"/>
                  </a:lnTo>
                  <a:lnTo>
                    <a:pt x="2380" y="2045"/>
                  </a:lnTo>
                  <a:lnTo>
                    <a:pt x="2380" y="2040"/>
                  </a:lnTo>
                  <a:lnTo>
                    <a:pt x="2380" y="2038"/>
                  </a:lnTo>
                  <a:lnTo>
                    <a:pt x="2380" y="2034"/>
                  </a:lnTo>
                  <a:lnTo>
                    <a:pt x="2380" y="2029"/>
                  </a:lnTo>
                  <a:close/>
                  <a:moveTo>
                    <a:pt x="2040" y="2052"/>
                  </a:moveTo>
                  <a:lnTo>
                    <a:pt x="2040" y="2056"/>
                  </a:lnTo>
                  <a:lnTo>
                    <a:pt x="2042" y="2063"/>
                  </a:lnTo>
                  <a:lnTo>
                    <a:pt x="2044" y="2068"/>
                  </a:lnTo>
                  <a:lnTo>
                    <a:pt x="2049" y="2074"/>
                  </a:lnTo>
                  <a:lnTo>
                    <a:pt x="2053" y="2084"/>
                  </a:lnTo>
                  <a:lnTo>
                    <a:pt x="2060" y="2090"/>
                  </a:lnTo>
                  <a:lnTo>
                    <a:pt x="2067" y="2097"/>
                  </a:lnTo>
                  <a:lnTo>
                    <a:pt x="2071" y="2102"/>
                  </a:lnTo>
                  <a:lnTo>
                    <a:pt x="2078" y="2109"/>
                  </a:lnTo>
                  <a:lnTo>
                    <a:pt x="2085" y="2115"/>
                  </a:lnTo>
                  <a:lnTo>
                    <a:pt x="2092" y="2120"/>
                  </a:lnTo>
                  <a:lnTo>
                    <a:pt x="2099" y="2122"/>
                  </a:lnTo>
                  <a:lnTo>
                    <a:pt x="2103" y="2127"/>
                  </a:lnTo>
                  <a:lnTo>
                    <a:pt x="2108" y="2127"/>
                  </a:lnTo>
                  <a:lnTo>
                    <a:pt x="2112" y="2127"/>
                  </a:lnTo>
                  <a:lnTo>
                    <a:pt x="2115" y="2127"/>
                  </a:lnTo>
                  <a:lnTo>
                    <a:pt x="2117" y="2124"/>
                  </a:lnTo>
                  <a:lnTo>
                    <a:pt x="2119" y="2120"/>
                  </a:lnTo>
                  <a:lnTo>
                    <a:pt x="2121" y="2118"/>
                  </a:lnTo>
                  <a:lnTo>
                    <a:pt x="2121" y="2115"/>
                  </a:lnTo>
                  <a:lnTo>
                    <a:pt x="2121" y="2113"/>
                  </a:lnTo>
                  <a:lnTo>
                    <a:pt x="2121" y="2111"/>
                  </a:lnTo>
                  <a:lnTo>
                    <a:pt x="2121" y="2109"/>
                  </a:lnTo>
                  <a:lnTo>
                    <a:pt x="2121" y="2106"/>
                  </a:lnTo>
                  <a:lnTo>
                    <a:pt x="2121" y="2104"/>
                  </a:lnTo>
                  <a:lnTo>
                    <a:pt x="2121" y="2102"/>
                  </a:lnTo>
                  <a:lnTo>
                    <a:pt x="2119" y="2099"/>
                  </a:lnTo>
                  <a:lnTo>
                    <a:pt x="2117" y="2095"/>
                  </a:lnTo>
                  <a:lnTo>
                    <a:pt x="2117" y="2093"/>
                  </a:lnTo>
                  <a:lnTo>
                    <a:pt x="2115" y="2090"/>
                  </a:lnTo>
                  <a:lnTo>
                    <a:pt x="2112" y="2088"/>
                  </a:lnTo>
                  <a:lnTo>
                    <a:pt x="2110" y="2086"/>
                  </a:lnTo>
                  <a:lnTo>
                    <a:pt x="2108" y="2079"/>
                  </a:lnTo>
                  <a:lnTo>
                    <a:pt x="2103" y="2074"/>
                  </a:lnTo>
                  <a:lnTo>
                    <a:pt x="2099" y="2070"/>
                  </a:lnTo>
                  <a:lnTo>
                    <a:pt x="2094" y="2065"/>
                  </a:lnTo>
                  <a:lnTo>
                    <a:pt x="2090" y="2061"/>
                  </a:lnTo>
                  <a:lnTo>
                    <a:pt x="2085" y="2056"/>
                  </a:lnTo>
                  <a:lnTo>
                    <a:pt x="2081" y="2052"/>
                  </a:lnTo>
                  <a:lnTo>
                    <a:pt x="2076" y="2049"/>
                  </a:lnTo>
                  <a:lnTo>
                    <a:pt x="2071" y="2045"/>
                  </a:lnTo>
                  <a:lnTo>
                    <a:pt x="2067" y="2043"/>
                  </a:lnTo>
                  <a:lnTo>
                    <a:pt x="2062" y="2043"/>
                  </a:lnTo>
                  <a:lnTo>
                    <a:pt x="2058" y="2043"/>
                  </a:lnTo>
                  <a:lnTo>
                    <a:pt x="2053" y="2043"/>
                  </a:lnTo>
                  <a:lnTo>
                    <a:pt x="2049" y="2045"/>
                  </a:lnTo>
                  <a:lnTo>
                    <a:pt x="2044" y="2047"/>
                  </a:lnTo>
                  <a:lnTo>
                    <a:pt x="2040" y="2052"/>
                  </a:lnTo>
                  <a:close/>
                  <a:moveTo>
                    <a:pt x="2553" y="2524"/>
                  </a:moveTo>
                  <a:lnTo>
                    <a:pt x="2544" y="2527"/>
                  </a:lnTo>
                  <a:lnTo>
                    <a:pt x="2535" y="2527"/>
                  </a:lnTo>
                  <a:lnTo>
                    <a:pt x="2526" y="2527"/>
                  </a:lnTo>
                  <a:lnTo>
                    <a:pt x="2517" y="2524"/>
                  </a:lnTo>
                  <a:lnTo>
                    <a:pt x="2508" y="2522"/>
                  </a:lnTo>
                  <a:lnTo>
                    <a:pt x="2501" y="2520"/>
                  </a:lnTo>
                  <a:lnTo>
                    <a:pt x="2494" y="2515"/>
                  </a:lnTo>
                  <a:lnTo>
                    <a:pt x="2487" y="2511"/>
                  </a:lnTo>
                  <a:lnTo>
                    <a:pt x="2480" y="2504"/>
                  </a:lnTo>
                  <a:lnTo>
                    <a:pt x="2476" y="2497"/>
                  </a:lnTo>
                  <a:lnTo>
                    <a:pt x="2469" y="2490"/>
                  </a:lnTo>
                  <a:lnTo>
                    <a:pt x="2464" y="2481"/>
                  </a:lnTo>
                  <a:lnTo>
                    <a:pt x="2458" y="2470"/>
                  </a:lnTo>
                  <a:lnTo>
                    <a:pt x="2453" y="2458"/>
                  </a:lnTo>
                  <a:lnTo>
                    <a:pt x="2446" y="2447"/>
                  </a:lnTo>
                  <a:lnTo>
                    <a:pt x="2442" y="2433"/>
                  </a:lnTo>
                  <a:lnTo>
                    <a:pt x="2439" y="2447"/>
                  </a:lnTo>
                  <a:lnTo>
                    <a:pt x="2437" y="2461"/>
                  </a:lnTo>
                  <a:lnTo>
                    <a:pt x="2433" y="2472"/>
                  </a:lnTo>
                  <a:lnTo>
                    <a:pt x="2428" y="2486"/>
                  </a:lnTo>
                  <a:lnTo>
                    <a:pt x="2424" y="2499"/>
                  </a:lnTo>
                  <a:lnTo>
                    <a:pt x="2417" y="2511"/>
                  </a:lnTo>
                  <a:lnTo>
                    <a:pt x="2412" y="2522"/>
                  </a:lnTo>
                  <a:lnTo>
                    <a:pt x="2403" y="2533"/>
                  </a:lnTo>
                  <a:lnTo>
                    <a:pt x="2396" y="2543"/>
                  </a:lnTo>
                  <a:lnTo>
                    <a:pt x="2387" y="2549"/>
                  </a:lnTo>
                  <a:lnTo>
                    <a:pt x="2378" y="2556"/>
                  </a:lnTo>
                  <a:lnTo>
                    <a:pt x="2369" y="2563"/>
                  </a:lnTo>
                  <a:lnTo>
                    <a:pt x="2358" y="2568"/>
                  </a:lnTo>
                  <a:lnTo>
                    <a:pt x="2349" y="2568"/>
                  </a:lnTo>
                  <a:lnTo>
                    <a:pt x="2337" y="2568"/>
                  </a:lnTo>
                  <a:lnTo>
                    <a:pt x="2326" y="2565"/>
                  </a:lnTo>
                  <a:lnTo>
                    <a:pt x="2317" y="2563"/>
                  </a:lnTo>
                  <a:lnTo>
                    <a:pt x="2310" y="2561"/>
                  </a:lnTo>
                  <a:lnTo>
                    <a:pt x="2303" y="2558"/>
                  </a:lnTo>
                  <a:lnTo>
                    <a:pt x="2296" y="2554"/>
                  </a:lnTo>
                  <a:lnTo>
                    <a:pt x="2290" y="2552"/>
                  </a:lnTo>
                  <a:lnTo>
                    <a:pt x="2285" y="2547"/>
                  </a:lnTo>
                  <a:lnTo>
                    <a:pt x="2280" y="2543"/>
                  </a:lnTo>
                  <a:lnTo>
                    <a:pt x="2276" y="2538"/>
                  </a:lnTo>
                  <a:lnTo>
                    <a:pt x="2274" y="2533"/>
                  </a:lnTo>
                  <a:lnTo>
                    <a:pt x="2269" y="2529"/>
                  </a:lnTo>
                  <a:lnTo>
                    <a:pt x="2267" y="2522"/>
                  </a:lnTo>
                  <a:lnTo>
                    <a:pt x="2265" y="2515"/>
                  </a:lnTo>
                  <a:lnTo>
                    <a:pt x="2262" y="2506"/>
                  </a:lnTo>
                  <a:lnTo>
                    <a:pt x="2260" y="2497"/>
                  </a:lnTo>
                  <a:lnTo>
                    <a:pt x="2258" y="2488"/>
                  </a:lnTo>
                  <a:lnTo>
                    <a:pt x="2258" y="2477"/>
                  </a:lnTo>
                  <a:lnTo>
                    <a:pt x="2255" y="2470"/>
                  </a:lnTo>
                  <a:lnTo>
                    <a:pt x="2255" y="2461"/>
                  </a:lnTo>
                  <a:lnTo>
                    <a:pt x="2255" y="2456"/>
                  </a:lnTo>
                  <a:lnTo>
                    <a:pt x="2255" y="2449"/>
                  </a:lnTo>
                  <a:lnTo>
                    <a:pt x="2255" y="2443"/>
                  </a:lnTo>
                  <a:lnTo>
                    <a:pt x="2255" y="2436"/>
                  </a:lnTo>
                  <a:lnTo>
                    <a:pt x="2255" y="2429"/>
                  </a:lnTo>
                  <a:lnTo>
                    <a:pt x="2258" y="2424"/>
                  </a:lnTo>
                  <a:lnTo>
                    <a:pt x="2258" y="2418"/>
                  </a:lnTo>
                  <a:lnTo>
                    <a:pt x="2258" y="2411"/>
                  </a:lnTo>
                  <a:lnTo>
                    <a:pt x="2258" y="2406"/>
                  </a:lnTo>
                  <a:lnTo>
                    <a:pt x="2258" y="2399"/>
                  </a:lnTo>
                  <a:lnTo>
                    <a:pt x="2258" y="2393"/>
                  </a:lnTo>
                  <a:lnTo>
                    <a:pt x="2258" y="2386"/>
                  </a:lnTo>
                  <a:lnTo>
                    <a:pt x="2258" y="2381"/>
                  </a:lnTo>
                  <a:lnTo>
                    <a:pt x="2258" y="2374"/>
                  </a:lnTo>
                  <a:lnTo>
                    <a:pt x="2246" y="2379"/>
                  </a:lnTo>
                  <a:lnTo>
                    <a:pt x="2237" y="2388"/>
                  </a:lnTo>
                  <a:lnTo>
                    <a:pt x="2230" y="2402"/>
                  </a:lnTo>
                  <a:lnTo>
                    <a:pt x="2224" y="2415"/>
                  </a:lnTo>
                  <a:lnTo>
                    <a:pt x="2219" y="2431"/>
                  </a:lnTo>
                  <a:lnTo>
                    <a:pt x="2215" y="2449"/>
                  </a:lnTo>
                  <a:lnTo>
                    <a:pt x="2210" y="2470"/>
                  </a:lnTo>
                  <a:lnTo>
                    <a:pt x="2208" y="2490"/>
                  </a:lnTo>
                  <a:lnTo>
                    <a:pt x="2203" y="2511"/>
                  </a:lnTo>
                  <a:lnTo>
                    <a:pt x="2201" y="2531"/>
                  </a:lnTo>
                  <a:lnTo>
                    <a:pt x="2196" y="2552"/>
                  </a:lnTo>
                  <a:lnTo>
                    <a:pt x="2194" y="2570"/>
                  </a:lnTo>
                  <a:lnTo>
                    <a:pt x="2187" y="2588"/>
                  </a:lnTo>
                  <a:lnTo>
                    <a:pt x="2183" y="2604"/>
                  </a:lnTo>
                  <a:lnTo>
                    <a:pt x="2176" y="2615"/>
                  </a:lnTo>
                  <a:lnTo>
                    <a:pt x="2167" y="2627"/>
                  </a:lnTo>
                  <a:lnTo>
                    <a:pt x="2162" y="2629"/>
                  </a:lnTo>
                  <a:lnTo>
                    <a:pt x="2158" y="2633"/>
                  </a:lnTo>
                  <a:lnTo>
                    <a:pt x="2151" y="2636"/>
                  </a:lnTo>
                  <a:lnTo>
                    <a:pt x="2146" y="2638"/>
                  </a:lnTo>
                  <a:lnTo>
                    <a:pt x="2142" y="2638"/>
                  </a:lnTo>
                  <a:lnTo>
                    <a:pt x="2137" y="2638"/>
                  </a:lnTo>
                  <a:lnTo>
                    <a:pt x="2131" y="2638"/>
                  </a:lnTo>
                  <a:lnTo>
                    <a:pt x="2126" y="2638"/>
                  </a:lnTo>
                  <a:lnTo>
                    <a:pt x="2121" y="2638"/>
                  </a:lnTo>
                  <a:lnTo>
                    <a:pt x="2115" y="2636"/>
                  </a:lnTo>
                  <a:lnTo>
                    <a:pt x="2110" y="2633"/>
                  </a:lnTo>
                  <a:lnTo>
                    <a:pt x="2106" y="2633"/>
                  </a:lnTo>
                  <a:lnTo>
                    <a:pt x="2101" y="2631"/>
                  </a:lnTo>
                  <a:lnTo>
                    <a:pt x="2096" y="2627"/>
                  </a:lnTo>
                  <a:lnTo>
                    <a:pt x="2092" y="2624"/>
                  </a:lnTo>
                  <a:lnTo>
                    <a:pt x="2087" y="2622"/>
                  </a:lnTo>
                  <a:lnTo>
                    <a:pt x="2083" y="2618"/>
                  </a:lnTo>
                  <a:lnTo>
                    <a:pt x="2076" y="2611"/>
                  </a:lnTo>
                  <a:lnTo>
                    <a:pt x="2071" y="2604"/>
                  </a:lnTo>
                  <a:lnTo>
                    <a:pt x="2069" y="2597"/>
                  </a:lnTo>
                  <a:lnTo>
                    <a:pt x="2065" y="2588"/>
                  </a:lnTo>
                  <a:lnTo>
                    <a:pt x="2062" y="2581"/>
                  </a:lnTo>
                  <a:lnTo>
                    <a:pt x="2060" y="2572"/>
                  </a:lnTo>
                  <a:lnTo>
                    <a:pt x="2058" y="2563"/>
                  </a:lnTo>
                  <a:lnTo>
                    <a:pt x="2056" y="2552"/>
                  </a:lnTo>
                  <a:lnTo>
                    <a:pt x="2053" y="2543"/>
                  </a:lnTo>
                  <a:lnTo>
                    <a:pt x="2051" y="2533"/>
                  </a:lnTo>
                  <a:lnTo>
                    <a:pt x="2049" y="2522"/>
                  </a:lnTo>
                  <a:lnTo>
                    <a:pt x="2046" y="2511"/>
                  </a:lnTo>
                  <a:lnTo>
                    <a:pt x="2042" y="2502"/>
                  </a:lnTo>
                  <a:lnTo>
                    <a:pt x="2040" y="2490"/>
                  </a:lnTo>
                  <a:lnTo>
                    <a:pt x="2035" y="2479"/>
                  </a:lnTo>
                  <a:lnTo>
                    <a:pt x="2031" y="2486"/>
                  </a:lnTo>
                  <a:lnTo>
                    <a:pt x="2024" y="2495"/>
                  </a:lnTo>
                  <a:lnTo>
                    <a:pt x="2019" y="2502"/>
                  </a:lnTo>
                  <a:lnTo>
                    <a:pt x="2012" y="2508"/>
                  </a:lnTo>
                  <a:lnTo>
                    <a:pt x="2008" y="2515"/>
                  </a:lnTo>
                  <a:lnTo>
                    <a:pt x="2003" y="2522"/>
                  </a:lnTo>
                  <a:lnTo>
                    <a:pt x="1997" y="2529"/>
                  </a:lnTo>
                  <a:lnTo>
                    <a:pt x="1992" y="2536"/>
                  </a:lnTo>
                  <a:lnTo>
                    <a:pt x="1987" y="2540"/>
                  </a:lnTo>
                  <a:lnTo>
                    <a:pt x="1983" y="2545"/>
                  </a:lnTo>
                  <a:lnTo>
                    <a:pt x="1978" y="2549"/>
                  </a:lnTo>
                  <a:lnTo>
                    <a:pt x="1974" y="2554"/>
                  </a:lnTo>
                  <a:lnTo>
                    <a:pt x="1969" y="2558"/>
                  </a:lnTo>
                  <a:lnTo>
                    <a:pt x="1967" y="2561"/>
                  </a:lnTo>
                  <a:lnTo>
                    <a:pt x="1962" y="2561"/>
                  </a:lnTo>
                  <a:lnTo>
                    <a:pt x="1960" y="2563"/>
                  </a:lnTo>
                  <a:lnTo>
                    <a:pt x="1953" y="2563"/>
                  </a:lnTo>
                  <a:lnTo>
                    <a:pt x="1949" y="2561"/>
                  </a:lnTo>
                  <a:lnTo>
                    <a:pt x="1942" y="2561"/>
                  </a:lnTo>
                  <a:lnTo>
                    <a:pt x="1937" y="2558"/>
                  </a:lnTo>
                  <a:lnTo>
                    <a:pt x="1931" y="2558"/>
                  </a:lnTo>
                  <a:lnTo>
                    <a:pt x="1926" y="2556"/>
                  </a:lnTo>
                  <a:lnTo>
                    <a:pt x="1922" y="2554"/>
                  </a:lnTo>
                  <a:lnTo>
                    <a:pt x="1915" y="2552"/>
                  </a:lnTo>
                  <a:lnTo>
                    <a:pt x="1910" y="2549"/>
                  </a:lnTo>
                  <a:lnTo>
                    <a:pt x="1906" y="2545"/>
                  </a:lnTo>
                  <a:lnTo>
                    <a:pt x="1903" y="2543"/>
                  </a:lnTo>
                  <a:lnTo>
                    <a:pt x="1899" y="2538"/>
                  </a:lnTo>
                  <a:lnTo>
                    <a:pt x="1894" y="2533"/>
                  </a:lnTo>
                  <a:lnTo>
                    <a:pt x="1892" y="2531"/>
                  </a:lnTo>
                  <a:lnTo>
                    <a:pt x="1887" y="2527"/>
                  </a:lnTo>
                  <a:lnTo>
                    <a:pt x="1885" y="2520"/>
                  </a:lnTo>
                  <a:lnTo>
                    <a:pt x="1878" y="2508"/>
                  </a:lnTo>
                  <a:lnTo>
                    <a:pt x="1874" y="2497"/>
                  </a:lnTo>
                  <a:lnTo>
                    <a:pt x="1872" y="2483"/>
                  </a:lnTo>
                  <a:lnTo>
                    <a:pt x="1869" y="2470"/>
                  </a:lnTo>
                  <a:lnTo>
                    <a:pt x="1867" y="2454"/>
                  </a:lnTo>
                  <a:lnTo>
                    <a:pt x="1869" y="2438"/>
                  </a:lnTo>
                  <a:lnTo>
                    <a:pt x="1869" y="2424"/>
                  </a:lnTo>
                  <a:lnTo>
                    <a:pt x="1872" y="2409"/>
                  </a:lnTo>
                  <a:lnTo>
                    <a:pt x="1876" y="2393"/>
                  </a:lnTo>
                  <a:lnTo>
                    <a:pt x="1878" y="2377"/>
                  </a:lnTo>
                  <a:lnTo>
                    <a:pt x="1883" y="2363"/>
                  </a:lnTo>
                  <a:lnTo>
                    <a:pt x="1887" y="2347"/>
                  </a:lnTo>
                  <a:lnTo>
                    <a:pt x="1892" y="2336"/>
                  </a:lnTo>
                  <a:lnTo>
                    <a:pt x="1899" y="2322"/>
                  </a:lnTo>
                  <a:lnTo>
                    <a:pt x="1903" y="2313"/>
                  </a:lnTo>
                  <a:lnTo>
                    <a:pt x="1908" y="2304"/>
                  </a:lnTo>
                  <a:lnTo>
                    <a:pt x="1894" y="2311"/>
                  </a:lnTo>
                  <a:lnTo>
                    <a:pt x="1878" y="2322"/>
                  </a:lnTo>
                  <a:lnTo>
                    <a:pt x="1867" y="2334"/>
                  </a:lnTo>
                  <a:lnTo>
                    <a:pt x="1853" y="2345"/>
                  </a:lnTo>
                  <a:lnTo>
                    <a:pt x="1842" y="2356"/>
                  </a:lnTo>
                  <a:lnTo>
                    <a:pt x="1833" y="2370"/>
                  </a:lnTo>
                  <a:lnTo>
                    <a:pt x="1824" y="2384"/>
                  </a:lnTo>
                  <a:lnTo>
                    <a:pt x="1815" y="2397"/>
                  </a:lnTo>
                  <a:lnTo>
                    <a:pt x="1810" y="2411"/>
                  </a:lnTo>
                  <a:lnTo>
                    <a:pt x="1803" y="2424"/>
                  </a:lnTo>
                  <a:lnTo>
                    <a:pt x="1801" y="2438"/>
                  </a:lnTo>
                  <a:lnTo>
                    <a:pt x="1799" y="2449"/>
                  </a:lnTo>
                  <a:lnTo>
                    <a:pt x="1801" y="2463"/>
                  </a:lnTo>
                  <a:lnTo>
                    <a:pt x="1803" y="2477"/>
                  </a:lnTo>
                  <a:lnTo>
                    <a:pt x="1808" y="2488"/>
                  </a:lnTo>
                  <a:lnTo>
                    <a:pt x="1815" y="2499"/>
                  </a:lnTo>
                  <a:lnTo>
                    <a:pt x="1822" y="2508"/>
                  </a:lnTo>
                  <a:lnTo>
                    <a:pt x="1835" y="2522"/>
                  </a:lnTo>
                  <a:lnTo>
                    <a:pt x="1851" y="2536"/>
                  </a:lnTo>
                  <a:lnTo>
                    <a:pt x="1869" y="2552"/>
                  </a:lnTo>
                  <a:lnTo>
                    <a:pt x="1890" y="2570"/>
                  </a:lnTo>
                  <a:lnTo>
                    <a:pt x="1915" y="2588"/>
                  </a:lnTo>
                  <a:lnTo>
                    <a:pt x="1942" y="2606"/>
                  </a:lnTo>
                  <a:lnTo>
                    <a:pt x="1969" y="2627"/>
                  </a:lnTo>
                  <a:lnTo>
                    <a:pt x="1999" y="2647"/>
                  </a:lnTo>
                  <a:lnTo>
                    <a:pt x="2031" y="2665"/>
                  </a:lnTo>
                  <a:lnTo>
                    <a:pt x="2062" y="2686"/>
                  </a:lnTo>
                  <a:lnTo>
                    <a:pt x="2096" y="2704"/>
                  </a:lnTo>
                  <a:lnTo>
                    <a:pt x="2131" y="2722"/>
                  </a:lnTo>
                  <a:lnTo>
                    <a:pt x="2165" y="2738"/>
                  </a:lnTo>
                  <a:lnTo>
                    <a:pt x="2201" y="2754"/>
                  </a:lnTo>
                  <a:lnTo>
                    <a:pt x="2235" y="2770"/>
                  </a:lnTo>
                  <a:lnTo>
                    <a:pt x="2233" y="2756"/>
                  </a:lnTo>
                  <a:lnTo>
                    <a:pt x="2233" y="2745"/>
                  </a:lnTo>
                  <a:lnTo>
                    <a:pt x="2235" y="2731"/>
                  </a:lnTo>
                  <a:lnTo>
                    <a:pt x="2240" y="2718"/>
                  </a:lnTo>
                  <a:lnTo>
                    <a:pt x="2242" y="2702"/>
                  </a:lnTo>
                  <a:lnTo>
                    <a:pt x="2249" y="2688"/>
                  </a:lnTo>
                  <a:lnTo>
                    <a:pt x="2255" y="2674"/>
                  </a:lnTo>
                  <a:lnTo>
                    <a:pt x="2262" y="2661"/>
                  </a:lnTo>
                  <a:lnTo>
                    <a:pt x="2269" y="2647"/>
                  </a:lnTo>
                  <a:lnTo>
                    <a:pt x="2278" y="2636"/>
                  </a:lnTo>
                  <a:lnTo>
                    <a:pt x="2285" y="2624"/>
                  </a:lnTo>
                  <a:lnTo>
                    <a:pt x="2294" y="2615"/>
                  </a:lnTo>
                  <a:lnTo>
                    <a:pt x="2303" y="2608"/>
                  </a:lnTo>
                  <a:lnTo>
                    <a:pt x="2312" y="2604"/>
                  </a:lnTo>
                  <a:lnTo>
                    <a:pt x="2321" y="2599"/>
                  </a:lnTo>
                  <a:lnTo>
                    <a:pt x="2328" y="2599"/>
                  </a:lnTo>
                  <a:lnTo>
                    <a:pt x="2335" y="2602"/>
                  </a:lnTo>
                  <a:lnTo>
                    <a:pt x="2339" y="2602"/>
                  </a:lnTo>
                  <a:lnTo>
                    <a:pt x="2346" y="2604"/>
                  </a:lnTo>
                  <a:lnTo>
                    <a:pt x="2351" y="2606"/>
                  </a:lnTo>
                  <a:lnTo>
                    <a:pt x="2353" y="2608"/>
                  </a:lnTo>
                  <a:lnTo>
                    <a:pt x="2358" y="2613"/>
                  </a:lnTo>
                  <a:lnTo>
                    <a:pt x="2360" y="2615"/>
                  </a:lnTo>
                  <a:lnTo>
                    <a:pt x="2362" y="2620"/>
                  </a:lnTo>
                  <a:lnTo>
                    <a:pt x="2364" y="2622"/>
                  </a:lnTo>
                  <a:lnTo>
                    <a:pt x="2367" y="2627"/>
                  </a:lnTo>
                  <a:lnTo>
                    <a:pt x="2371" y="2629"/>
                  </a:lnTo>
                  <a:lnTo>
                    <a:pt x="2374" y="2631"/>
                  </a:lnTo>
                  <a:lnTo>
                    <a:pt x="2376" y="2636"/>
                  </a:lnTo>
                  <a:lnTo>
                    <a:pt x="2380" y="2638"/>
                  </a:lnTo>
                  <a:lnTo>
                    <a:pt x="2383" y="2640"/>
                  </a:lnTo>
                  <a:lnTo>
                    <a:pt x="2389" y="2640"/>
                  </a:lnTo>
                  <a:lnTo>
                    <a:pt x="2394" y="2643"/>
                  </a:lnTo>
                  <a:lnTo>
                    <a:pt x="2401" y="2643"/>
                  </a:lnTo>
                  <a:lnTo>
                    <a:pt x="2408" y="2645"/>
                  </a:lnTo>
                  <a:lnTo>
                    <a:pt x="2412" y="2645"/>
                  </a:lnTo>
                  <a:lnTo>
                    <a:pt x="2419" y="2645"/>
                  </a:lnTo>
                  <a:lnTo>
                    <a:pt x="2424" y="2645"/>
                  </a:lnTo>
                  <a:lnTo>
                    <a:pt x="2430" y="2645"/>
                  </a:lnTo>
                  <a:lnTo>
                    <a:pt x="2435" y="2645"/>
                  </a:lnTo>
                  <a:lnTo>
                    <a:pt x="2439" y="2643"/>
                  </a:lnTo>
                  <a:lnTo>
                    <a:pt x="2446" y="2643"/>
                  </a:lnTo>
                  <a:lnTo>
                    <a:pt x="2451" y="2640"/>
                  </a:lnTo>
                  <a:lnTo>
                    <a:pt x="2458" y="2638"/>
                  </a:lnTo>
                  <a:lnTo>
                    <a:pt x="2462" y="2638"/>
                  </a:lnTo>
                  <a:lnTo>
                    <a:pt x="2467" y="2636"/>
                  </a:lnTo>
                  <a:lnTo>
                    <a:pt x="2473" y="2633"/>
                  </a:lnTo>
                  <a:lnTo>
                    <a:pt x="2478" y="2629"/>
                  </a:lnTo>
                  <a:lnTo>
                    <a:pt x="2487" y="2624"/>
                  </a:lnTo>
                  <a:lnTo>
                    <a:pt x="2494" y="2620"/>
                  </a:lnTo>
                  <a:lnTo>
                    <a:pt x="2501" y="2615"/>
                  </a:lnTo>
                  <a:lnTo>
                    <a:pt x="2508" y="2611"/>
                  </a:lnTo>
                  <a:lnTo>
                    <a:pt x="2514" y="2606"/>
                  </a:lnTo>
                  <a:lnTo>
                    <a:pt x="2521" y="2602"/>
                  </a:lnTo>
                  <a:lnTo>
                    <a:pt x="2526" y="2595"/>
                  </a:lnTo>
                  <a:lnTo>
                    <a:pt x="2530" y="2588"/>
                  </a:lnTo>
                  <a:lnTo>
                    <a:pt x="2535" y="2581"/>
                  </a:lnTo>
                  <a:lnTo>
                    <a:pt x="2539" y="2574"/>
                  </a:lnTo>
                  <a:lnTo>
                    <a:pt x="2542" y="2568"/>
                  </a:lnTo>
                  <a:lnTo>
                    <a:pt x="2546" y="2561"/>
                  </a:lnTo>
                  <a:lnTo>
                    <a:pt x="2548" y="2552"/>
                  </a:lnTo>
                  <a:lnTo>
                    <a:pt x="2551" y="2543"/>
                  </a:lnTo>
                  <a:lnTo>
                    <a:pt x="2553" y="2533"/>
                  </a:lnTo>
                  <a:lnTo>
                    <a:pt x="2553" y="2524"/>
                  </a:lnTo>
                  <a:close/>
                  <a:moveTo>
                    <a:pt x="2260" y="2281"/>
                  </a:moveTo>
                  <a:lnTo>
                    <a:pt x="2246" y="2288"/>
                  </a:lnTo>
                  <a:lnTo>
                    <a:pt x="2235" y="2295"/>
                  </a:lnTo>
                  <a:lnTo>
                    <a:pt x="2221" y="2299"/>
                  </a:lnTo>
                  <a:lnTo>
                    <a:pt x="2210" y="2306"/>
                  </a:lnTo>
                  <a:lnTo>
                    <a:pt x="2196" y="2313"/>
                  </a:lnTo>
                  <a:lnTo>
                    <a:pt x="2185" y="2318"/>
                  </a:lnTo>
                  <a:lnTo>
                    <a:pt x="2174" y="2324"/>
                  </a:lnTo>
                  <a:lnTo>
                    <a:pt x="2162" y="2329"/>
                  </a:lnTo>
                  <a:lnTo>
                    <a:pt x="2153" y="2336"/>
                  </a:lnTo>
                  <a:lnTo>
                    <a:pt x="2142" y="2340"/>
                  </a:lnTo>
                  <a:lnTo>
                    <a:pt x="2133" y="2347"/>
                  </a:lnTo>
                  <a:lnTo>
                    <a:pt x="2124" y="2354"/>
                  </a:lnTo>
                  <a:lnTo>
                    <a:pt x="2115" y="2361"/>
                  </a:lnTo>
                  <a:lnTo>
                    <a:pt x="2108" y="2368"/>
                  </a:lnTo>
                  <a:lnTo>
                    <a:pt x="2101" y="2374"/>
                  </a:lnTo>
                  <a:lnTo>
                    <a:pt x="2096" y="2381"/>
                  </a:lnTo>
                  <a:lnTo>
                    <a:pt x="2092" y="2386"/>
                  </a:lnTo>
                  <a:lnTo>
                    <a:pt x="2090" y="2388"/>
                  </a:lnTo>
                  <a:lnTo>
                    <a:pt x="2087" y="2393"/>
                  </a:lnTo>
                  <a:lnTo>
                    <a:pt x="2085" y="2395"/>
                  </a:lnTo>
                  <a:lnTo>
                    <a:pt x="2085" y="2399"/>
                  </a:lnTo>
                  <a:lnTo>
                    <a:pt x="2083" y="2402"/>
                  </a:lnTo>
                  <a:lnTo>
                    <a:pt x="2081" y="2406"/>
                  </a:lnTo>
                  <a:lnTo>
                    <a:pt x="2081" y="2411"/>
                  </a:lnTo>
                  <a:lnTo>
                    <a:pt x="2078" y="2413"/>
                  </a:lnTo>
                  <a:lnTo>
                    <a:pt x="2076" y="2418"/>
                  </a:lnTo>
                  <a:lnTo>
                    <a:pt x="2076" y="2422"/>
                  </a:lnTo>
                  <a:lnTo>
                    <a:pt x="2074" y="2427"/>
                  </a:lnTo>
                  <a:lnTo>
                    <a:pt x="2074" y="2431"/>
                  </a:lnTo>
                  <a:lnTo>
                    <a:pt x="2071" y="2438"/>
                  </a:lnTo>
                  <a:lnTo>
                    <a:pt x="2071" y="2443"/>
                  </a:lnTo>
                  <a:lnTo>
                    <a:pt x="2069" y="2449"/>
                  </a:lnTo>
                  <a:lnTo>
                    <a:pt x="2071" y="2458"/>
                  </a:lnTo>
                  <a:lnTo>
                    <a:pt x="2071" y="2470"/>
                  </a:lnTo>
                  <a:lnTo>
                    <a:pt x="2074" y="2479"/>
                  </a:lnTo>
                  <a:lnTo>
                    <a:pt x="2076" y="2488"/>
                  </a:lnTo>
                  <a:lnTo>
                    <a:pt x="2078" y="2497"/>
                  </a:lnTo>
                  <a:lnTo>
                    <a:pt x="2081" y="2506"/>
                  </a:lnTo>
                  <a:lnTo>
                    <a:pt x="2085" y="2515"/>
                  </a:lnTo>
                  <a:lnTo>
                    <a:pt x="2087" y="2524"/>
                  </a:lnTo>
                  <a:lnTo>
                    <a:pt x="2092" y="2531"/>
                  </a:lnTo>
                  <a:lnTo>
                    <a:pt x="2096" y="2538"/>
                  </a:lnTo>
                  <a:lnTo>
                    <a:pt x="2103" y="2545"/>
                  </a:lnTo>
                  <a:lnTo>
                    <a:pt x="2108" y="2549"/>
                  </a:lnTo>
                  <a:lnTo>
                    <a:pt x="2115" y="2554"/>
                  </a:lnTo>
                  <a:lnTo>
                    <a:pt x="2121" y="2558"/>
                  </a:lnTo>
                  <a:lnTo>
                    <a:pt x="2131" y="2561"/>
                  </a:lnTo>
                  <a:lnTo>
                    <a:pt x="2140" y="2563"/>
                  </a:lnTo>
                  <a:lnTo>
                    <a:pt x="2151" y="2561"/>
                  </a:lnTo>
                  <a:lnTo>
                    <a:pt x="2160" y="2558"/>
                  </a:lnTo>
                  <a:lnTo>
                    <a:pt x="2167" y="2554"/>
                  </a:lnTo>
                  <a:lnTo>
                    <a:pt x="2171" y="2547"/>
                  </a:lnTo>
                  <a:lnTo>
                    <a:pt x="2176" y="2540"/>
                  </a:lnTo>
                  <a:lnTo>
                    <a:pt x="2178" y="2531"/>
                  </a:lnTo>
                  <a:lnTo>
                    <a:pt x="2180" y="2520"/>
                  </a:lnTo>
                  <a:lnTo>
                    <a:pt x="2183" y="2508"/>
                  </a:lnTo>
                  <a:lnTo>
                    <a:pt x="2185" y="2497"/>
                  </a:lnTo>
                  <a:lnTo>
                    <a:pt x="2185" y="2486"/>
                  </a:lnTo>
                  <a:lnTo>
                    <a:pt x="2185" y="2472"/>
                  </a:lnTo>
                  <a:lnTo>
                    <a:pt x="2187" y="2458"/>
                  </a:lnTo>
                  <a:lnTo>
                    <a:pt x="2190" y="2447"/>
                  </a:lnTo>
                  <a:lnTo>
                    <a:pt x="2190" y="2433"/>
                  </a:lnTo>
                  <a:lnTo>
                    <a:pt x="2194" y="2422"/>
                  </a:lnTo>
                  <a:lnTo>
                    <a:pt x="2196" y="2413"/>
                  </a:lnTo>
                  <a:lnTo>
                    <a:pt x="2201" y="2402"/>
                  </a:lnTo>
                  <a:lnTo>
                    <a:pt x="2205" y="2393"/>
                  </a:lnTo>
                  <a:lnTo>
                    <a:pt x="2208" y="2384"/>
                  </a:lnTo>
                  <a:lnTo>
                    <a:pt x="2212" y="2374"/>
                  </a:lnTo>
                  <a:lnTo>
                    <a:pt x="2217" y="2365"/>
                  </a:lnTo>
                  <a:lnTo>
                    <a:pt x="2219" y="2359"/>
                  </a:lnTo>
                  <a:lnTo>
                    <a:pt x="2224" y="2349"/>
                  </a:lnTo>
                  <a:lnTo>
                    <a:pt x="2228" y="2343"/>
                  </a:lnTo>
                  <a:lnTo>
                    <a:pt x="2230" y="2334"/>
                  </a:lnTo>
                  <a:lnTo>
                    <a:pt x="2235" y="2327"/>
                  </a:lnTo>
                  <a:lnTo>
                    <a:pt x="2240" y="2320"/>
                  </a:lnTo>
                  <a:lnTo>
                    <a:pt x="2242" y="2313"/>
                  </a:lnTo>
                  <a:lnTo>
                    <a:pt x="2246" y="2304"/>
                  </a:lnTo>
                  <a:lnTo>
                    <a:pt x="2251" y="2297"/>
                  </a:lnTo>
                  <a:lnTo>
                    <a:pt x="2255" y="2288"/>
                  </a:lnTo>
                  <a:lnTo>
                    <a:pt x="2260" y="2281"/>
                  </a:lnTo>
                  <a:close/>
                  <a:moveTo>
                    <a:pt x="1445" y="1368"/>
                  </a:moveTo>
                  <a:lnTo>
                    <a:pt x="1470" y="1366"/>
                  </a:lnTo>
                  <a:lnTo>
                    <a:pt x="1497" y="1363"/>
                  </a:lnTo>
                  <a:lnTo>
                    <a:pt x="1524" y="1363"/>
                  </a:lnTo>
                  <a:lnTo>
                    <a:pt x="1549" y="1366"/>
                  </a:lnTo>
                  <a:lnTo>
                    <a:pt x="1579" y="1368"/>
                  </a:lnTo>
                  <a:lnTo>
                    <a:pt x="1606" y="1370"/>
                  </a:lnTo>
                  <a:lnTo>
                    <a:pt x="1635" y="1375"/>
                  </a:lnTo>
                  <a:lnTo>
                    <a:pt x="1665" y="1379"/>
                  </a:lnTo>
                  <a:lnTo>
                    <a:pt x="1694" y="1386"/>
                  </a:lnTo>
                  <a:lnTo>
                    <a:pt x="1726" y="1393"/>
                  </a:lnTo>
                  <a:lnTo>
                    <a:pt x="1756" y="1402"/>
                  </a:lnTo>
                  <a:lnTo>
                    <a:pt x="1788" y="1411"/>
                  </a:lnTo>
                  <a:lnTo>
                    <a:pt x="1819" y="1422"/>
                  </a:lnTo>
                  <a:lnTo>
                    <a:pt x="1851" y="1431"/>
                  </a:lnTo>
                  <a:lnTo>
                    <a:pt x="1883" y="1445"/>
                  </a:lnTo>
                  <a:lnTo>
                    <a:pt x="1915" y="1459"/>
                  </a:lnTo>
                  <a:lnTo>
                    <a:pt x="1915" y="1447"/>
                  </a:lnTo>
                  <a:lnTo>
                    <a:pt x="1912" y="1438"/>
                  </a:lnTo>
                  <a:lnTo>
                    <a:pt x="1910" y="1429"/>
                  </a:lnTo>
                  <a:lnTo>
                    <a:pt x="1910" y="1418"/>
                  </a:lnTo>
                  <a:lnTo>
                    <a:pt x="1908" y="1409"/>
                  </a:lnTo>
                  <a:lnTo>
                    <a:pt x="1906" y="1400"/>
                  </a:lnTo>
                  <a:lnTo>
                    <a:pt x="1906" y="1391"/>
                  </a:lnTo>
                  <a:lnTo>
                    <a:pt x="1903" y="1379"/>
                  </a:lnTo>
                  <a:lnTo>
                    <a:pt x="1903" y="1370"/>
                  </a:lnTo>
                  <a:lnTo>
                    <a:pt x="1901" y="1361"/>
                  </a:lnTo>
                  <a:lnTo>
                    <a:pt x="1899" y="1350"/>
                  </a:lnTo>
                  <a:lnTo>
                    <a:pt x="1899" y="1341"/>
                  </a:lnTo>
                  <a:lnTo>
                    <a:pt x="1897" y="1331"/>
                  </a:lnTo>
                  <a:lnTo>
                    <a:pt x="1897" y="1320"/>
                  </a:lnTo>
                  <a:lnTo>
                    <a:pt x="1894" y="1311"/>
                  </a:lnTo>
                  <a:lnTo>
                    <a:pt x="1892" y="1300"/>
                  </a:lnTo>
                  <a:lnTo>
                    <a:pt x="1867" y="1291"/>
                  </a:lnTo>
                  <a:lnTo>
                    <a:pt x="1842" y="1279"/>
                  </a:lnTo>
                  <a:lnTo>
                    <a:pt x="1815" y="1270"/>
                  </a:lnTo>
                  <a:lnTo>
                    <a:pt x="1790" y="1261"/>
                  </a:lnTo>
                  <a:lnTo>
                    <a:pt x="1763" y="1254"/>
                  </a:lnTo>
                  <a:lnTo>
                    <a:pt x="1735" y="1245"/>
                  </a:lnTo>
                  <a:lnTo>
                    <a:pt x="1708" y="1238"/>
                  </a:lnTo>
                  <a:lnTo>
                    <a:pt x="1681" y="1234"/>
                  </a:lnTo>
                  <a:lnTo>
                    <a:pt x="1654" y="1227"/>
                  </a:lnTo>
                  <a:lnTo>
                    <a:pt x="1626" y="1222"/>
                  </a:lnTo>
                  <a:lnTo>
                    <a:pt x="1599" y="1220"/>
                  </a:lnTo>
                  <a:lnTo>
                    <a:pt x="1572" y="1218"/>
                  </a:lnTo>
                  <a:lnTo>
                    <a:pt x="1542" y="1216"/>
                  </a:lnTo>
                  <a:lnTo>
                    <a:pt x="1515" y="1216"/>
                  </a:lnTo>
                  <a:lnTo>
                    <a:pt x="1485" y="1216"/>
                  </a:lnTo>
                  <a:lnTo>
                    <a:pt x="1456" y="1218"/>
                  </a:lnTo>
                  <a:lnTo>
                    <a:pt x="1381" y="1222"/>
                  </a:lnTo>
                  <a:lnTo>
                    <a:pt x="1304" y="1232"/>
                  </a:lnTo>
                  <a:lnTo>
                    <a:pt x="1227" y="1241"/>
                  </a:lnTo>
                  <a:lnTo>
                    <a:pt x="1149" y="1257"/>
                  </a:lnTo>
                  <a:lnTo>
                    <a:pt x="1074" y="1272"/>
                  </a:lnTo>
                  <a:lnTo>
                    <a:pt x="1004" y="1295"/>
                  </a:lnTo>
                  <a:lnTo>
                    <a:pt x="934" y="1320"/>
                  </a:lnTo>
                  <a:lnTo>
                    <a:pt x="870" y="1350"/>
                  </a:lnTo>
                  <a:lnTo>
                    <a:pt x="809" y="1384"/>
                  </a:lnTo>
                  <a:lnTo>
                    <a:pt x="754" y="1422"/>
                  </a:lnTo>
                  <a:lnTo>
                    <a:pt x="704" y="1466"/>
                  </a:lnTo>
                  <a:lnTo>
                    <a:pt x="663" y="1513"/>
                  </a:lnTo>
                  <a:lnTo>
                    <a:pt x="629" y="1568"/>
                  </a:lnTo>
                  <a:lnTo>
                    <a:pt x="602" y="1627"/>
                  </a:lnTo>
                  <a:lnTo>
                    <a:pt x="584" y="1693"/>
                  </a:lnTo>
                  <a:lnTo>
                    <a:pt x="577" y="1765"/>
                  </a:lnTo>
                  <a:lnTo>
                    <a:pt x="577" y="1770"/>
                  </a:lnTo>
                  <a:lnTo>
                    <a:pt x="577" y="1775"/>
                  </a:lnTo>
                  <a:lnTo>
                    <a:pt x="577" y="1781"/>
                  </a:lnTo>
                  <a:lnTo>
                    <a:pt x="579" y="1786"/>
                  </a:lnTo>
                  <a:lnTo>
                    <a:pt x="579" y="1790"/>
                  </a:lnTo>
                  <a:lnTo>
                    <a:pt x="579" y="1795"/>
                  </a:lnTo>
                  <a:lnTo>
                    <a:pt x="579" y="1800"/>
                  </a:lnTo>
                  <a:lnTo>
                    <a:pt x="581" y="1804"/>
                  </a:lnTo>
                  <a:lnTo>
                    <a:pt x="581" y="1811"/>
                  </a:lnTo>
                  <a:lnTo>
                    <a:pt x="584" y="1815"/>
                  </a:lnTo>
                  <a:lnTo>
                    <a:pt x="584" y="1820"/>
                  </a:lnTo>
                  <a:lnTo>
                    <a:pt x="586" y="1825"/>
                  </a:lnTo>
                  <a:lnTo>
                    <a:pt x="588" y="1829"/>
                  </a:lnTo>
                  <a:lnTo>
                    <a:pt x="588" y="1834"/>
                  </a:lnTo>
                  <a:lnTo>
                    <a:pt x="591" y="1840"/>
                  </a:lnTo>
                  <a:lnTo>
                    <a:pt x="593" y="1845"/>
                  </a:lnTo>
                  <a:lnTo>
                    <a:pt x="616" y="1829"/>
                  </a:lnTo>
                  <a:lnTo>
                    <a:pt x="636" y="1813"/>
                  </a:lnTo>
                  <a:lnTo>
                    <a:pt x="661" y="1800"/>
                  </a:lnTo>
                  <a:lnTo>
                    <a:pt x="684" y="1786"/>
                  </a:lnTo>
                  <a:lnTo>
                    <a:pt x="706" y="1772"/>
                  </a:lnTo>
                  <a:lnTo>
                    <a:pt x="729" y="1759"/>
                  </a:lnTo>
                  <a:lnTo>
                    <a:pt x="754" y="1745"/>
                  </a:lnTo>
                  <a:lnTo>
                    <a:pt x="777" y="1731"/>
                  </a:lnTo>
                  <a:lnTo>
                    <a:pt x="802" y="1720"/>
                  </a:lnTo>
                  <a:lnTo>
                    <a:pt x="824" y="1709"/>
                  </a:lnTo>
                  <a:lnTo>
                    <a:pt x="849" y="1700"/>
                  </a:lnTo>
                  <a:lnTo>
                    <a:pt x="872" y="1688"/>
                  </a:lnTo>
                  <a:lnTo>
                    <a:pt x="895" y="1679"/>
                  </a:lnTo>
                  <a:lnTo>
                    <a:pt x="920" y="1672"/>
                  </a:lnTo>
                  <a:lnTo>
                    <a:pt x="943" y="1663"/>
                  </a:lnTo>
                  <a:lnTo>
                    <a:pt x="965" y="1656"/>
                  </a:lnTo>
                  <a:lnTo>
                    <a:pt x="977" y="1625"/>
                  </a:lnTo>
                  <a:lnTo>
                    <a:pt x="993" y="1593"/>
                  </a:lnTo>
                  <a:lnTo>
                    <a:pt x="1008" y="1566"/>
                  </a:lnTo>
                  <a:lnTo>
                    <a:pt x="1027" y="1543"/>
                  </a:lnTo>
                  <a:lnTo>
                    <a:pt x="1049" y="1520"/>
                  </a:lnTo>
                  <a:lnTo>
                    <a:pt x="1070" y="1500"/>
                  </a:lnTo>
                  <a:lnTo>
                    <a:pt x="1095" y="1481"/>
                  </a:lnTo>
                  <a:lnTo>
                    <a:pt x="1122" y="1466"/>
                  </a:lnTo>
                  <a:lnTo>
                    <a:pt x="1149" y="1452"/>
                  </a:lnTo>
                  <a:lnTo>
                    <a:pt x="1177" y="1438"/>
                  </a:lnTo>
                  <a:lnTo>
                    <a:pt x="1206" y="1427"/>
                  </a:lnTo>
                  <a:lnTo>
                    <a:pt x="1238" y="1418"/>
                  </a:lnTo>
                  <a:lnTo>
                    <a:pt x="1270" y="1406"/>
                  </a:lnTo>
                  <a:lnTo>
                    <a:pt x="1301" y="1397"/>
                  </a:lnTo>
                  <a:lnTo>
                    <a:pt x="1336" y="1391"/>
                  </a:lnTo>
                  <a:lnTo>
                    <a:pt x="1370" y="1384"/>
                  </a:lnTo>
                  <a:lnTo>
                    <a:pt x="1365" y="1377"/>
                  </a:lnTo>
                  <a:lnTo>
                    <a:pt x="1358" y="1370"/>
                  </a:lnTo>
                  <a:lnTo>
                    <a:pt x="1354" y="1366"/>
                  </a:lnTo>
                  <a:lnTo>
                    <a:pt x="1349" y="1359"/>
                  </a:lnTo>
                  <a:lnTo>
                    <a:pt x="1342" y="1354"/>
                  </a:lnTo>
                  <a:lnTo>
                    <a:pt x="1338" y="1350"/>
                  </a:lnTo>
                  <a:lnTo>
                    <a:pt x="1333" y="1347"/>
                  </a:lnTo>
                  <a:lnTo>
                    <a:pt x="1326" y="1343"/>
                  </a:lnTo>
                  <a:lnTo>
                    <a:pt x="1322" y="1338"/>
                  </a:lnTo>
                  <a:lnTo>
                    <a:pt x="1317" y="1336"/>
                  </a:lnTo>
                  <a:lnTo>
                    <a:pt x="1315" y="1331"/>
                  </a:lnTo>
                  <a:lnTo>
                    <a:pt x="1311" y="1329"/>
                  </a:lnTo>
                  <a:lnTo>
                    <a:pt x="1308" y="1325"/>
                  </a:lnTo>
                  <a:lnTo>
                    <a:pt x="1304" y="1322"/>
                  </a:lnTo>
                  <a:lnTo>
                    <a:pt x="1301" y="1320"/>
                  </a:lnTo>
                  <a:lnTo>
                    <a:pt x="1299" y="1318"/>
                  </a:lnTo>
                  <a:lnTo>
                    <a:pt x="1299" y="1313"/>
                  </a:lnTo>
                  <a:lnTo>
                    <a:pt x="1301" y="1309"/>
                  </a:lnTo>
                  <a:lnTo>
                    <a:pt x="1304" y="1304"/>
                  </a:lnTo>
                  <a:lnTo>
                    <a:pt x="1306" y="1297"/>
                  </a:lnTo>
                  <a:lnTo>
                    <a:pt x="1311" y="1291"/>
                  </a:lnTo>
                  <a:lnTo>
                    <a:pt x="1315" y="1286"/>
                  </a:lnTo>
                  <a:lnTo>
                    <a:pt x="1320" y="1279"/>
                  </a:lnTo>
                  <a:lnTo>
                    <a:pt x="1324" y="1272"/>
                  </a:lnTo>
                  <a:lnTo>
                    <a:pt x="1329" y="1268"/>
                  </a:lnTo>
                  <a:lnTo>
                    <a:pt x="1333" y="1261"/>
                  </a:lnTo>
                  <a:lnTo>
                    <a:pt x="1336" y="1257"/>
                  </a:lnTo>
                  <a:lnTo>
                    <a:pt x="1340" y="1252"/>
                  </a:lnTo>
                  <a:lnTo>
                    <a:pt x="1342" y="1247"/>
                  </a:lnTo>
                  <a:lnTo>
                    <a:pt x="1345" y="1245"/>
                  </a:lnTo>
                  <a:lnTo>
                    <a:pt x="1347" y="1245"/>
                  </a:lnTo>
                  <a:lnTo>
                    <a:pt x="1347" y="1243"/>
                  </a:lnTo>
                  <a:lnTo>
                    <a:pt x="1356" y="1250"/>
                  </a:lnTo>
                  <a:lnTo>
                    <a:pt x="1363" y="1254"/>
                  </a:lnTo>
                  <a:lnTo>
                    <a:pt x="1372" y="1261"/>
                  </a:lnTo>
                  <a:lnTo>
                    <a:pt x="1379" y="1268"/>
                  </a:lnTo>
                  <a:lnTo>
                    <a:pt x="1386" y="1275"/>
                  </a:lnTo>
                  <a:lnTo>
                    <a:pt x="1392" y="1282"/>
                  </a:lnTo>
                  <a:lnTo>
                    <a:pt x="1399" y="1288"/>
                  </a:lnTo>
                  <a:lnTo>
                    <a:pt x="1406" y="1295"/>
                  </a:lnTo>
                  <a:lnTo>
                    <a:pt x="1410" y="1304"/>
                  </a:lnTo>
                  <a:lnTo>
                    <a:pt x="1417" y="1311"/>
                  </a:lnTo>
                  <a:lnTo>
                    <a:pt x="1422" y="1320"/>
                  </a:lnTo>
                  <a:lnTo>
                    <a:pt x="1426" y="1329"/>
                  </a:lnTo>
                  <a:lnTo>
                    <a:pt x="1433" y="1338"/>
                  </a:lnTo>
                  <a:lnTo>
                    <a:pt x="1438" y="1347"/>
                  </a:lnTo>
                  <a:lnTo>
                    <a:pt x="1440" y="1356"/>
                  </a:lnTo>
                  <a:lnTo>
                    <a:pt x="1445" y="1368"/>
                  </a:lnTo>
                  <a:close/>
                  <a:moveTo>
                    <a:pt x="2051" y="1597"/>
                  </a:moveTo>
                  <a:lnTo>
                    <a:pt x="2046" y="1595"/>
                  </a:lnTo>
                  <a:lnTo>
                    <a:pt x="2040" y="1593"/>
                  </a:lnTo>
                  <a:lnTo>
                    <a:pt x="2035" y="1591"/>
                  </a:lnTo>
                  <a:lnTo>
                    <a:pt x="2031" y="1588"/>
                  </a:lnTo>
                  <a:lnTo>
                    <a:pt x="2024" y="1586"/>
                  </a:lnTo>
                  <a:lnTo>
                    <a:pt x="2019" y="1584"/>
                  </a:lnTo>
                  <a:lnTo>
                    <a:pt x="2015" y="1579"/>
                  </a:lnTo>
                  <a:lnTo>
                    <a:pt x="2008" y="1577"/>
                  </a:lnTo>
                  <a:lnTo>
                    <a:pt x="2003" y="1575"/>
                  </a:lnTo>
                  <a:lnTo>
                    <a:pt x="1997" y="1572"/>
                  </a:lnTo>
                  <a:lnTo>
                    <a:pt x="1992" y="1570"/>
                  </a:lnTo>
                  <a:lnTo>
                    <a:pt x="1987" y="1566"/>
                  </a:lnTo>
                  <a:lnTo>
                    <a:pt x="1981" y="1563"/>
                  </a:lnTo>
                  <a:lnTo>
                    <a:pt x="1976" y="1561"/>
                  </a:lnTo>
                  <a:lnTo>
                    <a:pt x="1969" y="1559"/>
                  </a:lnTo>
                  <a:lnTo>
                    <a:pt x="1965" y="1556"/>
                  </a:lnTo>
                  <a:lnTo>
                    <a:pt x="1965" y="1559"/>
                  </a:lnTo>
                  <a:lnTo>
                    <a:pt x="1965" y="1561"/>
                  </a:lnTo>
                  <a:lnTo>
                    <a:pt x="1965" y="1563"/>
                  </a:lnTo>
                  <a:lnTo>
                    <a:pt x="1965" y="1566"/>
                  </a:lnTo>
                  <a:lnTo>
                    <a:pt x="1965" y="1570"/>
                  </a:lnTo>
                  <a:lnTo>
                    <a:pt x="1965" y="1572"/>
                  </a:lnTo>
                  <a:lnTo>
                    <a:pt x="1965" y="1575"/>
                  </a:lnTo>
                  <a:lnTo>
                    <a:pt x="1965" y="1577"/>
                  </a:lnTo>
                  <a:lnTo>
                    <a:pt x="1967" y="1579"/>
                  </a:lnTo>
                  <a:lnTo>
                    <a:pt x="1967" y="1584"/>
                  </a:lnTo>
                  <a:lnTo>
                    <a:pt x="1967" y="1586"/>
                  </a:lnTo>
                  <a:lnTo>
                    <a:pt x="1967" y="1588"/>
                  </a:lnTo>
                  <a:lnTo>
                    <a:pt x="1967" y="1591"/>
                  </a:lnTo>
                  <a:lnTo>
                    <a:pt x="1967" y="1593"/>
                  </a:lnTo>
                  <a:lnTo>
                    <a:pt x="1967" y="1595"/>
                  </a:lnTo>
                  <a:lnTo>
                    <a:pt x="1967" y="1597"/>
                  </a:lnTo>
                  <a:lnTo>
                    <a:pt x="1974" y="1597"/>
                  </a:lnTo>
                  <a:lnTo>
                    <a:pt x="1978" y="1597"/>
                  </a:lnTo>
                  <a:lnTo>
                    <a:pt x="1985" y="1597"/>
                  </a:lnTo>
                  <a:lnTo>
                    <a:pt x="1990" y="1600"/>
                  </a:lnTo>
                  <a:lnTo>
                    <a:pt x="1994" y="1600"/>
                  </a:lnTo>
                  <a:lnTo>
                    <a:pt x="2001" y="1600"/>
                  </a:lnTo>
                  <a:lnTo>
                    <a:pt x="2006" y="1600"/>
                  </a:lnTo>
                  <a:lnTo>
                    <a:pt x="2010" y="1600"/>
                  </a:lnTo>
                  <a:lnTo>
                    <a:pt x="2015" y="1600"/>
                  </a:lnTo>
                  <a:lnTo>
                    <a:pt x="2021" y="1600"/>
                  </a:lnTo>
                  <a:lnTo>
                    <a:pt x="2026" y="1600"/>
                  </a:lnTo>
                  <a:lnTo>
                    <a:pt x="2031" y="1600"/>
                  </a:lnTo>
                  <a:lnTo>
                    <a:pt x="2035" y="1597"/>
                  </a:lnTo>
                  <a:lnTo>
                    <a:pt x="2040" y="1597"/>
                  </a:lnTo>
                  <a:lnTo>
                    <a:pt x="2046" y="1597"/>
                  </a:lnTo>
                  <a:lnTo>
                    <a:pt x="2051" y="1597"/>
                  </a:lnTo>
                  <a:close/>
                  <a:moveTo>
                    <a:pt x="1390" y="1413"/>
                  </a:moveTo>
                  <a:lnTo>
                    <a:pt x="1361" y="1418"/>
                  </a:lnTo>
                  <a:lnTo>
                    <a:pt x="1333" y="1425"/>
                  </a:lnTo>
                  <a:lnTo>
                    <a:pt x="1306" y="1431"/>
                  </a:lnTo>
                  <a:lnTo>
                    <a:pt x="1279" y="1438"/>
                  </a:lnTo>
                  <a:lnTo>
                    <a:pt x="1254" y="1447"/>
                  </a:lnTo>
                  <a:lnTo>
                    <a:pt x="1229" y="1456"/>
                  </a:lnTo>
                  <a:lnTo>
                    <a:pt x="1204" y="1468"/>
                  </a:lnTo>
                  <a:lnTo>
                    <a:pt x="1181" y="1479"/>
                  </a:lnTo>
                  <a:lnTo>
                    <a:pt x="1161" y="1493"/>
                  </a:lnTo>
                  <a:lnTo>
                    <a:pt x="1140" y="1509"/>
                  </a:lnTo>
                  <a:lnTo>
                    <a:pt x="1122" y="1525"/>
                  </a:lnTo>
                  <a:lnTo>
                    <a:pt x="1104" y="1543"/>
                  </a:lnTo>
                  <a:lnTo>
                    <a:pt x="1090" y="1563"/>
                  </a:lnTo>
                  <a:lnTo>
                    <a:pt x="1077" y="1586"/>
                  </a:lnTo>
                  <a:lnTo>
                    <a:pt x="1068" y="1611"/>
                  </a:lnTo>
                  <a:lnTo>
                    <a:pt x="1058" y="1638"/>
                  </a:lnTo>
                  <a:lnTo>
                    <a:pt x="1063" y="1638"/>
                  </a:lnTo>
                  <a:lnTo>
                    <a:pt x="1070" y="1636"/>
                  </a:lnTo>
                  <a:lnTo>
                    <a:pt x="1074" y="1636"/>
                  </a:lnTo>
                  <a:lnTo>
                    <a:pt x="1081" y="1636"/>
                  </a:lnTo>
                  <a:lnTo>
                    <a:pt x="1086" y="1636"/>
                  </a:lnTo>
                  <a:lnTo>
                    <a:pt x="1090" y="1636"/>
                  </a:lnTo>
                  <a:lnTo>
                    <a:pt x="1097" y="1636"/>
                  </a:lnTo>
                  <a:lnTo>
                    <a:pt x="1102" y="1636"/>
                  </a:lnTo>
                  <a:lnTo>
                    <a:pt x="1106" y="1638"/>
                  </a:lnTo>
                  <a:lnTo>
                    <a:pt x="1111" y="1638"/>
                  </a:lnTo>
                  <a:lnTo>
                    <a:pt x="1117" y="1638"/>
                  </a:lnTo>
                  <a:lnTo>
                    <a:pt x="1122" y="1638"/>
                  </a:lnTo>
                  <a:lnTo>
                    <a:pt x="1127" y="1641"/>
                  </a:lnTo>
                  <a:lnTo>
                    <a:pt x="1131" y="1641"/>
                  </a:lnTo>
                  <a:lnTo>
                    <a:pt x="1136" y="1641"/>
                  </a:lnTo>
                  <a:lnTo>
                    <a:pt x="1142" y="1643"/>
                  </a:lnTo>
                  <a:lnTo>
                    <a:pt x="1156" y="1645"/>
                  </a:lnTo>
                  <a:lnTo>
                    <a:pt x="1172" y="1650"/>
                  </a:lnTo>
                  <a:lnTo>
                    <a:pt x="1186" y="1652"/>
                  </a:lnTo>
                  <a:lnTo>
                    <a:pt x="1199" y="1656"/>
                  </a:lnTo>
                  <a:lnTo>
                    <a:pt x="1213" y="1661"/>
                  </a:lnTo>
                  <a:lnTo>
                    <a:pt x="1224" y="1663"/>
                  </a:lnTo>
                  <a:lnTo>
                    <a:pt x="1236" y="1670"/>
                  </a:lnTo>
                  <a:lnTo>
                    <a:pt x="1247" y="1675"/>
                  </a:lnTo>
                  <a:lnTo>
                    <a:pt x="1258" y="1681"/>
                  </a:lnTo>
                  <a:lnTo>
                    <a:pt x="1270" y="1690"/>
                  </a:lnTo>
                  <a:lnTo>
                    <a:pt x="1279" y="1700"/>
                  </a:lnTo>
                  <a:lnTo>
                    <a:pt x="1290" y="1709"/>
                  </a:lnTo>
                  <a:lnTo>
                    <a:pt x="1299" y="1720"/>
                  </a:lnTo>
                  <a:lnTo>
                    <a:pt x="1311" y="1734"/>
                  </a:lnTo>
                  <a:lnTo>
                    <a:pt x="1322" y="1750"/>
                  </a:lnTo>
                  <a:lnTo>
                    <a:pt x="1333" y="1765"/>
                  </a:lnTo>
                  <a:lnTo>
                    <a:pt x="1333" y="1756"/>
                  </a:lnTo>
                  <a:lnTo>
                    <a:pt x="1336" y="1745"/>
                  </a:lnTo>
                  <a:lnTo>
                    <a:pt x="1336" y="1734"/>
                  </a:lnTo>
                  <a:lnTo>
                    <a:pt x="1340" y="1722"/>
                  </a:lnTo>
                  <a:lnTo>
                    <a:pt x="1345" y="1709"/>
                  </a:lnTo>
                  <a:lnTo>
                    <a:pt x="1349" y="1695"/>
                  </a:lnTo>
                  <a:lnTo>
                    <a:pt x="1354" y="1684"/>
                  </a:lnTo>
                  <a:lnTo>
                    <a:pt x="1361" y="1670"/>
                  </a:lnTo>
                  <a:lnTo>
                    <a:pt x="1367" y="1659"/>
                  </a:lnTo>
                  <a:lnTo>
                    <a:pt x="1376" y="1647"/>
                  </a:lnTo>
                  <a:lnTo>
                    <a:pt x="1386" y="1638"/>
                  </a:lnTo>
                  <a:lnTo>
                    <a:pt x="1395" y="1629"/>
                  </a:lnTo>
                  <a:lnTo>
                    <a:pt x="1406" y="1620"/>
                  </a:lnTo>
                  <a:lnTo>
                    <a:pt x="1417" y="1616"/>
                  </a:lnTo>
                  <a:lnTo>
                    <a:pt x="1429" y="1611"/>
                  </a:lnTo>
                  <a:lnTo>
                    <a:pt x="1442" y="1609"/>
                  </a:lnTo>
                  <a:lnTo>
                    <a:pt x="1449" y="1609"/>
                  </a:lnTo>
                  <a:lnTo>
                    <a:pt x="1456" y="1609"/>
                  </a:lnTo>
                  <a:lnTo>
                    <a:pt x="1463" y="1613"/>
                  </a:lnTo>
                  <a:lnTo>
                    <a:pt x="1470" y="1616"/>
                  </a:lnTo>
                  <a:lnTo>
                    <a:pt x="1474" y="1622"/>
                  </a:lnTo>
                  <a:lnTo>
                    <a:pt x="1479" y="1627"/>
                  </a:lnTo>
                  <a:lnTo>
                    <a:pt x="1483" y="1634"/>
                  </a:lnTo>
                  <a:lnTo>
                    <a:pt x="1488" y="1641"/>
                  </a:lnTo>
                  <a:lnTo>
                    <a:pt x="1492" y="1647"/>
                  </a:lnTo>
                  <a:lnTo>
                    <a:pt x="1497" y="1654"/>
                  </a:lnTo>
                  <a:lnTo>
                    <a:pt x="1501" y="1661"/>
                  </a:lnTo>
                  <a:lnTo>
                    <a:pt x="1506" y="1668"/>
                  </a:lnTo>
                  <a:lnTo>
                    <a:pt x="1513" y="1675"/>
                  </a:lnTo>
                  <a:lnTo>
                    <a:pt x="1517" y="1679"/>
                  </a:lnTo>
                  <a:lnTo>
                    <a:pt x="1524" y="1684"/>
                  </a:lnTo>
                  <a:lnTo>
                    <a:pt x="1533" y="1686"/>
                  </a:lnTo>
                  <a:lnTo>
                    <a:pt x="1547" y="1693"/>
                  </a:lnTo>
                  <a:lnTo>
                    <a:pt x="1563" y="1695"/>
                  </a:lnTo>
                  <a:lnTo>
                    <a:pt x="1576" y="1697"/>
                  </a:lnTo>
                  <a:lnTo>
                    <a:pt x="1590" y="1700"/>
                  </a:lnTo>
                  <a:lnTo>
                    <a:pt x="1606" y="1700"/>
                  </a:lnTo>
                  <a:lnTo>
                    <a:pt x="1619" y="1700"/>
                  </a:lnTo>
                  <a:lnTo>
                    <a:pt x="1633" y="1697"/>
                  </a:lnTo>
                  <a:lnTo>
                    <a:pt x="1647" y="1693"/>
                  </a:lnTo>
                  <a:lnTo>
                    <a:pt x="1660" y="1690"/>
                  </a:lnTo>
                  <a:lnTo>
                    <a:pt x="1672" y="1684"/>
                  </a:lnTo>
                  <a:lnTo>
                    <a:pt x="1685" y="1677"/>
                  </a:lnTo>
                  <a:lnTo>
                    <a:pt x="1697" y="1670"/>
                  </a:lnTo>
                  <a:lnTo>
                    <a:pt x="1708" y="1661"/>
                  </a:lnTo>
                  <a:lnTo>
                    <a:pt x="1719" y="1652"/>
                  </a:lnTo>
                  <a:lnTo>
                    <a:pt x="1728" y="1643"/>
                  </a:lnTo>
                  <a:lnTo>
                    <a:pt x="1738" y="1631"/>
                  </a:lnTo>
                  <a:lnTo>
                    <a:pt x="1719" y="1627"/>
                  </a:lnTo>
                  <a:lnTo>
                    <a:pt x="1701" y="1622"/>
                  </a:lnTo>
                  <a:lnTo>
                    <a:pt x="1685" y="1618"/>
                  </a:lnTo>
                  <a:lnTo>
                    <a:pt x="1672" y="1613"/>
                  </a:lnTo>
                  <a:lnTo>
                    <a:pt x="1660" y="1611"/>
                  </a:lnTo>
                  <a:lnTo>
                    <a:pt x="1649" y="1606"/>
                  </a:lnTo>
                  <a:lnTo>
                    <a:pt x="1638" y="1602"/>
                  </a:lnTo>
                  <a:lnTo>
                    <a:pt x="1626" y="1600"/>
                  </a:lnTo>
                  <a:lnTo>
                    <a:pt x="1615" y="1597"/>
                  </a:lnTo>
                  <a:lnTo>
                    <a:pt x="1604" y="1595"/>
                  </a:lnTo>
                  <a:lnTo>
                    <a:pt x="1592" y="1595"/>
                  </a:lnTo>
                  <a:lnTo>
                    <a:pt x="1576" y="1595"/>
                  </a:lnTo>
                  <a:lnTo>
                    <a:pt x="1560" y="1595"/>
                  </a:lnTo>
                  <a:lnTo>
                    <a:pt x="1542" y="1597"/>
                  </a:lnTo>
                  <a:lnTo>
                    <a:pt x="1522" y="1602"/>
                  </a:lnTo>
                  <a:lnTo>
                    <a:pt x="1499" y="1609"/>
                  </a:lnTo>
                  <a:lnTo>
                    <a:pt x="1490" y="1575"/>
                  </a:lnTo>
                  <a:lnTo>
                    <a:pt x="1495" y="1568"/>
                  </a:lnTo>
                  <a:lnTo>
                    <a:pt x="1499" y="1561"/>
                  </a:lnTo>
                  <a:lnTo>
                    <a:pt x="1504" y="1556"/>
                  </a:lnTo>
                  <a:lnTo>
                    <a:pt x="1510" y="1550"/>
                  </a:lnTo>
                  <a:lnTo>
                    <a:pt x="1517" y="1543"/>
                  </a:lnTo>
                  <a:lnTo>
                    <a:pt x="1524" y="1538"/>
                  </a:lnTo>
                  <a:lnTo>
                    <a:pt x="1531" y="1531"/>
                  </a:lnTo>
                  <a:lnTo>
                    <a:pt x="1540" y="1525"/>
                  </a:lnTo>
                  <a:lnTo>
                    <a:pt x="1549" y="1520"/>
                  </a:lnTo>
                  <a:lnTo>
                    <a:pt x="1558" y="1516"/>
                  </a:lnTo>
                  <a:lnTo>
                    <a:pt x="1567" y="1511"/>
                  </a:lnTo>
                  <a:lnTo>
                    <a:pt x="1576" y="1509"/>
                  </a:lnTo>
                  <a:lnTo>
                    <a:pt x="1588" y="1506"/>
                  </a:lnTo>
                  <a:lnTo>
                    <a:pt x="1597" y="1504"/>
                  </a:lnTo>
                  <a:lnTo>
                    <a:pt x="1608" y="1502"/>
                  </a:lnTo>
                  <a:lnTo>
                    <a:pt x="1619" y="1502"/>
                  </a:lnTo>
                  <a:lnTo>
                    <a:pt x="1642" y="1504"/>
                  </a:lnTo>
                  <a:lnTo>
                    <a:pt x="1663" y="1509"/>
                  </a:lnTo>
                  <a:lnTo>
                    <a:pt x="1683" y="1513"/>
                  </a:lnTo>
                  <a:lnTo>
                    <a:pt x="1704" y="1518"/>
                  </a:lnTo>
                  <a:lnTo>
                    <a:pt x="1722" y="1525"/>
                  </a:lnTo>
                  <a:lnTo>
                    <a:pt x="1740" y="1534"/>
                  </a:lnTo>
                  <a:lnTo>
                    <a:pt x="1758" y="1541"/>
                  </a:lnTo>
                  <a:lnTo>
                    <a:pt x="1776" y="1547"/>
                  </a:lnTo>
                  <a:lnTo>
                    <a:pt x="1792" y="1556"/>
                  </a:lnTo>
                  <a:lnTo>
                    <a:pt x="1810" y="1563"/>
                  </a:lnTo>
                  <a:lnTo>
                    <a:pt x="1828" y="1572"/>
                  </a:lnTo>
                  <a:lnTo>
                    <a:pt x="1847" y="1579"/>
                  </a:lnTo>
                  <a:lnTo>
                    <a:pt x="1867" y="1584"/>
                  </a:lnTo>
                  <a:lnTo>
                    <a:pt x="1887" y="1591"/>
                  </a:lnTo>
                  <a:lnTo>
                    <a:pt x="1908" y="1593"/>
                  </a:lnTo>
                  <a:lnTo>
                    <a:pt x="1931" y="1597"/>
                  </a:lnTo>
                  <a:lnTo>
                    <a:pt x="1931" y="1593"/>
                  </a:lnTo>
                  <a:lnTo>
                    <a:pt x="1931" y="1588"/>
                  </a:lnTo>
                  <a:lnTo>
                    <a:pt x="1931" y="1584"/>
                  </a:lnTo>
                  <a:lnTo>
                    <a:pt x="1928" y="1581"/>
                  </a:lnTo>
                  <a:lnTo>
                    <a:pt x="1928" y="1577"/>
                  </a:lnTo>
                  <a:lnTo>
                    <a:pt x="1928" y="1572"/>
                  </a:lnTo>
                  <a:lnTo>
                    <a:pt x="1928" y="1568"/>
                  </a:lnTo>
                  <a:lnTo>
                    <a:pt x="1928" y="1566"/>
                  </a:lnTo>
                  <a:lnTo>
                    <a:pt x="1928" y="1561"/>
                  </a:lnTo>
                  <a:lnTo>
                    <a:pt x="1928" y="1559"/>
                  </a:lnTo>
                  <a:lnTo>
                    <a:pt x="1928" y="1554"/>
                  </a:lnTo>
                  <a:lnTo>
                    <a:pt x="1926" y="1550"/>
                  </a:lnTo>
                  <a:lnTo>
                    <a:pt x="1926" y="1547"/>
                  </a:lnTo>
                  <a:lnTo>
                    <a:pt x="1926" y="1543"/>
                  </a:lnTo>
                  <a:lnTo>
                    <a:pt x="1926" y="1541"/>
                  </a:lnTo>
                  <a:lnTo>
                    <a:pt x="1926" y="1536"/>
                  </a:lnTo>
                  <a:lnTo>
                    <a:pt x="1897" y="1525"/>
                  </a:lnTo>
                  <a:lnTo>
                    <a:pt x="1865" y="1511"/>
                  </a:lnTo>
                  <a:lnTo>
                    <a:pt x="1833" y="1500"/>
                  </a:lnTo>
                  <a:lnTo>
                    <a:pt x="1801" y="1486"/>
                  </a:lnTo>
                  <a:lnTo>
                    <a:pt x="1769" y="1475"/>
                  </a:lnTo>
                  <a:lnTo>
                    <a:pt x="1738" y="1463"/>
                  </a:lnTo>
                  <a:lnTo>
                    <a:pt x="1708" y="1452"/>
                  </a:lnTo>
                  <a:lnTo>
                    <a:pt x="1676" y="1443"/>
                  </a:lnTo>
                  <a:lnTo>
                    <a:pt x="1647" y="1434"/>
                  </a:lnTo>
                  <a:lnTo>
                    <a:pt x="1615" y="1425"/>
                  </a:lnTo>
                  <a:lnTo>
                    <a:pt x="1585" y="1418"/>
                  </a:lnTo>
                  <a:lnTo>
                    <a:pt x="1558" y="1411"/>
                  </a:lnTo>
                  <a:lnTo>
                    <a:pt x="1531" y="1406"/>
                  </a:lnTo>
                  <a:lnTo>
                    <a:pt x="1506" y="1404"/>
                  </a:lnTo>
                  <a:lnTo>
                    <a:pt x="1481" y="1402"/>
                  </a:lnTo>
                  <a:lnTo>
                    <a:pt x="1456" y="1402"/>
                  </a:lnTo>
                  <a:lnTo>
                    <a:pt x="1458" y="1413"/>
                  </a:lnTo>
                  <a:lnTo>
                    <a:pt x="1460" y="1425"/>
                  </a:lnTo>
                  <a:lnTo>
                    <a:pt x="1463" y="1434"/>
                  </a:lnTo>
                  <a:lnTo>
                    <a:pt x="1463" y="1445"/>
                  </a:lnTo>
                  <a:lnTo>
                    <a:pt x="1465" y="1456"/>
                  </a:lnTo>
                  <a:lnTo>
                    <a:pt x="1465" y="1468"/>
                  </a:lnTo>
                  <a:lnTo>
                    <a:pt x="1465" y="1477"/>
                  </a:lnTo>
                  <a:lnTo>
                    <a:pt x="1463" y="1488"/>
                  </a:lnTo>
                  <a:lnTo>
                    <a:pt x="1463" y="1497"/>
                  </a:lnTo>
                  <a:lnTo>
                    <a:pt x="1460" y="1506"/>
                  </a:lnTo>
                  <a:lnTo>
                    <a:pt x="1460" y="1516"/>
                  </a:lnTo>
                  <a:lnTo>
                    <a:pt x="1458" y="1525"/>
                  </a:lnTo>
                  <a:lnTo>
                    <a:pt x="1458" y="1534"/>
                  </a:lnTo>
                  <a:lnTo>
                    <a:pt x="1456" y="1543"/>
                  </a:lnTo>
                  <a:lnTo>
                    <a:pt x="1454" y="1552"/>
                  </a:lnTo>
                  <a:lnTo>
                    <a:pt x="1454" y="1559"/>
                  </a:lnTo>
                  <a:lnTo>
                    <a:pt x="1451" y="1559"/>
                  </a:lnTo>
                  <a:lnTo>
                    <a:pt x="1451" y="1561"/>
                  </a:lnTo>
                  <a:lnTo>
                    <a:pt x="1449" y="1563"/>
                  </a:lnTo>
                  <a:lnTo>
                    <a:pt x="1449" y="1566"/>
                  </a:lnTo>
                  <a:lnTo>
                    <a:pt x="1447" y="1568"/>
                  </a:lnTo>
                  <a:lnTo>
                    <a:pt x="1445" y="1570"/>
                  </a:lnTo>
                  <a:lnTo>
                    <a:pt x="1445" y="1572"/>
                  </a:lnTo>
                  <a:lnTo>
                    <a:pt x="1442" y="1575"/>
                  </a:lnTo>
                  <a:lnTo>
                    <a:pt x="1440" y="1577"/>
                  </a:lnTo>
                  <a:lnTo>
                    <a:pt x="1438" y="1579"/>
                  </a:lnTo>
                  <a:lnTo>
                    <a:pt x="1435" y="1579"/>
                  </a:lnTo>
                  <a:lnTo>
                    <a:pt x="1433" y="1581"/>
                  </a:lnTo>
                  <a:lnTo>
                    <a:pt x="1429" y="1584"/>
                  </a:lnTo>
                  <a:lnTo>
                    <a:pt x="1426" y="1586"/>
                  </a:lnTo>
                  <a:lnTo>
                    <a:pt x="1429" y="1570"/>
                  </a:lnTo>
                  <a:lnTo>
                    <a:pt x="1429" y="1556"/>
                  </a:lnTo>
                  <a:lnTo>
                    <a:pt x="1429" y="1543"/>
                  </a:lnTo>
                  <a:lnTo>
                    <a:pt x="1429" y="1531"/>
                  </a:lnTo>
                  <a:lnTo>
                    <a:pt x="1426" y="1518"/>
                  </a:lnTo>
                  <a:lnTo>
                    <a:pt x="1424" y="1506"/>
                  </a:lnTo>
                  <a:lnTo>
                    <a:pt x="1424" y="1495"/>
                  </a:lnTo>
                  <a:lnTo>
                    <a:pt x="1420" y="1484"/>
                  </a:lnTo>
                  <a:lnTo>
                    <a:pt x="1417" y="1472"/>
                  </a:lnTo>
                  <a:lnTo>
                    <a:pt x="1415" y="1463"/>
                  </a:lnTo>
                  <a:lnTo>
                    <a:pt x="1410" y="1454"/>
                  </a:lnTo>
                  <a:lnTo>
                    <a:pt x="1406" y="1445"/>
                  </a:lnTo>
                  <a:lnTo>
                    <a:pt x="1404" y="1436"/>
                  </a:lnTo>
                  <a:lnTo>
                    <a:pt x="1399" y="1427"/>
                  </a:lnTo>
                  <a:lnTo>
                    <a:pt x="1395" y="1420"/>
                  </a:lnTo>
                  <a:lnTo>
                    <a:pt x="1390" y="1413"/>
                  </a:lnTo>
                  <a:close/>
                  <a:moveTo>
                    <a:pt x="2521" y="1956"/>
                  </a:moveTo>
                  <a:lnTo>
                    <a:pt x="2514" y="1950"/>
                  </a:lnTo>
                  <a:lnTo>
                    <a:pt x="2508" y="1943"/>
                  </a:lnTo>
                  <a:lnTo>
                    <a:pt x="2501" y="1936"/>
                  </a:lnTo>
                  <a:lnTo>
                    <a:pt x="2494" y="1929"/>
                  </a:lnTo>
                  <a:lnTo>
                    <a:pt x="2487" y="1922"/>
                  </a:lnTo>
                  <a:lnTo>
                    <a:pt x="2480" y="1915"/>
                  </a:lnTo>
                  <a:lnTo>
                    <a:pt x="2473" y="1909"/>
                  </a:lnTo>
                  <a:lnTo>
                    <a:pt x="2467" y="1904"/>
                  </a:lnTo>
                  <a:lnTo>
                    <a:pt x="2460" y="1897"/>
                  </a:lnTo>
                  <a:lnTo>
                    <a:pt x="2455" y="1890"/>
                  </a:lnTo>
                  <a:lnTo>
                    <a:pt x="2448" y="1884"/>
                  </a:lnTo>
                  <a:lnTo>
                    <a:pt x="2442" y="1877"/>
                  </a:lnTo>
                  <a:lnTo>
                    <a:pt x="2435" y="1870"/>
                  </a:lnTo>
                  <a:lnTo>
                    <a:pt x="2428" y="1865"/>
                  </a:lnTo>
                  <a:lnTo>
                    <a:pt x="2421" y="1859"/>
                  </a:lnTo>
                  <a:lnTo>
                    <a:pt x="2414" y="1852"/>
                  </a:lnTo>
                  <a:lnTo>
                    <a:pt x="2414" y="1856"/>
                  </a:lnTo>
                  <a:lnTo>
                    <a:pt x="2417" y="1861"/>
                  </a:lnTo>
                  <a:lnTo>
                    <a:pt x="2417" y="1865"/>
                  </a:lnTo>
                  <a:lnTo>
                    <a:pt x="2417" y="1870"/>
                  </a:lnTo>
                  <a:lnTo>
                    <a:pt x="2419" y="1877"/>
                  </a:lnTo>
                  <a:lnTo>
                    <a:pt x="2419" y="1881"/>
                  </a:lnTo>
                  <a:lnTo>
                    <a:pt x="2419" y="1886"/>
                  </a:lnTo>
                  <a:lnTo>
                    <a:pt x="2419" y="1888"/>
                  </a:lnTo>
                  <a:lnTo>
                    <a:pt x="2421" y="1893"/>
                  </a:lnTo>
                  <a:lnTo>
                    <a:pt x="2421" y="1897"/>
                  </a:lnTo>
                  <a:lnTo>
                    <a:pt x="2421" y="1902"/>
                  </a:lnTo>
                  <a:lnTo>
                    <a:pt x="2421" y="1906"/>
                  </a:lnTo>
                  <a:lnTo>
                    <a:pt x="2421" y="1911"/>
                  </a:lnTo>
                  <a:lnTo>
                    <a:pt x="2421" y="1915"/>
                  </a:lnTo>
                  <a:lnTo>
                    <a:pt x="2421" y="1920"/>
                  </a:lnTo>
                  <a:lnTo>
                    <a:pt x="2421" y="1925"/>
                  </a:lnTo>
                  <a:lnTo>
                    <a:pt x="2428" y="1925"/>
                  </a:lnTo>
                  <a:lnTo>
                    <a:pt x="2433" y="1927"/>
                  </a:lnTo>
                  <a:lnTo>
                    <a:pt x="2439" y="1929"/>
                  </a:lnTo>
                  <a:lnTo>
                    <a:pt x="2446" y="1931"/>
                  </a:lnTo>
                  <a:lnTo>
                    <a:pt x="2451" y="1934"/>
                  </a:lnTo>
                  <a:lnTo>
                    <a:pt x="2458" y="1936"/>
                  </a:lnTo>
                  <a:lnTo>
                    <a:pt x="2464" y="1936"/>
                  </a:lnTo>
                  <a:lnTo>
                    <a:pt x="2469" y="1938"/>
                  </a:lnTo>
                  <a:lnTo>
                    <a:pt x="2476" y="1940"/>
                  </a:lnTo>
                  <a:lnTo>
                    <a:pt x="2483" y="1943"/>
                  </a:lnTo>
                  <a:lnTo>
                    <a:pt x="2489" y="1945"/>
                  </a:lnTo>
                  <a:lnTo>
                    <a:pt x="2494" y="1947"/>
                  </a:lnTo>
                  <a:lnTo>
                    <a:pt x="2501" y="1950"/>
                  </a:lnTo>
                  <a:lnTo>
                    <a:pt x="2508" y="1952"/>
                  </a:lnTo>
                  <a:lnTo>
                    <a:pt x="2514" y="1954"/>
                  </a:lnTo>
                  <a:lnTo>
                    <a:pt x="2521" y="1956"/>
                  </a:lnTo>
                  <a:close/>
                  <a:moveTo>
                    <a:pt x="1794" y="1695"/>
                  </a:moveTo>
                  <a:lnTo>
                    <a:pt x="1797" y="1700"/>
                  </a:lnTo>
                  <a:lnTo>
                    <a:pt x="1797" y="1702"/>
                  </a:lnTo>
                  <a:lnTo>
                    <a:pt x="1799" y="1706"/>
                  </a:lnTo>
                  <a:lnTo>
                    <a:pt x="1801" y="1711"/>
                  </a:lnTo>
                  <a:lnTo>
                    <a:pt x="1801" y="1713"/>
                  </a:lnTo>
                  <a:lnTo>
                    <a:pt x="1803" y="1718"/>
                  </a:lnTo>
                  <a:lnTo>
                    <a:pt x="1803" y="1722"/>
                  </a:lnTo>
                  <a:lnTo>
                    <a:pt x="1806" y="1725"/>
                  </a:lnTo>
                  <a:lnTo>
                    <a:pt x="1808" y="1729"/>
                  </a:lnTo>
                  <a:lnTo>
                    <a:pt x="1810" y="1731"/>
                  </a:lnTo>
                  <a:lnTo>
                    <a:pt x="1813" y="1734"/>
                  </a:lnTo>
                  <a:lnTo>
                    <a:pt x="1815" y="1738"/>
                  </a:lnTo>
                  <a:lnTo>
                    <a:pt x="1817" y="1740"/>
                  </a:lnTo>
                  <a:lnTo>
                    <a:pt x="1822" y="1743"/>
                  </a:lnTo>
                  <a:lnTo>
                    <a:pt x="1824" y="1745"/>
                  </a:lnTo>
                  <a:lnTo>
                    <a:pt x="1828" y="1747"/>
                  </a:lnTo>
                  <a:lnTo>
                    <a:pt x="1835" y="1750"/>
                  </a:lnTo>
                  <a:lnTo>
                    <a:pt x="1844" y="1752"/>
                  </a:lnTo>
                  <a:lnTo>
                    <a:pt x="1851" y="1752"/>
                  </a:lnTo>
                  <a:lnTo>
                    <a:pt x="1860" y="1752"/>
                  </a:lnTo>
                  <a:lnTo>
                    <a:pt x="1867" y="1752"/>
                  </a:lnTo>
                  <a:lnTo>
                    <a:pt x="1876" y="1750"/>
                  </a:lnTo>
                  <a:lnTo>
                    <a:pt x="1883" y="1747"/>
                  </a:lnTo>
                  <a:lnTo>
                    <a:pt x="1892" y="1745"/>
                  </a:lnTo>
                  <a:lnTo>
                    <a:pt x="1899" y="1743"/>
                  </a:lnTo>
                  <a:lnTo>
                    <a:pt x="1906" y="1738"/>
                  </a:lnTo>
                  <a:lnTo>
                    <a:pt x="1910" y="1734"/>
                  </a:lnTo>
                  <a:lnTo>
                    <a:pt x="1917" y="1731"/>
                  </a:lnTo>
                  <a:lnTo>
                    <a:pt x="1922" y="1727"/>
                  </a:lnTo>
                  <a:lnTo>
                    <a:pt x="1924" y="1722"/>
                  </a:lnTo>
                  <a:lnTo>
                    <a:pt x="1926" y="1718"/>
                  </a:lnTo>
                  <a:lnTo>
                    <a:pt x="1926" y="1713"/>
                  </a:lnTo>
                  <a:lnTo>
                    <a:pt x="1926" y="1711"/>
                  </a:lnTo>
                  <a:lnTo>
                    <a:pt x="1926" y="1709"/>
                  </a:lnTo>
                  <a:lnTo>
                    <a:pt x="1926" y="1706"/>
                  </a:lnTo>
                  <a:lnTo>
                    <a:pt x="1926" y="1704"/>
                  </a:lnTo>
                  <a:lnTo>
                    <a:pt x="1926" y="1702"/>
                  </a:lnTo>
                  <a:lnTo>
                    <a:pt x="1926" y="1700"/>
                  </a:lnTo>
                  <a:lnTo>
                    <a:pt x="1926" y="1697"/>
                  </a:lnTo>
                  <a:lnTo>
                    <a:pt x="1926" y="1695"/>
                  </a:lnTo>
                  <a:lnTo>
                    <a:pt x="1926" y="1693"/>
                  </a:lnTo>
                  <a:lnTo>
                    <a:pt x="1926" y="1690"/>
                  </a:lnTo>
                  <a:lnTo>
                    <a:pt x="1926" y="1686"/>
                  </a:lnTo>
                  <a:lnTo>
                    <a:pt x="1926" y="1684"/>
                  </a:lnTo>
                  <a:lnTo>
                    <a:pt x="1926" y="1681"/>
                  </a:lnTo>
                  <a:lnTo>
                    <a:pt x="1926" y="1679"/>
                  </a:lnTo>
                  <a:lnTo>
                    <a:pt x="1926" y="1677"/>
                  </a:lnTo>
                  <a:lnTo>
                    <a:pt x="1926" y="1675"/>
                  </a:lnTo>
                  <a:lnTo>
                    <a:pt x="1924" y="1675"/>
                  </a:lnTo>
                  <a:lnTo>
                    <a:pt x="1922" y="1675"/>
                  </a:lnTo>
                  <a:lnTo>
                    <a:pt x="1917" y="1675"/>
                  </a:lnTo>
                  <a:lnTo>
                    <a:pt x="1915" y="1675"/>
                  </a:lnTo>
                  <a:lnTo>
                    <a:pt x="1912" y="1675"/>
                  </a:lnTo>
                  <a:lnTo>
                    <a:pt x="1910" y="1675"/>
                  </a:lnTo>
                  <a:lnTo>
                    <a:pt x="1906" y="1675"/>
                  </a:lnTo>
                  <a:lnTo>
                    <a:pt x="1903" y="1675"/>
                  </a:lnTo>
                  <a:lnTo>
                    <a:pt x="1901" y="1675"/>
                  </a:lnTo>
                  <a:lnTo>
                    <a:pt x="1897" y="1675"/>
                  </a:lnTo>
                  <a:lnTo>
                    <a:pt x="1894" y="1675"/>
                  </a:lnTo>
                  <a:lnTo>
                    <a:pt x="1892" y="1675"/>
                  </a:lnTo>
                  <a:lnTo>
                    <a:pt x="1887" y="1675"/>
                  </a:lnTo>
                  <a:lnTo>
                    <a:pt x="1885" y="1675"/>
                  </a:lnTo>
                  <a:lnTo>
                    <a:pt x="1881" y="1675"/>
                  </a:lnTo>
                  <a:lnTo>
                    <a:pt x="1878" y="1675"/>
                  </a:lnTo>
                  <a:lnTo>
                    <a:pt x="1872" y="1675"/>
                  </a:lnTo>
                  <a:lnTo>
                    <a:pt x="1867" y="1677"/>
                  </a:lnTo>
                  <a:lnTo>
                    <a:pt x="1860" y="1677"/>
                  </a:lnTo>
                  <a:lnTo>
                    <a:pt x="1856" y="1677"/>
                  </a:lnTo>
                  <a:lnTo>
                    <a:pt x="1851" y="1677"/>
                  </a:lnTo>
                  <a:lnTo>
                    <a:pt x="1844" y="1679"/>
                  </a:lnTo>
                  <a:lnTo>
                    <a:pt x="1840" y="1679"/>
                  </a:lnTo>
                  <a:lnTo>
                    <a:pt x="1835" y="1681"/>
                  </a:lnTo>
                  <a:lnTo>
                    <a:pt x="1831" y="1681"/>
                  </a:lnTo>
                  <a:lnTo>
                    <a:pt x="1824" y="1684"/>
                  </a:lnTo>
                  <a:lnTo>
                    <a:pt x="1819" y="1686"/>
                  </a:lnTo>
                  <a:lnTo>
                    <a:pt x="1815" y="1686"/>
                  </a:lnTo>
                  <a:lnTo>
                    <a:pt x="1810" y="1688"/>
                  </a:lnTo>
                  <a:lnTo>
                    <a:pt x="1806" y="1690"/>
                  </a:lnTo>
                  <a:lnTo>
                    <a:pt x="1799" y="1693"/>
                  </a:lnTo>
                  <a:lnTo>
                    <a:pt x="1794" y="1695"/>
                  </a:lnTo>
                  <a:close/>
                  <a:moveTo>
                    <a:pt x="1638" y="1902"/>
                  </a:moveTo>
                  <a:lnTo>
                    <a:pt x="1592" y="1952"/>
                  </a:lnTo>
                  <a:lnTo>
                    <a:pt x="1535" y="1895"/>
                  </a:lnTo>
                  <a:lnTo>
                    <a:pt x="1592" y="1829"/>
                  </a:lnTo>
                  <a:lnTo>
                    <a:pt x="1638" y="1868"/>
                  </a:lnTo>
                  <a:lnTo>
                    <a:pt x="1679" y="1815"/>
                  </a:lnTo>
                  <a:lnTo>
                    <a:pt x="1738" y="1868"/>
                  </a:lnTo>
                  <a:lnTo>
                    <a:pt x="1679" y="1943"/>
                  </a:lnTo>
                  <a:lnTo>
                    <a:pt x="1638" y="1902"/>
                  </a:lnTo>
                  <a:close/>
                  <a:moveTo>
                    <a:pt x="2280" y="1077"/>
                  </a:moveTo>
                  <a:lnTo>
                    <a:pt x="2262" y="1066"/>
                  </a:lnTo>
                  <a:lnTo>
                    <a:pt x="2246" y="1054"/>
                  </a:lnTo>
                  <a:lnTo>
                    <a:pt x="2230" y="1041"/>
                  </a:lnTo>
                  <a:lnTo>
                    <a:pt x="2217" y="1029"/>
                  </a:lnTo>
                  <a:lnTo>
                    <a:pt x="2201" y="1018"/>
                  </a:lnTo>
                  <a:lnTo>
                    <a:pt x="2187" y="1009"/>
                  </a:lnTo>
                  <a:lnTo>
                    <a:pt x="2174" y="997"/>
                  </a:lnTo>
                  <a:lnTo>
                    <a:pt x="2162" y="986"/>
                  </a:lnTo>
                  <a:lnTo>
                    <a:pt x="2151" y="977"/>
                  </a:lnTo>
                  <a:lnTo>
                    <a:pt x="2140" y="968"/>
                  </a:lnTo>
                  <a:lnTo>
                    <a:pt x="2128" y="957"/>
                  </a:lnTo>
                  <a:lnTo>
                    <a:pt x="2119" y="947"/>
                  </a:lnTo>
                  <a:lnTo>
                    <a:pt x="2112" y="938"/>
                  </a:lnTo>
                  <a:lnTo>
                    <a:pt x="2103" y="929"/>
                  </a:lnTo>
                  <a:lnTo>
                    <a:pt x="2096" y="920"/>
                  </a:lnTo>
                  <a:lnTo>
                    <a:pt x="2092" y="913"/>
                  </a:lnTo>
                  <a:lnTo>
                    <a:pt x="2094" y="927"/>
                  </a:lnTo>
                  <a:lnTo>
                    <a:pt x="2096" y="941"/>
                  </a:lnTo>
                  <a:lnTo>
                    <a:pt x="2099" y="954"/>
                  </a:lnTo>
                  <a:lnTo>
                    <a:pt x="2101" y="968"/>
                  </a:lnTo>
                  <a:lnTo>
                    <a:pt x="2103" y="982"/>
                  </a:lnTo>
                  <a:lnTo>
                    <a:pt x="2103" y="995"/>
                  </a:lnTo>
                  <a:lnTo>
                    <a:pt x="2106" y="1009"/>
                  </a:lnTo>
                  <a:lnTo>
                    <a:pt x="2108" y="1022"/>
                  </a:lnTo>
                  <a:lnTo>
                    <a:pt x="2110" y="1036"/>
                  </a:lnTo>
                  <a:lnTo>
                    <a:pt x="2112" y="1047"/>
                  </a:lnTo>
                  <a:lnTo>
                    <a:pt x="2115" y="1061"/>
                  </a:lnTo>
                  <a:lnTo>
                    <a:pt x="2115" y="1075"/>
                  </a:lnTo>
                  <a:lnTo>
                    <a:pt x="2117" y="1086"/>
                  </a:lnTo>
                  <a:lnTo>
                    <a:pt x="2119" y="1100"/>
                  </a:lnTo>
                  <a:lnTo>
                    <a:pt x="2119" y="1111"/>
                  </a:lnTo>
                  <a:lnTo>
                    <a:pt x="2121" y="1122"/>
                  </a:lnTo>
                  <a:lnTo>
                    <a:pt x="2135" y="1136"/>
                  </a:lnTo>
                  <a:lnTo>
                    <a:pt x="2151" y="1147"/>
                  </a:lnTo>
                  <a:lnTo>
                    <a:pt x="2165" y="1159"/>
                  </a:lnTo>
                  <a:lnTo>
                    <a:pt x="2178" y="1172"/>
                  </a:lnTo>
                  <a:lnTo>
                    <a:pt x="2192" y="1184"/>
                  </a:lnTo>
                  <a:lnTo>
                    <a:pt x="2205" y="1197"/>
                  </a:lnTo>
                  <a:lnTo>
                    <a:pt x="2219" y="1209"/>
                  </a:lnTo>
                  <a:lnTo>
                    <a:pt x="2233" y="1222"/>
                  </a:lnTo>
                  <a:lnTo>
                    <a:pt x="2244" y="1234"/>
                  </a:lnTo>
                  <a:lnTo>
                    <a:pt x="2258" y="1247"/>
                  </a:lnTo>
                  <a:lnTo>
                    <a:pt x="2269" y="1259"/>
                  </a:lnTo>
                  <a:lnTo>
                    <a:pt x="2280" y="1272"/>
                  </a:lnTo>
                  <a:lnTo>
                    <a:pt x="2290" y="1284"/>
                  </a:lnTo>
                  <a:lnTo>
                    <a:pt x="2301" y="1297"/>
                  </a:lnTo>
                  <a:lnTo>
                    <a:pt x="2310" y="1309"/>
                  </a:lnTo>
                  <a:lnTo>
                    <a:pt x="2317" y="1322"/>
                  </a:lnTo>
                  <a:lnTo>
                    <a:pt x="2314" y="1306"/>
                  </a:lnTo>
                  <a:lnTo>
                    <a:pt x="2312" y="1293"/>
                  </a:lnTo>
                  <a:lnTo>
                    <a:pt x="2310" y="1277"/>
                  </a:lnTo>
                  <a:lnTo>
                    <a:pt x="2308" y="1263"/>
                  </a:lnTo>
                  <a:lnTo>
                    <a:pt x="2305" y="1247"/>
                  </a:lnTo>
                  <a:lnTo>
                    <a:pt x="2303" y="1232"/>
                  </a:lnTo>
                  <a:lnTo>
                    <a:pt x="2301" y="1218"/>
                  </a:lnTo>
                  <a:lnTo>
                    <a:pt x="2299" y="1202"/>
                  </a:lnTo>
                  <a:lnTo>
                    <a:pt x="2296" y="1186"/>
                  </a:lnTo>
                  <a:lnTo>
                    <a:pt x="2294" y="1170"/>
                  </a:lnTo>
                  <a:lnTo>
                    <a:pt x="2292" y="1154"/>
                  </a:lnTo>
                  <a:lnTo>
                    <a:pt x="2290" y="1141"/>
                  </a:lnTo>
                  <a:lnTo>
                    <a:pt x="2287" y="1125"/>
                  </a:lnTo>
                  <a:lnTo>
                    <a:pt x="2285" y="1109"/>
                  </a:lnTo>
                  <a:lnTo>
                    <a:pt x="2283" y="1093"/>
                  </a:lnTo>
                  <a:lnTo>
                    <a:pt x="2280" y="1077"/>
                  </a:lnTo>
                  <a:close/>
                  <a:moveTo>
                    <a:pt x="2215" y="634"/>
                  </a:moveTo>
                  <a:lnTo>
                    <a:pt x="2208" y="648"/>
                  </a:lnTo>
                  <a:lnTo>
                    <a:pt x="2201" y="659"/>
                  </a:lnTo>
                  <a:lnTo>
                    <a:pt x="2192" y="673"/>
                  </a:lnTo>
                  <a:lnTo>
                    <a:pt x="2185" y="686"/>
                  </a:lnTo>
                  <a:lnTo>
                    <a:pt x="2176" y="698"/>
                  </a:lnTo>
                  <a:lnTo>
                    <a:pt x="2169" y="711"/>
                  </a:lnTo>
                  <a:lnTo>
                    <a:pt x="2160" y="725"/>
                  </a:lnTo>
                  <a:lnTo>
                    <a:pt x="2155" y="738"/>
                  </a:lnTo>
                  <a:lnTo>
                    <a:pt x="2149" y="752"/>
                  </a:lnTo>
                  <a:lnTo>
                    <a:pt x="2144" y="763"/>
                  </a:lnTo>
                  <a:lnTo>
                    <a:pt x="2140" y="777"/>
                  </a:lnTo>
                  <a:lnTo>
                    <a:pt x="2137" y="791"/>
                  </a:lnTo>
                  <a:lnTo>
                    <a:pt x="2137" y="802"/>
                  </a:lnTo>
                  <a:lnTo>
                    <a:pt x="2137" y="813"/>
                  </a:lnTo>
                  <a:lnTo>
                    <a:pt x="2140" y="825"/>
                  </a:lnTo>
                  <a:lnTo>
                    <a:pt x="2144" y="834"/>
                  </a:lnTo>
                  <a:lnTo>
                    <a:pt x="2146" y="838"/>
                  </a:lnTo>
                  <a:lnTo>
                    <a:pt x="2151" y="843"/>
                  </a:lnTo>
                  <a:lnTo>
                    <a:pt x="2153" y="850"/>
                  </a:lnTo>
                  <a:lnTo>
                    <a:pt x="2158" y="854"/>
                  </a:lnTo>
                  <a:lnTo>
                    <a:pt x="2165" y="861"/>
                  </a:lnTo>
                  <a:lnTo>
                    <a:pt x="2169" y="866"/>
                  </a:lnTo>
                  <a:lnTo>
                    <a:pt x="2176" y="873"/>
                  </a:lnTo>
                  <a:lnTo>
                    <a:pt x="2185" y="877"/>
                  </a:lnTo>
                  <a:lnTo>
                    <a:pt x="2192" y="884"/>
                  </a:lnTo>
                  <a:lnTo>
                    <a:pt x="2201" y="891"/>
                  </a:lnTo>
                  <a:lnTo>
                    <a:pt x="2210" y="898"/>
                  </a:lnTo>
                  <a:lnTo>
                    <a:pt x="2219" y="904"/>
                  </a:lnTo>
                  <a:lnTo>
                    <a:pt x="2228" y="911"/>
                  </a:lnTo>
                  <a:lnTo>
                    <a:pt x="2240" y="920"/>
                  </a:lnTo>
                  <a:lnTo>
                    <a:pt x="2249" y="927"/>
                  </a:lnTo>
                  <a:lnTo>
                    <a:pt x="2260" y="936"/>
                  </a:lnTo>
                  <a:lnTo>
                    <a:pt x="2258" y="916"/>
                  </a:lnTo>
                  <a:lnTo>
                    <a:pt x="2255" y="898"/>
                  </a:lnTo>
                  <a:lnTo>
                    <a:pt x="2253" y="879"/>
                  </a:lnTo>
                  <a:lnTo>
                    <a:pt x="2249" y="859"/>
                  </a:lnTo>
                  <a:lnTo>
                    <a:pt x="2246" y="841"/>
                  </a:lnTo>
                  <a:lnTo>
                    <a:pt x="2244" y="823"/>
                  </a:lnTo>
                  <a:lnTo>
                    <a:pt x="2242" y="802"/>
                  </a:lnTo>
                  <a:lnTo>
                    <a:pt x="2237" y="784"/>
                  </a:lnTo>
                  <a:lnTo>
                    <a:pt x="2235" y="766"/>
                  </a:lnTo>
                  <a:lnTo>
                    <a:pt x="2233" y="745"/>
                  </a:lnTo>
                  <a:lnTo>
                    <a:pt x="2230" y="727"/>
                  </a:lnTo>
                  <a:lnTo>
                    <a:pt x="2226" y="709"/>
                  </a:lnTo>
                  <a:lnTo>
                    <a:pt x="2224" y="691"/>
                  </a:lnTo>
                  <a:lnTo>
                    <a:pt x="2221" y="673"/>
                  </a:lnTo>
                  <a:lnTo>
                    <a:pt x="2219" y="652"/>
                  </a:lnTo>
                  <a:lnTo>
                    <a:pt x="2215" y="634"/>
                  </a:lnTo>
                  <a:close/>
                  <a:moveTo>
                    <a:pt x="2832" y="1925"/>
                  </a:moveTo>
                  <a:lnTo>
                    <a:pt x="2839" y="1906"/>
                  </a:lnTo>
                  <a:lnTo>
                    <a:pt x="2846" y="1890"/>
                  </a:lnTo>
                  <a:lnTo>
                    <a:pt x="2853" y="1872"/>
                  </a:lnTo>
                  <a:lnTo>
                    <a:pt x="2857" y="1856"/>
                  </a:lnTo>
                  <a:lnTo>
                    <a:pt x="2862" y="1838"/>
                  </a:lnTo>
                  <a:lnTo>
                    <a:pt x="2866" y="1822"/>
                  </a:lnTo>
                  <a:lnTo>
                    <a:pt x="2871" y="1806"/>
                  </a:lnTo>
                  <a:lnTo>
                    <a:pt x="2873" y="1790"/>
                  </a:lnTo>
                  <a:lnTo>
                    <a:pt x="2878" y="1775"/>
                  </a:lnTo>
                  <a:lnTo>
                    <a:pt x="2878" y="1761"/>
                  </a:lnTo>
                  <a:lnTo>
                    <a:pt x="2880" y="1747"/>
                  </a:lnTo>
                  <a:lnTo>
                    <a:pt x="2880" y="1736"/>
                  </a:lnTo>
                  <a:lnTo>
                    <a:pt x="2880" y="1722"/>
                  </a:lnTo>
                  <a:lnTo>
                    <a:pt x="2880" y="1713"/>
                  </a:lnTo>
                  <a:lnTo>
                    <a:pt x="2878" y="1702"/>
                  </a:lnTo>
                  <a:lnTo>
                    <a:pt x="2878" y="1695"/>
                  </a:lnTo>
                  <a:lnTo>
                    <a:pt x="2864" y="1650"/>
                  </a:lnTo>
                  <a:lnTo>
                    <a:pt x="2846" y="1604"/>
                  </a:lnTo>
                  <a:lnTo>
                    <a:pt x="2823" y="1563"/>
                  </a:lnTo>
                  <a:lnTo>
                    <a:pt x="2796" y="1520"/>
                  </a:lnTo>
                  <a:lnTo>
                    <a:pt x="2766" y="1481"/>
                  </a:lnTo>
                  <a:lnTo>
                    <a:pt x="2735" y="1441"/>
                  </a:lnTo>
                  <a:lnTo>
                    <a:pt x="2698" y="1404"/>
                  </a:lnTo>
                  <a:lnTo>
                    <a:pt x="2662" y="1366"/>
                  </a:lnTo>
                  <a:lnTo>
                    <a:pt x="2621" y="1331"/>
                  </a:lnTo>
                  <a:lnTo>
                    <a:pt x="2580" y="1297"/>
                  </a:lnTo>
                  <a:lnTo>
                    <a:pt x="2539" y="1263"/>
                  </a:lnTo>
                  <a:lnTo>
                    <a:pt x="2498" y="1229"/>
                  </a:lnTo>
                  <a:lnTo>
                    <a:pt x="2455" y="1200"/>
                  </a:lnTo>
                  <a:lnTo>
                    <a:pt x="2414" y="1168"/>
                  </a:lnTo>
                  <a:lnTo>
                    <a:pt x="2371" y="1141"/>
                  </a:lnTo>
                  <a:lnTo>
                    <a:pt x="2333" y="1111"/>
                  </a:lnTo>
                  <a:lnTo>
                    <a:pt x="2333" y="1120"/>
                  </a:lnTo>
                  <a:lnTo>
                    <a:pt x="2335" y="1129"/>
                  </a:lnTo>
                  <a:lnTo>
                    <a:pt x="2335" y="1138"/>
                  </a:lnTo>
                  <a:lnTo>
                    <a:pt x="2337" y="1147"/>
                  </a:lnTo>
                  <a:lnTo>
                    <a:pt x="2337" y="1154"/>
                  </a:lnTo>
                  <a:lnTo>
                    <a:pt x="2339" y="1161"/>
                  </a:lnTo>
                  <a:lnTo>
                    <a:pt x="2339" y="1170"/>
                  </a:lnTo>
                  <a:lnTo>
                    <a:pt x="2342" y="1177"/>
                  </a:lnTo>
                  <a:lnTo>
                    <a:pt x="2342" y="1184"/>
                  </a:lnTo>
                  <a:lnTo>
                    <a:pt x="2342" y="1191"/>
                  </a:lnTo>
                  <a:lnTo>
                    <a:pt x="2344" y="1195"/>
                  </a:lnTo>
                  <a:lnTo>
                    <a:pt x="2344" y="1202"/>
                  </a:lnTo>
                  <a:lnTo>
                    <a:pt x="2344" y="1207"/>
                  </a:lnTo>
                  <a:lnTo>
                    <a:pt x="2346" y="1211"/>
                  </a:lnTo>
                  <a:lnTo>
                    <a:pt x="2346" y="1216"/>
                  </a:lnTo>
                  <a:lnTo>
                    <a:pt x="2346" y="1220"/>
                  </a:lnTo>
                  <a:lnTo>
                    <a:pt x="2349" y="1236"/>
                  </a:lnTo>
                  <a:lnTo>
                    <a:pt x="2351" y="1254"/>
                  </a:lnTo>
                  <a:lnTo>
                    <a:pt x="2353" y="1270"/>
                  </a:lnTo>
                  <a:lnTo>
                    <a:pt x="2355" y="1286"/>
                  </a:lnTo>
                  <a:lnTo>
                    <a:pt x="2358" y="1304"/>
                  </a:lnTo>
                  <a:lnTo>
                    <a:pt x="2360" y="1320"/>
                  </a:lnTo>
                  <a:lnTo>
                    <a:pt x="2362" y="1338"/>
                  </a:lnTo>
                  <a:lnTo>
                    <a:pt x="2364" y="1354"/>
                  </a:lnTo>
                  <a:lnTo>
                    <a:pt x="2367" y="1372"/>
                  </a:lnTo>
                  <a:lnTo>
                    <a:pt x="2369" y="1388"/>
                  </a:lnTo>
                  <a:lnTo>
                    <a:pt x="2371" y="1406"/>
                  </a:lnTo>
                  <a:lnTo>
                    <a:pt x="2374" y="1422"/>
                  </a:lnTo>
                  <a:lnTo>
                    <a:pt x="2374" y="1441"/>
                  </a:lnTo>
                  <a:lnTo>
                    <a:pt x="2376" y="1456"/>
                  </a:lnTo>
                  <a:lnTo>
                    <a:pt x="2378" y="1475"/>
                  </a:lnTo>
                  <a:lnTo>
                    <a:pt x="2380" y="1491"/>
                  </a:lnTo>
                  <a:lnTo>
                    <a:pt x="2412" y="1516"/>
                  </a:lnTo>
                  <a:lnTo>
                    <a:pt x="2444" y="1541"/>
                  </a:lnTo>
                  <a:lnTo>
                    <a:pt x="2473" y="1566"/>
                  </a:lnTo>
                  <a:lnTo>
                    <a:pt x="2503" y="1593"/>
                  </a:lnTo>
                  <a:lnTo>
                    <a:pt x="2533" y="1618"/>
                  </a:lnTo>
                  <a:lnTo>
                    <a:pt x="2562" y="1645"/>
                  </a:lnTo>
                  <a:lnTo>
                    <a:pt x="2589" y="1672"/>
                  </a:lnTo>
                  <a:lnTo>
                    <a:pt x="2619" y="1700"/>
                  </a:lnTo>
                  <a:lnTo>
                    <a:pt x="2646" y="1729"/>
                  </a:lnTo>
                  <a:lnTo>
                    <a:pt x="2673" y="1756"/>
                  </a:lnTo>
                  <a:lnTo>
                    <a:pt x="2701" y="1784"/>
                  </a:lnTo>
                  <a:lnTo>
                    <a:pt x="2726" y="1813"/>
                  </a:lnTo>
                  <a:lnTo>
                    <a:pt x="2753" y="1840"/>
                  </a:lnTo>
                  <a:lnTo>
                    <a:pt x="2780" y="1868"/>
                  </a:lnTo>
                  <a:lnTo>
                    <a:pt x="2805" y="1895"/>
                  </a:lnTo>
                  <a:lnTo>
                    <a:pt x="2832" y="1925"/>
                  </a:lnTo>
                  <a:close/>
                  <a:moveTo>
                    <a:pt x="2746" y="2047"/>
                  </a:moveTo>
                  <a:lnTo>
                    <a:pt x="2748" y="2045"/>
                  </a:lnTo>
                  <a:lnTo>
                    <a:pt x="2751" y="2043"/>
                  </a:lnTo>
                  <a:lnTo>
                    <a:pt x="2751" y="2040"/>
                  </a:lnTo>
                  <a:lnTo>
                    <a:pt x="2753" y="2038"/>
                  </a:lnTo>
                  <a:lnTo>
                    <a:pt x="2755" y="2036"/>
                  </a:lnTo>
                  <a:lnTo>
                    <a:pt x="2757" y="2036"/>
                  </a:lnTo>
                  <a:lnTo>
                    <a:pt x="2760" y="2034"/>
                  </a:lnTo>
                  <a:lnTo>
                    <a:pt x="2762" y="2031"/>
                  </a:lnTo>
                  <a:lnTo>
                    <a:pt x="2764" y="2029"/>
                  </a:lnTo>
                  <a:lnTo>
                    <a:pt x="2766" y="2027"/>
                  </a:lnTo>
                  <a:lnTo>
                    <a:pt x="2769" y="2025"/>
                  </a:lnTo>
                  <a:lnTo>
                    <a:pt x="2771" y="2022"/>
                  </a:lnTo>
                  <a:lnTo>
                    <a:pt x="2773" y="2020"/>
                  </a:lnTo>
                  <a:lnTo>
                    <a:pt x="2776" y="2018"/>
                  </a:lnTo>
                  <a:lnTo>
                    <a:pt x="2778" y="2015"/>
                  </a:lnTo>
                  <a:lnTo>
                    <a:pt x="2780" y="2013"/>
                  </a:lnTo>
                  <a:lnTo>
                    <a:pt x="2760" y="1993"/>
                  </a:lnTo>
                  <a:lnTo>
                    <a:pt x="2739" y="1972"/>
                  </a:lnTo>
                  <a:lnTo>
                    <a:pt x="2719" y="1950"/>
                  </a:lnTo>
                  <a:lnTo>
                    <a:pt x="2698" y="1927"/>
                  </a:lnTo>
                  <a:lnTo>
                    <a:pt x="2676" y="1904"/>
                  </a:lnTo>
                  <a:lnTo>
                    <a:pt x="2653" y="1879"/>
                  </a:lnTo>
                  <a:lnTo>
                    <a:pt x="2630" y="1856"/>
                  </a:lnTo>
                  <a:lnTo>
                    <a:pt x="2605" y="1831"/>
                  </a:lnTo>
                  <a:lnTo>
                    <a:pt x="2583" y="1806"/>
                  </a:lnTo>
                  <a:lnTo>
                    <a:pt x="2558" y="1781"/>
                  </a:lnTo>
                  <a:lnTo>
                    <a:pt x="2530" y="1756"/>
                  </a:lnTo>
                  <a:lnTo>
                    <a:pt x="2505" y="1731"/>
                  </a:lnTo>
                  <a:lnTo>
                    <a:pt x="2478" y="1706"/>
                  </a:lnTo>
                  <a:lnTo>
                    <a:pt x="2451" y="1684"/>
                  </a:lnTo>
                  <a:lnTo>
                    <a:pt x="2424" y="1659"/>
                  </a:lnTo>
                  <a:lnTo>
                    <a:pt x="2396" y="1634"/>
                  </a:lnTo>
                  <a:lnTo>
                    <a:pt x="2396" y="1641"/>
                  </a:lnTo>
                  <a:lnTo>
                    <a:pt x="2396" y="1645"/>
                  </a:lnTo>
                  <a:lnTo>
                    <a:pt x="2399" y="1652"/>
                  </a:lnTo>
                  <a:lnTo>
                    <a:pt x="2399" y="1656"/>
                  </a:lnTo>
                  <a:lnTo>
                    <a:pt x="2399" y="1663"/>
                  </a:lnTo>
                  <a:lnTo>
                    <a:pt x="2401" y="1668"/>
                  </a:lnTo>
                  <a:lnTo>
                    <a:pt x="2401" y="1675"/>
                  </a:lnTo>
                  <a:lnTo>
                    <a:pt x="2401" y="1679"/>
                  </a:lnTo>
                  <a:lnTo>
                    <a:pt x="2403" y="1686"/>
                  </a:lnTo>
                  <a:lnTo>
                    <a:pt x="2403" y="1690"/>
                  </a:lnTo>
                  <a:lnTo>
                    <a:pt x="2403" y="1697"/>
                  </a:lnTo>
                  <a:lnTo>
                    <a:pt x="2405" y="1702"/>
                  </a:lnTo>
                  <a:lnTo>
                    <a:pt x="2405" y="1706"/>
                  </a:lnTo>
                  <a:lnTo>
                    <a:pt x="2405" y="1713"/>
                  </a:lnTo>
                  <a:lnTo>
                    <a:pt x="2408" y="1718"/>
                  </a:lnTo>
                  <a:lnTo>
                    <a:pt x="2408" y="1725"/>
                  </a:lnTo>
                  <a:lnTo>
                    <a:pt x="2433" y="1745"/>
                  </a:lnTo>
                  <a:lnTo>
                    <a:pt x="2455" y="1763"/>
                  </a:lnTo>
                  <a:lnTo>
                    <a:pt x="2478" y="1784"/>
                  </a:lnTo>
                  <a:lnTo>
                    <a:pt x="2501" y="1804"/>
                  </a:lnTo>
                  <a:lnTo>
                    <a:pt x="2523" y="1825"/>
                  </a:lnTo>
                  <a:lnTo>
                    <a:pt x="2546" y="1845"/>
                  </a:lnTo>
                  <a:lnTo>
                    <a:pt x="2569" y="1865"/>
                  </a:lnTo>
                  <a:lnTo>
                    <a:pt x="2589" y="1888"/>
                  </a:lnTo>
                  <a:lnTo>
                    <a:pt x="2610" y="1909"/>
                  </a:lnTo>
                  <a:lnTo>
                    <a:pt x="2630" y="1929"/>
                  </a:lnTo>
                  <a:lnTo>
                    <a:pt x="2651" y="1950"/>
                  </a:lnTo>
                  <a:lnTo>
                    <a:pt x="2669" y="1970"/>
                  </a:lnTo>
                  <a:lnTo>
                    <a:pt x="2689" y="1988"/>
                  </a:lnTo>
                  <a:lnTo>
                    <a:pt x="2707" y="2009"/>
                  </a:lnTo>
                  <a:lnTo>
                    <a:pt x="2728" y="2029"/>
                  </a:lnTo>
                  <a:lnTo>
                    <a:pt x="2746" y="2047"/>
                  </a:lnTo>
                  <a:close/>
                  <a:moveTo>
                    <a:pt x="1922" y="1195"/>
                  </a:moveTo>
                  <a:lnTo>
                    <a:pt x="1933" y="1202"/>
                  </a:lnTo>
                  <a:lnTo>
                    <a:pt x="1942" y="1209"/>
                  </a:lnTo>
                  <a:lnTo>
                    <a:pt x="1953" y="1216"/>
                  </a:lnTo>
                  <a:lnTo>
                    <a:pt x="1962" y="1225"/>
                  </a:lnTo>
                  <a:lnTo>
                    <a:pt x="1974" y="1232"/>
                  </a:lnTo>
                  <a:lnTo>
                    <a:pt x="1983" y="1238"/>
                  </a:lnTo>
                  <a:lnTo>
                    <a:pt x="1994" y="1245"/>
                  </a:lnTo>
                  <a:lnTo>
                    <a:pt x="2003" y="1254"/>
                  </a:lnTo>
                  <a:lnTo>
                    <a:pt x="2015" y="1261"/>
                  </a:lnTo>
                  <a:lnTo>
                    <a:pt x="2024" y="1270"/>
                  </a:lnTo>
                  <a:lnTo>
                    <a:pt x="2035" y="1277"/>
                  </a:lnTo>
                  <a:lnTo>
                    <a:pt x="2044" y="1286"/>
                  </a:lnTo>
                  <a:lnTo>
                    <a:pt x="2053" y="1293"/>
                  </a:lnTo>
                  <a:lnTo>
                    <a:pt x="2062" y="1302"/>
                  </a:lnTo>
                  <a:lnTo>
                    <a:pt x="2071" y="1311"/>
                  </a:lnTo>
                  <a:lnTo>
                    <a:pt x="2081" y="1318"/>
                  </a:lnTo>
                  <a:lnTo>
                    <a:pt x="2083" y="1320"/>
                  </a:lnTo>
                  <a:lnTo>
                    <a:pt x="2085" y="1320"/>
                  </a:lnTo>
                  <a:lnTo>
                    <a:pt x="2087" y="1320"/>
                  </a:lnTo>
                  <a:lnTo>
                    <a:pt x="2087" y="1322"/>
                  </a:lnTo>
                  <a:lnTo>
                    <a:pt x="2090" y="1322"/>
                  </a:lnTo>
                  <a:lnTo>
                    <a:pt x="2092" y="1322"/>
                  </a:lnTo>
                  <a:lnTo>
                    <a:pt x="2094" y="1325"/>
                  </a:lnTo>
                  <a:lnTo>
                    <a:pt x="2096" y="1325"/>
                  </a:lnTo>
                  <a:lnTo>
                    <a:pt x="2099" y="1325"/>
                  </a:lnTo>
                  <a:lnTo>
                    <a:pt x="2099" y="1327"/>
                  </a:lnTo>
                  <a:lnTo>
                    <a:pt x="2099" y="1320"/>
                  </a:lnTo>
                  <a:lnTo>
                    <a:pt x="2099" y="1313"/>
                  </a:lnTo>
                  <a:lnTo>
                    <a:pt x="2096" y="1306"/>
                  </a:lnTo>
                  <a:lnTo>
                    <a:pt x="2096" y="1300"/>
                  </a:lnTo>
                  <a:lnTo>
                    <a:pt x="2094" y="1293"/>
                  </a:lnTo>
                  <a:lnTo>
                    <a:pt x="2094" y="1286"/>
                  </a:lnTo>
                  <a:lnTo>
                    <a:pt x="2092" y="1279"/>
                  </a:lnTo>
                  <a:lnTo>
                    <a:pt x="2092" y="1272"/>
                  </a:lnTo>
                  <a:lnTo>
                    <a:pt x="2090" y="1266"/>
                  </a:lnTo>
                  <a:lnTo>
                    <a:pt x="2090" y="1261"/>
                  </a:lnTo>
                  <a:lnTo>
                    <a:pt x="2090" y="1254"/>
                  </a:lnTo>
                  <a:lnTo>
                    <a:pt x="2087" y="1247"/>
                  </a:lnTo>
                  <a:lnTo>
                    <a:pt x="2087" y="1241"/>
                  </a:lnTo>
                  <a:lnTo>
                    <a:pt x="2085" y="1234"/>
                  </a:lnTo>
                  <a:lnTo>
                    <a:pt x="2085" y="1227"/>
                  </a:lnTo>
                  <a:lnTo>
                    <a:pt x="2085" y="1220"/>
                  </a:lnTo>
                  <a:lnTo>
                    <a:pt x="2071" y="1209"/>
                  </a:lnTo>
                  <a:lnTo>
                    <a:pt x="2058" y="1197"/>
                  </a:lnTo>
                  <a:lnTo>
                    <a:pt x="2044" y="1186"/>
                  </a:lnTo>
                  <a:lnTo>
                    <a:pt x="2031" y="1175"/>
                  </a:lnTo>
                  <a:lnTo>
                    <a:pt x="2017" y="1163"/>
                  </a:lnTo>
                  <a:lnTo>
                    <a:pt x="2006" y="1152"/>
                  </a:lnTo>
                  <a:lnTo>
                    <a:pt x="1992" y="1141"/>
                  </a:lnTo>
                  <a:lnTo>
                    <a:pt x="1981" y="1132"/>
                  </a:lnTo>
                  <a:lnTo>
                    <a:pt x="1969" y="1120"/>
                  </a:lnTo>
                  <a:lnTo>
                    <a:pt x="1958" y="1111"/>
                  </a:lnTo>
                  <a:lnTo>
                    <a:pt x="1947" y="1100"/>
                  </a:lnTo>
                  <a:lnTo>
                    <a:pt x="1937" y="1091"/>
                  </a:lnTo>
                  <a:lnTo>
                    <a:pt x="1926" y="1079"/>
                  </a:lnTo>
                  <a:lnTo>
                    <a:pt x="1919" y="1070"/>
                  </a:lnTo>
                  <a:lnTo>
                    <a:pt x="1910" y="1061"/>
                  </a:lnTo>
                  <a:lnTo>
                    <a:pt x="1903" y="1052"/>
                  </a:lnTo>
                  <a:lnTo>
                    <a:pt x="1906" y="1061"/>
                  </a:lnTo>
                  <a:lnTo>
                    <a:pt x="1906" y="1068"/>
                  </a:lnTo>
                  <a:lnTo>
                    <a:pt x="1906" y="1077"/>
                  </a:lnTo>
                  <a:lnTo>
                    <a:pt x="1908" y="1086"/>
                  </a:lnTo>
                  <a:lnTo>
                    <a:pt x="1908" y="1095"/>
                  </a:lnTo>
                  <a:lnTo>
                    <a:pt x="1910" y="1104"/>
                  </a:lnTo>
                  <a:lnTo>
                    <a:pt x="1910" y="1113"/>
                  </a:lnTo>
                  <a:lnTo>
                    <a:pt x="1912" y="1122"/>
                  </a:lnTo>
                  <a:lnTo>
                    <a:pt x="1912" y="1132"/>
                  </a:lnTo>
                  <a:lnTo>
                    <a:pt x="1915" y="1141"/>
                  </a:lnTo>
                  <a:lnTo>
                    <a:pt x="1915" y="1150"/>
                  </a:lnTo>
                  <a:lnTo>
                    <a:pt x="1917" y="1159"/>
                  </a:lnTo>
                  <a:lnTo>
                    <a:pt x="1919" y="1168"/>
                  </a:lnTo>
                  <a:lnTo>
                    <a:pt x="1919" y="1177"/>
                  </a:lnTo>
                  <a:lnTo>
                    <a:pt x="1922" y="1186"/>
                  </a:lnTo>
                  <a:lnTo>
                    <a:pt x="1922" y="1195"/>
                  </a:lnTo>
                  <a:close/>
                  <a:moveTo>
                    <a:pt x="1999" y="1886"/>
                  </a:moveTo>
                  <a:lnTo>
                    <a:pt x="1990" y="1893"/>
                  </a:lnTo>
                  <a:lnTo>
                    <a:pt x="1981" y="1902"/>
                  </a:lnTo>
                  <a:lnTo>
                    <a:pt x="1972" y="1909"/>
                  </a:lnTo>
                  <a:lnTo>
                    <a:pt x="1962" y="1915"/>
                  </a:lnTo>
                  <a:lnTo>
                    <a:pt x="1956" y="1922"/>
                  </a:lnTo>
                  <a:lnTo>
                    <a:pt x="1947" y="1929"/>
                  </a:lnTo>
                  <a:lnTo>
                    <a:pt x="1937" y="1936"/>
                  </a:lnTo>
                  <a:lnTo>
                    <a:pt x="1928" y="1943"/>
                  </a:lnTo>
                  <a:lnTo>
                    <a:pt x="1919" y="1947"/>
                  </a:lnTo>
                  <a:lnTo>
                    <a:pt x="1910" y="1954"/>
                  </a:lnTo>
                  <a:lnTo>
                    <a:pt x="1901" y="1959"/>
                  </a:lnTo>
                  <a:lnTo>
                    <a:pt x="1894" y="1965"/>
                  </a:lnTo>
                  <a:lnTo>
                    <a:pt x="1885" y="1970"/>
                  </a:lnTo>
                  <a:lnTo>
                    <a:pt x="1876" y="1975"/>
                  </a:lnTo>
                  <a:lnTo>
                    <a:pt x="1867" y="1979"/>
                  </a:lnTo>
                  <a:lnTo>
                    <a:pt x="1860" y="1984"/>
                  </a:lnTo>
                  <a:lnTo>
                    <a:pt x="1840" y="1972"/>
                  </a:lnTo>
                  <a:lnTo>
                    <a:pt x="1865" y="1956"/>
                  </a:lnTo>
                  <a:lnTo>
                    <a:pt x="1890" y="1938"/>
                  </a:lnTo>
                  <a:lnTo>
                    <a:pt x="1912" y="1918"/>
                  </a:lnTo>
                  <a:lnTo>
                    <a:pt x="1937" y="1897"/>
                  </a:lnTo>
                  <a:lnTo>
                    <a:pt x="1958" y="1875"/>
                  </a:lnTo>
                  <a:lnTo>
                    <a:pt x="1981" y="1852"/>
                  </a:lnTo>
                  <a:lnTo>
                    <a:pt x="2001" y="1827"/>
                  </a:lnTo>
                  <a:lnTo>
                    <a:pt x="2019" y="1804"/>
                  </a:lnTo>
                  <a:lnTo>
                    <a:pt x="2035" y="1779"/>
                  </a:lnTo>
                  <a:lnTo>
                    <a:pt x="2053" y="1754"/>
                  </a:lnTo>
                  <a:lnTo>
                    <a:pt x="2067" y="1729"/>
                  </a:lnTo>
                  <a:lnTo>
                    <a:pt x="2078" y="1706"/>
                  </a:lnTo>
                  <a:lnTo>
                    <a:pt x="2090" y="1684"/>
                  </a:lnTo>
                  <a:lnTo>
                    <a:pt x="2099" y="1661"/>
                  </a:lnTo>
                  <a:lnTo>
                    <a:pt x="2106" y="1641"/>
                  </a:lnTo>
                  <a:lnTo>
                    <a:pt x="2110" y="1622"/>
                  </a:lnTo>
                  <a:lnTo>
                    <a:pt x="2108" y="1622"/>
                  </a:lnTo>
                  <a:lnTo>
                    <a:pt x="2106" y="1620"/>
                  </a:lnTo>
                  <a:lnTo>
                    <a:pt x="2103" y="1620"/>
                  </a:lnTo>
                  <a:lnTo>
                    <a:pt x="2099" y="1618"/>
                  </a:lnTo>
                  <a:lnTo>
                    <a:pt x="2096" y="1618"/>
                  </a:lnTo>
                  <a:lnTo>
                    <a:pt x="2094" y="1616"/>
                  </a:lnTo>
                  <a:lnTo>
                    <a:pt x="2092" y="1616"/>
                  </a:lnTo>
                  <a:lnTo>
                    <a:pt x="2090" y="1613"/>
                  </a:lnTo>
                  <a:lnTo>
                    <a:pt x="2087" y="1613"/>
                  </a:lnTo>
                  <a:lnTo>
                    <a:pt x="2085" y="1611"/>
                  </a:lnTo>
                  <a:lnTo>
                    <a:pt x="2083" y="1611"/>
                  </a:lnTo>
                  <a:lnTo>
                    <a:pt x="2081" y="1609"/>
                  </a:lnTo>
                  <a:lnTo>
                    <a:pt x="2076" y="1609"/>
                  </a:lnTo>
                  <a:lnTo>
                    <a:pt x="2074" y="1606"/>
                  </a:lnTo>
                  <a:lnTo>
                    <a:pt x="2071" y="1606"/>
                  </a:lnTo>
                  <a:lnTo>
                    <a:pt x="2069" y="1604"/>
                  </a:lnTo>
                  <a:lnTo>
                    <a:pt x="2010" y="1686"/>
                  </a:lnTo>
                  <a:lnTo>
                    <a:pt x="2006" y="1686"/>
                  </a:lnTo>
                  <a:lnTo>
                    <a:pt x="2003" y="1686"/>
                  </a:lnTo>
                  <a:lnTo>
                    <a:pt x="2001" y="1686"/>
                  </a:lnTo>
                  <a:lnTo>
                    <a:pt x="1999" y="1684"/>
                  </a:lnTo>
                  <a:lnTo>
                    <a:pt x="1997" y="1684"/>
                  </a:lnTo>
                  <a:lnTo>
                    <a:pt x="1994" y="1684"/>
                  </a:lnTo>
                  <a:lnTo>
                    <a:pt x="1992" y="1684"/>
                  </a:lnTo>
                  <a:lnTo>
                    <a:pt x="1990" y="1684"/>
                  </a:lnTo>
                  <a:lnTo>
                    <a:pt x="1987" y="1681"/>
                  </a:lnTo>
                  <a:lnTo>
                    <a:pt x="1985" y="1681"/>
                  </a:lnTo>
                  <a:lnTo>
                    <a:pt x="1983" y="1681"/>
                  </a:lnTo>
                  <a:lnTo>
                    <a:pt x="1981" y="1681"/>
                  </a:lnTo>
                  <a:lnTo>
                    <a:pt x="1978" y="1681"/>
                  </a:lnTo>
                  <a:lnTo>
                    <a:pt x="1976" y="1681"/>
                  </a:lnTo>
                  <a:lnTo>
                    <a:pt x="1974" y="1679"/>
                  </a:lnTo>
                  <a:lnTo>
                    <a:pt x="1972" y="1679"/>
                  </a:lnTo>
                  <a:lnTo>
                    <a:pt x="1972" y="1684"/>
                  </a:lnTo>
                  <a:lnTo>
                    <a:pt x="1972" y="1686"/>
                  </a:lnTo>
                  <a:lnTo>
                    <a:pt x="1972" y="1690"/>
                  </a:lnTo>
                  <a:lnTo>
                    <a:pt x="1972" y="1695"/>
                  </a:lnTo>
                  <a:lnTo>
                    <a:pt x="1972" y="1697"/>
                  </a:lnTo>
                  <a:lnTo>
                    <a:pt x="1972" y="1702"/>
                  </a:lnTo>
                  <a:lnTo>
                    <a:pt x="1972" y="1706"/>
                  </a:lnTo>
                  <a:lnTo>
                    <a:pt x="1972" y="1709"/>
                  </a:lnTo>
                  <a:lnTo>
                    <a:pt x="1972" y="1713"/>
                  </a:lnTo>
                  <a:lnTo>
                    <a:pt x="1972" y="1718"/>
                  </a:lnTo>
                  <a:lnTo>
                    <a:pt x="1972" y="1720"/>
                  </a:lnTo>
                  <a:lnTo>
                    <a:pt x="1972" y="1725"/>
                  </a:lnTo>
                  <a:lnTo>
                    <a:pt x="1972" y="1729"/>
                  </a:lnTo>
                  <a:lnTo>
                    <a:pt x="1972" y="1731"/>
                  </a:lnTo>
                  <a:lnTo>
                    <a:pt x="1972" y="1736"/>
                  </a:lnTo>
                  <a:lnTo>
                    <a:pt x="1972" y="1740"/>
                  </a:lnTo>
                  <a:lnTo>
                    <a:pt x="1972" y="1745"/>
                  </a:lnTo>
                  <a:lnTo>
                    <a:pt x="1972" y="1750"/>
                  </a:lnTo>
                  <a:lnTo>
                    <a:pt x="1969" y="1756"/>
                  </a:lnTo>
                  <a:lnTo>
                    <a:pt x="1967" y="1765"/>
                  </a:lnTo>
                  <a:lnTo>
                    <a:pt x="1965" y="1772"/>
                  </a:lnTo>
                  <a:lnTo>
                    <a:pt x="1962" y="1781"/>
                  </a:lnTo>
                  <a:lnTo>
                    <a:pt x="1958" y="1790"/>
                  </a:lnTo>
                  <a:lnTo>
                    <a:pt x="1953" y="1797"/>
                  </a:lnTo>
                  <a:lnTo>
                    <a:pt x="1949" y="1806"/>
                  </a:lnTo>
                  <a:lnTo>
                    <a:pt x="1944" y="1815"/>
                  </a:lnTo>
                  <a:lnTo>
                    <a:pt x="1937" y="1825"/>
                  </a:lnTo>
                  <a:lnTo>
                    <a:pt x="1933" y="1831"/>
                  </a:lnTo>
                  <a:lnTo>
                    <a:pt x="1924" y="1838"/>
                  </a:lnTo>
                  <a:lnTo>
                    <a:pt x="1917" y="1843"/>
                  </a:lnTo>
                  <a:lnTo>
                    <a:pt x="1908" y="1850"/>
                  </a:lnTo>
                  <a:lnTo>
                    <a:pt x="1901" y="1852"/>
                  </a:lnTo>
                  <a:lnTo>
                    <a:pt x="1894" y="1854"/>
                  </a:lnTo>
                  <a:lnTo>
                    <a:pt x="1890" y="1854"/>
                  </a:lnTo>
                  <a:lnTo>
                    <a:pt x="1885" y="1856"/>
                  </a:lnTo>
                  <a:lnTo>
                    <a:pt x="1878" y="1856"/>
                  </a:lnTo>
                  <a:lnTo>
                    <a:pt x="1874" y="1856"/>
                  </a:lnTo>
                  <a:lnTo>
                    <a:pt x="1869" y="1856"/>
                  </a:lnTo>
                  <a:lnTo>
                    <a:pt x="1865" y="1856"/>
                  </a:lnTo>
                  <a:lnTo>
                    <a:pt x="1860" y="1856"/>
                  </a:lnTo>
                  <a:lnTo>
                    <a:pt x="1856" y="1856"/>
                  </a:lnTo>
                  <a:lnTo>
                    <a:pt x="1853" y="1856"/>
                  </a:lnTo>
                  <a:lnTo>
                    <a:pt x="1849" y="1856"/>
                  </a:lnTo>
                  <a:lnTo>
                    <a:pt x="1844" y="1854"/>
                  </a:lnTo>
                  <a:lnTo>
                    <a:pt x="1840" y="1854"/>
                  </a:lnTo>
                  <a:lnTo>
                    <a:pt x="1835" y="1852"/>
                  </a:lnTo>
                  <a:lnTo>
                    <a:pt x="1831" y="1850"/>
                  </a:lnTo>
                  <a:lnTo>
                    <a:pt x="1826" y="1850"/>
                  </a:lnTo>
                  <a:lnTo>
                    <a:pt x="1824" y="1854"/>
                  </a:lnTo>
                  <a:lnTo>
                    <a:pt x="1824" y="1859"/>
                  </a:lnTo>
                  <a:lnTo>
                    <a:pt x="1824" y="1863"/>
                  </a:lnTo>
                  <a:lnTo>
                    <a:pt x="1824" y="1868"/>
                  </a:lnTo>
                  <a:lnTo>
                    <a:pt x="1824" y="1872"/>
                  </a:lnTo>
                  <a:lnTo>
                    <a:pt x="1824" y="1875"/>
                  </a:lnTo>
                  <a:lnTo>
                    <a:pt x="1824" y="1879"/>
                  </a:lnTo>
                  <a:lnTo>
                    <a:pt x="1822" y="1884"/>
                  </a:lnTo>
                  <a:lnTo>
                    <a:pt x="1822" y="1888"/>
                  </a:lnTo>
                  <a:lnTo>
                    <a:pt x="1822" y="1893"/>
                  </a:lnTo>
                  <a:lnTo>
                    <a:pt x="1822" y="1897"/>
                  </a:lnTo>
                  <a:lnTo>
                    <a:pt x="1822" y="1902"/>
                  </a:lnTo>
                  <a:lnTo>
                    <a:pt x="1822" y="1906"/>
                  </a:lnTo>
                  <a:lnTo>
                    <a:pt x="1819" y="1911"/>
                  </a:lnTo>
                  <a:lnTo>
                    <a:pt x="1819" y="1915"/>
                  </a:lnTo>
                  <a:lnTo>
                    <a:pt x="1817" y="1920"/>
                  </a:lnTo>
                  <a:lnTo>
                    <a:pt x="1810" y="1945"/>
                  </a:lnTo>
                  <a:lnTo>
                    <a:pt x="1799" y="1970"/>
                  </a:lnTo>
                  <a:lnTo>
                    <a:pt x="1785" y="1990"/>
                  </a:lnTo>
                  <a:lnTo>
                    <a:pt x="1772" y="2009"/>
                  </a:lnTo>
                  <a:lnTo>
                    <a:pt x="1753" y="2025"/>
                  </a:lnTo>
                  <a:lnTo>
                    <a:pt x="1733" y="2040"/>
                  </a:lnTo>
                  <a:lnTo>
                    <a:pt x="1713" y="2052"/>
                  </a:lnTo>
                  <a:lnTo>
                    <a:pt x="1690" y="2063"/>
                  </a:lnTo>
                  <a:lnTo>
                    <a:pt x="1665" y="2072"/>
                  </a:lnTo>
                  <a:lnTo>
                    <a:pt x="1640" y="2079"/>
                  </a:lnTo>
                  <a:lnTo>
                    <a:pt x="1615" y="2086"/>
                  </a:lnTo>
                  <a:lnTo>
                    <a:pt x="1588" y="2090"/>
                  </a:lnTo>
                  <a:lnTo>
                    <a:pt x="1560" y="2095"/>
                  </a:lnTo>
                  <a:lnTo>
                    <a:pt x="1531" y="2099"/>
                  </a:lnTo>
                  <a:lnTo>
                    <a:pt x="1504" y="2102"/>
                  </a:lnTo>
                  <a:lnTo>
                    <a:pt x="1476" y="2104"/>
                  </a:lnTo>
                  <a:lnTo>
                    <a:pt x="1438" y="2104"/>
                  </a:lnTo>
                  <a:lnTo>
                    <a:pt x="1397" y="2102"/>
                  </a:lnTo>
                  <a:lnTo>
                    <a:pt x="1356" y="2095"/>
                  </a:lnTo>
                  <a:lnTo>
                    <a:pt x="1313" y="2086"/>
                  </a:lnTo>
                  <a:lnTo>
                    <a:pt x="1270" y="2072"/>
                  </a:lnTo>
                  <a:lnTo>
                    <a:pt x="1227" y="2054"/>
                  </a:lnTo>
                  <a:lnTo>
                    <a:pt x="1183" y="2036"/>
                  </a:lnTo>
                  <a:lnTo>
                    <a:pt x="1142" y="2013"/>
                  </a:lnTo>
                  <a:lnTo>
                    <a:pt x="1104" y="1986"/>
                  </a:lnTo>
                  <a:lnTo>
                    <a:pt x="1068" y="1959"/>
                  </a:lnTo>
                  <a:lnTo>
                    <a:pt x="1033" y="1929"/>
                  </a:lnTo>
                  <a:lnTo>
                    <a:pt x="1006" y="1895"/>
                  </a:lnTo>
                  <a:lnTo>
                    <a:pt x="983" y="1861"/>
                  </a:lnTo>
                  <a:lnTo>
                    <a:pt x="965" y="1822"/>
                  </a:lnTo>
                  <a:lnTo>
                    <a:pt x="954" y="1784"/>
                  </a:lnTo>
                  <a:lnTo>
                    <a:pt x="949" y="1743"/>
                  </a:lnTo>
                  <a:lnTo>
                    <a:pt x="929" y="1747"/>
                  </a:lnTo>
                  <a:lnTo>
                    <a:pt x="909" y="1752"/>
                  </a:lnTo>
                  <a:lnTo>
                    <a:pt x="888" y="1759"/>
                  </a:lnTo>
                  <a:lnTo>
                    <a:pt x="865" y="1765"/>
                  </a:lnTo>
                  <a:lnTo>
                    <a:pt x="845" y="1772"/>
                  </a:lnTo>
                  <a:lnTo>
                    <a:pt x="824" y="1779"/>
                  </a:lnTo>
                  <a:lnTo>
                    <a:pt x="802" y="1788"/>
                  </a:lnTo>
                  <a:lnTo>
                    <a:pt x="781" y="1795"/>
                  </a:lnTo>
                  <a:lnTo>
                    <a:pt x="759" y="1806"/>
                  </a:lnTo>
                  <a:lnTo>
                    <a:pt x="738" y="1815"/>
                  </a:lnTo>
                  <a:lnTo>
                    <a:pt x="715" y="1825"/>
                  </a:lnTo>
                  <a:lnTo>
                    <a:pt x="695" y="1836"/>
                  </a:lnTo>
                  <a:lnTo>
                    <a:pt x="675" y="1847"/>
                  </a:lnTo>
                  <a:lnTo>
                    <a:pt x="652" y="1861"/>
                  </a:lnTo>
                  <a:lnTo>
                    <a:pt x="631" y="1872"/>
                  </a:lnTo>
                  <a:lnTo>
                    <a:pt x="611" y="1886"/>
                  </a:lnTo>
                  <a:lnTo>
                    <a:pt x="634" y="1925"/>
                  </a:lnTo>
                  <a:lnTo>
                    <a:pt x="663" y="1965"/>
                  </a:lnTo>
                  <a:lnTo>
                    <a:pt x="697" y="2004"/>
                  </a:lnTo>
                  <a:lnTo>
                    <a:pt x="736" y="2043"/>
                  </a:lnTo>
                  <a:lnTo>
                    <a:pt x="779" y="2081"/>
                  </a:lnTo>
                  <a:lnTo>
                    <a:pt x="827" y="2120"/>
                  </a:lnTo>
                  <a:lnTo>
                    <a:pt x="881" y="2154"/>
                  </a:lnTo>
                  <a:lnTo>
                    <a:pt x="936" y="2188"/>
                  </a:lnTo>
                  <a:lnTo>
                    <a:pt x="997" y="2220"/>
                  </a:lnTo>
                  <a:lnTo>
                    <a:pt x="1061" y="2249"/>
                  </a:lnTo>
                  <a:lnTo>
                    <a:pt x="1127" y="2274"/>
                  </a:lnTo>
                  <a:lnTo>
                    <a:pt x="1195" y="2295"/>
                  </a:lnTo>
                  <a:lnTo>
                    <a:pt x="1267" y="2313"/>
                  </a:lnTo>
                  <a:lnTo>
                    <a:pt x="1340" y="2327"/>
                  </a:lnTo>
                  <a:lnTo>
                    <a:pt x="1415" y="2334"/>
                  </a:lnTo>
                  <a:lnTo>
                    <a:pt x="1490" y="2338"/>
                  </a:lnTo>
                  <a:lnTo>
                    <a:pt x="1515" y="2336"/>
                  </a:lnTo>
                  <a:lnTo>
                    <a:pt x="1538" y="2336"/>
                  </a:lnTo>
                  <a:lnTo>
                    <a:pt x="1565" y="2334"/>
                  </a:lnTo>
                  <a:lnTo>
                    <a:pt x="1590" y="2329"/>
                  </a:lnTo>
                  <a:lnTo>
                    <a:pt x="1613" y="2327"/>
                  </a:lnTo>
                  <a:lnTo>
                    <a:pt x="1638" y="2322"/>
                  </a:lnTo>
                  <a:lnTo>
                    <a:pt x="1663" y="2315"/>
                  </a:lnTo>
                  <a:lnTo>
                    <a:pt x="1685" y="2311"/>
                  </a:lnTo>
                  <a:lnTo>
                    <a:pt x="1706" y="2304"/>
                  </a:lnTo>
                  <a:lnTo>
                    <a:pt x="1726" y="2297"/>
                  </a:lnTo>
                  <a:lnTo>
                    <a:pt x="1744" y="2288"/>
                  </a:lnTo>
                  <a:lnTo>
                    <a:pt x="1760" y="2281"/>
                  </a:lnTo>
                  <a:lnTo>
                    <a:pt x="1774" y="2272"/>
                  </a:lnTo>
                  <a:lnTo>
                    <a:pt x="1783" y="2265"/>
                  </a:lnTo>
                  <a:lnTo>
                    <a:pt x="1792" y="2256"/>
                  </a:lnTo>
                  <a:lnTo>
                    <a:pt x="1794" y="2247"/>
                  </a:lnTo>
                  <a:lnTo>
                    <a:pt x="1797" y="2236"/>
                  </a:lnTo>
                  <a:lnTo>
                    <a:pt x="1799" y="2222"/>
                  </a:lnTo>
                  <a:lnTo>
                    <a:pt x="1801" y="2211"/>
                  </a:lnTo>
                  <a:lnTo>
                    <a:pt x="1801" y="2202"/>
                  </a:lnTo>
                  <a:lnTo>
                    <a:pt x="1801" y="2190"/>
                  </a:lnTo>
                  <a:lnTo>
                    <a:pt x="1801" y="2179"/>
                  </a:lnTo>
                  <a:lnTo>
                    <a:pt x="1801" y="2168"/>
                  </a:lnTo>
                  <a:lnTo>
                    <a:pt x="1799" y="2159"/>
                  </a:lnTo>
                  <a:lnTo>
                    <a:pt x="1797" y="2147"/>
                  </a:lnTo>
                  <a:lnTo>
                    <a:pt x="1792" y="2138"/>
                  </a:lnTo>
                  <a:lnTo>
                    <a:pt x="1790" y="2127"/>
                  </a:lnTo>
                  <a:lnTo>
                    <a:pt x="1785" y="2118"/>
                  </a:lnTo>
                  <a:lnTo>
                    <a:pt x="1778" y="2106"/>
                  </a:lnTo>
                  <a:lnTo>
                    <a:pt x="1772" y="2097"/>
                  </a:lnTo>
                  <a:lnTo>
                    <a:pt x="1765" y="2088"/>
                  </a:lnTo>
                  <a:lnTo>
                    <a:pt x="1758" y="2077"/>
                  </a:lnTo>
                  <a:lnTo>
                    <a:pt x="1758" y="2074"/>
                  </a:lnTo>
                  <a:lnTo>
                    <a:pt x="1758" y="2072"/>
                  </a:lnTo>
                  <a:lnTo>
                    <a:pt x="1758" y="2068"/>
                  </a:lnTo>
                  <a:lnTo>
                    <a:pt x="1760" y="2065"/>
                  </a:lnTo>
                  <a:lnTo>
                    <a:pt x="1760" y="2059"/>
                  </a:lnTo>
                  <a:lnTo>
                    <a:pt x="1763" y="2054"/>
                  </a:lnTo>
                  <a:lnTo>
                    <a:pt x="1763" y="2049"/>
                  </a:lnTo>
                  <a:lnTo>
                    <a:pt x="1765" y="2043"/>
                  </a:lnTo>
                  <a:lnTo>
                    <a:pt x="1769" y="2036"/>
                  </a:lnTo>
                  <a:lnTo>
                    <a:pt x="1772" y="2029"/>
                  </a:lnTo>
                  <a:lnTo>
                    <a:pt x="1774" y="2025"/>
                  </a:lnTo>
                  <a:lnTo>
                    <a:pt x="1778" y="2018"/>
                  </a:lnTo>
                  <a:lnTo>
                    <a:pt x="1783" y="2013"/>
                  </a:lnTo>
                  <a:lnTo>
                    <a:pt x="1790" y="2006"/>
                  </a:lnTo>
                  <a:lnTo>
                    <a:pt x="1794" y="2002"/>
                  </a:lnTo>
                  <a:lnTo>
                    <a:pt x="1797" y="2009"/>
                  </a:lnTo>
                  <a:lnTo>
                    <a:pt x="1799" y="2015"/>
                  </a:lnTo>
                  <a:lnTo>
                    <a:pt x="1801" y="2022"/>
                  </a:lnTo>
                  <a:lnTo>
                    <a:pt x="1806" y="2029"/>
                  </a:lnTo>
                  <a:lnTo>
                    <a:pt x="1808" y="2036"/>
                  </a:lnTo>
                  <a:lnTo>
                    <a:pt x="1810" y="2040"/>
                  </a:lnTo>
                  <a:lnTo>
                    <a:pt x="1813" y="2047"/>
                  </a:lnTo>
                  <a:lnTo>
                    <a:pt x="1817" y="2052"/>
                  </a:lnTo>
                  <a:lnTo>
                    <a:pt x="1819" y="2056"/>
                  </a:lnTo>
                  <a:lnTo>
                    <a:pt x="1822" y="2061"/>
                  </a:lnTo>
                  <a:lnTo>
                    <a:pt x="1826" y="2063"/>
                  </a:lnTo>
                  <a:lnTo>
                    <a:pt x="1828" y="2068"/>
                  </a:lnTo>
                  <a:lnTo>
                    <a:pt x="1831" y="2070"/>
                  </a:lnTo>
                  <a:lnTo>
                    <a:pt x="1835" y="2074"/>
                  </a:lnTo>
                  <a:lnTo>
                    <a:pt x="1838" y="2077"/>
                  </a:lnTo>
                  <a:lnTo>
                    <a:pt x="1840" y="2077"/>
                  </a:lnTo>
                  <a:lnTo>
                    <a:pt x="1842" y="2079"/>
                  </a:lnTo>
                  <a:lnTo>
                    <a:pt x="1847" y="2079"/>
                  </a:lnTo>
                  <a:lnTo>
                    <a:pt x="1851" y="2081"/>
                  </a:lnTo>
                  <a:lnTo>
                    <a:pt x="1856" y="2081"/>
                  </a:lnTo>
                  <a:lnTo>
                    <a:pt x="1860" y="2081"/>
                  </a:lnTo>
                  <a:lnTo>
                    <a:pt x="1867" y="2081"/>
                  </a:lnTo>
                  <a:lnTo>
                    <a:pt x="1872" y="2081"/>
                  </a:lnTo>
                  <a:lnTo>
                    <a:pt x="1878" y="2081"/>
                  </a:lnTo>
                  <a:lnTo>
                    <a:pt x="1885" y="2081"/>
                  </a:lnTo>
                  <a:lnTo>
                    <a:pt x="1890" y="2081"/>
                  </a:lnTo>
                  <a:lnTo>
                    <a:pt x="1897" y="2079"/>
                  </a:lnTo>
                  <a:lnTo>
                    <a:pt x="1903" y="2079"/>
                  </a:lnTo>
                  <a:lnTo>
                    <a:pt x="1910" y="2077"/>
                  </a:lnTo>
                  <a:lnTo>
                    <a:pt x="1917" y="2074"/>
                  </a:lnTo>
                  <a:lnTo>
                    <a:pt x="1924" y="2072"/>
                  </a:lnTo>
                  <a:lnTo>
                    <a:pt x="1931" y="2070"/>
                  </a:lnTo>
                  <a:lnTo>
                    <a:pt x="1935" y="2068"/>
                  </a:lnTo>
                  <a:lnTo>
                    <a:pt x="1940" y="2063"/>
                  </a:lnTo>
                  <a:lnTo>
                    <a:pt x="1944" y="2059"/>
                  </a:lnTo>
                  <a:lnTo>
                    <a:pt x="1951" y="2052"/>
                  </a:lnTo>
                  <a:lnTo>
                    <a:pt x="1956" y="2047"/>
                  </a:lnTo>
                  <a:lnTo>
                    <a:pt x="1962" y="2038"/>
                  </a:lnTo>
                  <a:lnTo>
                    <a:pt x="1969" y="2031"/>
                  </a:lnTo>
                  <a:lnTo>
                    <a:pt x="1976" y="2025"/>
                  </a:lnTo>
                  <a:lnTo>
                    <a:pt x="1983" y="2018"/>
                  </a:lnTo>
                  <a:lnTo>
                    <a:pt x="1992" y="2009"/>
                  </a:lnTo>
                  <a:lnTo>
                    <a:pt x="2001" y="2002"/>
                  </a:lnTo>
                  <a:lnTo>
                    <a:pt x="2010" y="1995"/>
                  </a:lnTo>
                  <a:lnTo>
                    <a:pt x="2021" y="1988"/>
                  </a:lnTo>
                  <a:lnTo>
                    <a:pt x="2031" y="1984"/>
                  </a:lnTo>
                  <a:lnTo>
                    <a:pt x="2044" y="1979"/>
                  </a:lnTo>
                  <a:lnTo>
                    <a:pt x="2058" y="1977"/>
                  </a:lnTo>
                  <a:lnTo>
                    <a:pt x="2069" y="1975"/>
                  </a:lnTo>
                  <a:lnTo>
                    <a:pt x="2081" y="1972"/>
                  </a:lnTo>
                  <a:lnTo>
                    <a:pt x="2094" y="1970"/>
                  </a:lnTo>
                  <a:lnTo>
                    <a:pt x="2108" y="1968"/>
                  </a:lnTo>
                  <a:lnTo>
                    <a:pt x="2121" y="1965"/>
                  </a:lnTo>
                  <a:lnTo>
                    <a:pt x="2137" y="1965"/>
                  </a:lnTo>
                  <a:lnTo>
                    <a:pt x="2153" y="1963"/>
                  </a:lnTo>
                  <a:lnTo>
                    <a:pt x="2167" y="1961"/>
                  </a:lnTo>
                  <a:lnTo>
                    <a:pt x="2183" y="1961"/>
                  </a:lnTo>
                  <a:lnTo>
                    <a:pt x="2199" y="1959"/>
                  </a:lnTo>
                  <a:lnTo>
                    <a:pt x="2212" y="1956"/>
                  </a:lnTo>
                  <a:lnTo>
                    <a:pt x="2228" y="1956"/>
                  </a:lnTo>
                  <a:lnTo>
                    <a:pt x="2240" y="1954"/>
                  </a:lnTo>
                  <a:lnTo>
                    <a:pt x="2253" y="1952"/>
                  </a:lnTo>
                  <a:lnTo>
                    <a:pt x="2262" y="1952"/>
                  </a:lnTo>
                  <a:lnTo>
                    <a:pt x="2271" y="1950"/>
                  </a:lnTo>
                  <a:lnTo>
                    <a:pt x="2253" y="1940"/>
                  </a:lnTo>
                  <a:lnTo>
                    <a:pt x="2235" y="1934"/>
                  </a:lnTo>
                  <a:lnTo>
                    <a:pt x="2217" y="1925"/>
                  </a:lnTo>
                  <a:lnTo>
                    <a:pt x="2199" y="1918"/>
                  </a:lnTo>
                  <a:lnTo>
                    <a:pt x="2183" y="1911"/>
                  </a:lnTo>
                  <a:lnTo>
                    <a:pt x="2167" y="1906"/>
                  </a:lnTo>
                  <a:lnTo>
                    <a:pt x="2149" y="1902"/>
                  </a:lnTo>
                  <a:lnTo>
                    <a:pt x="2133" y="1897"/>
                  </a:lnTo>
                  <a:lnTo>
                    <a:pt x="2117" y="1893"/>
                  </a:lnTo>
                  <a:lnTo>
                    <a:pt x="2101" y="1890"/>
                  </a:lnTo>
                  <a:lnTo>
                    <a:pt x="2085" y="1888"/>
                  </a:lnTo>
                  <a:lnTo>
                    <a:pt x="2069" y="1886"/>
                  </a:lnTo>
                  <a:lnTo>
                    <a:pt x="2051" y="1886"/>
                  </a:lnTo>
                  <a:lnTo>
                    <a:pt x="2035" y="1884"/>
                  </a:lnTo>
                  <a:lnTo>
                    <a:pt x="2017" y="1886"/>
                  </a:lnTo>
                  <a:lnTo>
                    <a:pt x="1999" y="1886"/>
                  </a:lnTo>
                  <a:close/>
                  <a:moveTo>
                    <a:pt x="2155" y="1645"/>
                  </a:moveTo>
                  <a:lnTo>
                    <a:pt x="2151" y="1656"/>
                  </a:lnTo>
                  <a:lnTo>
                    <a:pt x="2149" y="1670"/>
                  </a:lnTo>
                  <a:lnTo>
                    <a:pt x="2144" y="1681"/>
                  </a:lnTo>
                  <a:lnTo>
                    <a:pt x="2137" y="1693"/>
                  </a:lnTo>
                  <a:lnTo>
                    <a:pt x="2133" y="1704"/>
                  </a:lnTo>
                  <a:lnTo>
                    <a:pt x="2126" y="1718"/>
                  </a:lnTo>
                  <a:lnTo>
                    <a:pt x="2121" y="1729"/>
                  </a:lnTo>
                  <a:lnTo>
                    <a:pt x="2115" y="1740"/>
                  </a:lnTo>
                  <a:lnTo>
                    <a:pt x="2108" y="1752"/>
                  </a:lnTo>
                  <a:lnTo>
                    <a:pt x="2101" y="1763"/>
                  </a:lnTo>
                  <a:lnTo>
                    <a:pt x="2094" y="1775"/>
                  </a:lnTo>
                  <a:lnTo>
                    <a:pt x="2087" y="1784"/>
                  </a:lnTo>
                  <a:lnTo>
                    <a:pt x="2078" y="1795"/>
                  </a:lnTo>
                  <a:lnTo>
                    <a:pt x="2071" y="1806"/>
                  </a:lnTo>
                  <a:lnTo>
                    <a:pt x="2062" y="1815"/>
                  </a:lnTo>
                  <a:lnTo>
                    <a:pt x="2053" y="1827"/>
                  </a:lnTo>
                  <a:lnTo>
                    <a:pt x="2060" y="1825"/>
                  </a:lnTo>
                  <a:lnTo>
                    <a:pt x="2065" y="1822"/>
                  </a:lnTo>
                  <a:lnTo>
                    <a:pt x="2071" y="1822"/>
                  </a:lnTo>
                  <a:lnTo>
                    <a:pt x="2076" y="1820"/>
                  </a:lnTo>
                  <a:lnTo>
                    <a:pt x="2083" y="1820"/>
                  </a:lnTo>
                  <a:lnTo>
                    <a:pt x="2090" y="1818"/>
                  </a:lnTo>
                  <a:lnTo>
                    <a:pt x="2096" y="1818"/>
                  </a:lnTo>
                  <a:lnTo>
                    <a:pt x="2103" y="1815"/>
                  </a:lnTo>
                  <a:lnTo>
                    <a:pt x="2110" y="1815"/>
                  </a:lnTo>
                  <a:lnTo>
                    <a:pt x="2119" y="1813"/>
                  </a:lnTo>
                  <a:lnTo>
                    <a:pt x="2126" y="1813"/>
                  </a:lnTo>
                  <a:lnTo>
                    <a:pt x="2135" y="1813"/>
                  </a:lnTo>
                  <a:lnTo>
                    <a:pt x="2144" y="1811"/>
                  </a:lnTo>
                  <a:lnTo>
                    <a:pt x="2153" y="1811"/>
                  </a:lnTo>
                  <a:lnTo>
                    <a:pt x="2165" y="1811"/>
                  </a:lnTo>
                  <a:lnTo>
                    <a:pt x="2174" y="1811"/>
                  </a:lnTo>
                  <a:lnTo>
                    <a:pt x="2185" y="1815"/>
                  </a:lnTo>
                  <a:lnTo>
                    <a:pt x="2196" y="1818"/>
                  </a:lnTo>
                  <a:lnTo>
                    <a:pt x="2205" y="1822"/>
                  </a:lnTo>
                  <a:lnTo>
                    <a:pt x="2215" y="1827"/>
                  </a:lnTo>
                  <a:lnTo>
                    <a:pt x="2224" y="1831"/>
                  </a:lnTo>
                  <a:lnTo>
                    <a:pt x="2233" y="1836"/>
                  </a:lnTo>
                  <a:lnTo>
                    <a:pt x="2242" y="1843"/>
                  </a:lnTo>
                  <a:lnTo>
                    <a:pt x="2253" y="1847"/>
                  </a:lnTo>
                  <a:lnTo>
                    <a:pt x="2265" y="1854"/>
                  </a:lnTo>
                  <a:lnTo>
                    <a:pt x="2276" y="1861"/>
                  </a:lnTo>
                  <a:lnTo>
                    <a:pt x="2290" y="1865"/>
                  </a:lnTo>
                  <a:lnTo>
                    <a:pt x="2303" y="1875"/>
                  </a:lnTo>
                  <a:lnTo>
                    <a:pt x="2319" y="1881"/>
                  </a:lnTo>
                  <a:lnTo>
                    <a:pt x="2337" y="1888"/>
                  </a:lnTo>
                  <a:lnTo>
                    <a:pt x="2355" y="1897"/>
                  </a:lnTo>
                  <a:lnTo>
                    <a:pt x="2378" y="1904"/>
                  </a:lnTo>
                  <a:lnTo>
                    <a:pt x="2378" y="1900"/>
                  </a:lnTo>
                  <a:lnTo>
                    <a:pt x="2378" y="1893"/>
                  </a:lnTo>
                  <a:lnTo>
                    <a:pt x="2376" y="1888"/>
                  </a:lnTo>
                  <a:lnTo>
                    <a:pt x="2376" y="1881"/>
                  </a:lnTo>
                  <a:lnTo>
                    <a:pt x="2376" y="1877"/>
                  </a:lnTo>
                  <a:lnTo>
                    <a:pt x="2376" y="1870"/>
                  </a:lnTo>
                  <a:lnTo>
                    <a:pt x="2376" y="1865"/>
                  </a:lnTo>
                  <a:lnTo>
                    <a:pt x="2376" y="1859"/>
                  </a:lnTo>
                  <a:lnTo>
                    <a:pt x="2374" y="1854"/>
                  </a:lnTo>
                  <a:lnTo>
                    <a:pt x="2374" y="1847"/>
                  </a:lnTo>
                  <a:lnTo>
                    <a:pt x="2374" y="1840"/>
                  </a:lnTo>
                  <a:lnTo>
                    <a:pt x="2374" y="1836"/>
                  </a:lnTo>
                  <a:lnTo>
                    <a:pt x="2371" y="1829"/>
                  </a:lnTo>
                  <a:lnTo>
                    <a:pt x="2371" y="1825"/>
                  </a:lnTo>
                  <a:lnTo>
                    <a:pt x="2371" y="1818"/>
                  </a:lnTo>
                  <a:lnTo>
                    <a:pt x="2369" y="1811"/>
                  </a:lnTo>
                  <a:lnTo>
                    <a:pt x="2358" y="1800"/>
                  </a:lnTo>
                  <a:lnTo>
                    <a:pt x="2346" y="1788"/>
                  </a:lnTo>
                  <a:lnTo>
                    <a:pt x="2333" y="1777"/>
                  </a:lnTo>
                  <a:lnTo>
                    <a:pt x="2321" y="1768"/>
                  </a:lnTo>
                  <a:lnTo>
                    <a:pt x="2308" y="1756"/>
                  </a:lnTo>
                  <a:lnTo>
                    <a:pt x="2296" y="1745"/>
                  </a:lnTo>
                  <a:lnTo>
                    <a:pt x="2285" y="1736"/>
                  </a:lnTo>
                  <a:lnTo>
                    <a:pt x="2271" y="1727"/>
                  </a:lnTo>
                  <a:lnTo>
                    <a:pt x="2260" y="1718"/>
                  </a:lnTo>
                  <a:lnTo>
                    <a:pt x="2249" y="1709"/>
                  </a:lnTo>
                  <a:lnTo>
                    <a:pt x="2237" y="1700"/>
                  </a:lnTo>
                  <a:lnTo>
                    <a:pt x="2226" y="1690"/>
                  </a:lnTo>
                  <a:lnTo>
                    <a:pt x="2215" y="1684"/>
                  </a:lnTo>
                  <a:lnTo>
                    <a:pt x="2205" y="1677"/>
                  </a:lnTo>
                  <a:lnTo>
                    <a:pt x="2196" y="1670"/>
                  </a:lnTo>
                  <a:lnTo>
                    <a:pt x="2185" y="1663"/>
                  </a:lnTo>
                  <a:lnTo>
                    <a:pt x="2183" y="1663"/>
                  </a:lnTo>
                  <a:lnTo>
                    <a:pt x="2180" y="1661"/>
                  </a:lnTo>
                  <a:lnTo>
                    <a:pt x="2178" y="1661"/>
                  </a:lnTo>
                  <a:lnTo>
                    <a:pt x="2176" y="1659"/>
                  </a:lnTo>
                  <a:lnTo>
                    <a:pt x="2174" y="1656"/>
                  </a:lnTo>
                  <a:lnTo>
                    <a:pt x="2171" y="1654"/>
                  </a:lnTo>
                  <a:lnTo>
                    <a:pt x="2169" y="1654"/>
                  </a:lnTo>
                  <a:lnTo>
                    <a:pt x="2167" y="1652"/>
                  </a:lnTo>
                  <a:lnTo>
                    <a:pt x="2165" y="1652"/>
                  </a:lnTo>
                  <a:lnTo>
                    <a:pt x="2162" y="1650"/>
                  </a:lnTo>
                  <a:lnTo>
                    <a:pt x="2160" y="1647"/>
                  </a:lnTo>
                  <a:lnTo>
                    <a:pt x="2158" y="1647"/>
                  </a:lnTo>
                  <a:lnTo>
                    <a:pt x="2155" y="1645"/>
                  </a:lnTo>
                  <a:close/>
                  <a:moveTo>
                    <a:pt x="2162" y="1454"/>
                  </a:moveTo>
                  <a:lnTo>
                    <a:pt x="2165" y="1461"/>
                  </a:lnTo>
                  <a:lnTo>
                    <a:pt x="2167" y="1468"/>
                  </a:lnTo>
                  <a:lnTo>
                    <a:pt x="2169" y="1475"/>
                  </a:lnTo>
                  <a:lnTo>
                    <a:pt x="2169" y="1484"/>
                  </a:lnTo>
                  <a:lnTo>
                    <a:pt x="2171" y="1491"/>
                  </a:lnTo>
                  <a:lnTo>
                    <a:pt x="2171" y="1497"/>
                  </a:lnTo>
                  <a:lnTo>
                    <a:pt x="2174" y="1504"/>
                  </a:lnTo>
                  <a:lnTo>
                    <a:pt x="2174" y="1513"/>
                  </a:lnTo>
                  <a:lnTo>
                    <a:pt x="2174" y="1520"/>
                  </a:lnTo>
                  <a:lnTo>
                    <a:pt x="2174" y="1527"/>
                  </a:lnTo>
                  <a:lnTo>
                    <a:pt x="2174" y="1536"/>
                  </a:lnTo>
                  <a:lnTo>
                    <a:pt x="2174" y="1543"/>
                  </a:lnTo>
                  <a:lnTo>
                    <a:pt x="2174" y="1550"/>
                  </a:lnTo>
                  <a:lnTo>
                    <a:pt x="2174" y="1559"/>
                  </a:lnTo>
                  <a:lnTo>
                    <a:pt x="2171" y="1566"/>
                  </a:lnTo>
                  <a:lnTo>
                    <a:pt x="2171" y="1575"/>
                  </a:lnTo>
                  <a:lnTo>
                    <a:pt x="2174" y="1575"/>
                  </a:lnTo>
                  <a:lnTo>
                    <a:pt x="2178" y="1577"/>
                  </a:lnTo>
                  <a:lnTo>
                    <a:pt x="2180" y="1579"/>
                  </a:lnTo>
                  <a:lnTo>
                    <a:pt x="2185" y="1579"/>
                  </a:lnTo>
                  <a:lnTo>
                    <a:pt x="2187" y="1581"/>
                  </a:lnTo>
                  <a:lnTo>
                    <a:pt x="2190" y="1584"/>
                  </a:lnTo>
                  <a:lnTo>
                    <a:pt x="2194" y="1586"/>
                  </a:lnTo>
                  <a:lnTo>
                    <a:pt x="2196" y="1586"/>
                  </a:lnTo>
                  <a:lnTo>
                    <a:pt x="2199" y="1588"/>
                  </a:lnTo>
                  <a:lnTo>
                    <a:pt x="2203" y="1591"/>
                  </a:lnTo>
                  <a:lnTo>
                    <a:pt x="2205" y="1593"/>
                  </a:lnTo>
                  <a:lnTo>
                    <a:pt x="2208" y="1595"/>
                  </a:lnTo>
                  <a:lnTo>
                    <a:pt x="2210" y="1595"/>
                  </a:lnTo>
                  <a:lnTo>
                    <a:pt x="2215" y="1597"/>
                  </a:lnTo>
                  <a:lnTo>
                    <a:pt x="2217" y="1600"/>
                  </a:lnTo>
                  <a:lnTo>
                    <a:pt x="2219" y="1600"/>
                  </a:lnTo>
                  <a:lnTo>
                    <a:pt x="2228" y="1604"/>
                  </a:lnTo>
                  <a:lnTo>
                    <a:pt x="2237" y="1611"/>
                  </a:lnTo>
                  <a:lnTo>
                    <a:pt x="2246" y="1616"/>
                  </a:lnTo>
                  <a:lnTo>
                    <a:pt x="2255" y="1620"/>
                  </a:lnTo>
                  <a:lnTo>
                    <a:pt x="2265" y="1627"/>
                  </a:lnTo>
                  <a:lnTo>
                    <a:pt x="2274" y="1631"/>
                  </a:lnTo>
                  <a:lnTo>
                    <a:pt x="2283" y="1636"/>
                  </a:lnTo>
                  <a:lnTo>
                    <a:pt x="2290" y="1643"/>
                  </a:lnTo>
                  <a:lnTo>
                    <a:pt x="2299" y="1647"/>
                  </a:lnTo>
                  <a:lnTo>
                    <a:pt x="2308" y="1654"/>
                  </a:lnTo>
                  <a:lnTo>
                    <a:pt x="2317" y="1661"/>
                  </a:lnTo>
                  <a:lnTo>
                    <a:pt x="2324" y="1666"/>
                  </a:lnTo>
                  <a:lnTo>
                    <a:pt x="2333" y="1672"/>
                  </a:lnTo>
                  <a:lnTo>
                    <a:pt x="2342" y="1679"/>
                  </a:lnTo>
                  <a:lnTo>
                    <a:pt x="2351" y="1684"/>
                  </a:lnTo>
                  <a:lnTo>
                    <a:pt x="2358" y="1690"/>
                  </a:lnTo>
                  <a:lnTo>
                    <a:pt x="2358" y="1684"/>
                  </a:lnTo>
                  <a:lnTo>
                    <a:pt x="2358" y="1679"/>
                  </a:lnTo>
                  <a:lnTo>
                    <a:pt x="2355" y="1672"/>
                  </a:lnTo>
                  <a:lnTo>
                    <a:pt x="2355" y="1666"/>
                  </a:lnTo>
                  <a:lnTo>
                    <a:pt x="2355" y="1659"/>
                  </a:lnTo>
                  <a:lnTo>
                    <a:pt x="2353" y="1652"/>
                  </a:lnTo>
                  <a:lnTo>
                    <a:pt x="2353" y="1647"/>
                  </a:lnTo>
                  <a:lnTo>
                    <a:pt x="2353" y="1641"/>
                  </a:lnTo>
                  <a:lnTo>
                    <a:pt x="2353" y="1634"/>
                  </a:lnTo>
                  <a:lnTo>
                    <a:pt x="2351" y="1629"/>
                  </a:lnTo>
                  <a:lnTo>
                    <a:pt x="2351" y="1622"/>
                  </a:lnTo>
                  <a:lnTo>
                    <a:pt x="2351" y="1616"/>
                  </a:lnTo>
                  <a:lnTo>
                    <a:pt x="2349" y="1611"/>
                  </a:lnTo>
                  <a:lnTo>
                    <a:pt x="2349" y="1604"/>
                  </a:lnTo>
                  <a:lnTo>
                    <a:pt x="2349" y="1600"/>
                  </a:lnTo>
                  <a:lnTo>
                    <a:pt x="2346" y="1593"/>
                  </a:lnTo>
                  <a:lnTo>
                    <a:pt x="2337" y="1584"/>
                  </a:lnTo>
                  <a:lnTo>
                    <a:pt x="2326" y="1575"/>
                  </a:lnTo>
                  <a:lnTo>
                    <a:pt x="2314" y="1566"/>
                  </a:lnTo>
                  <a:lnTo>
                    <a:pt x="2303" y="1556"/>
                  </a:lnTo>
                  <a:lnTo>
                    <a:pt x="2292" y="1547"/>
                  </a:lnTo>
                  <a:lnTo>
                    <a:pt x="2280" y="1538"/>
                  </a:lnTo>
                  <a:lnTo>
                    <a:pt x="2269" y="1529"/>
                  </a:lnTo>
                  <a:lnTo>
                    <a:pt x="2258" y="1520"/>
                  </a:lnTo>
                  <a:lnTo>
                    <a:pt x="2246" y="1511"/>
                  </a:lnTo>
                  <a:lnTo>
                    <a:pt x="2235" y="1504"/>
                  </a:lnTo>
                  <a:lnTo>
                    <a:pt x="2224" y="1495"/>
                  </a:lnTo>
                  <a:lnTo>
                    <a:pt x="2210" y="1486"/>
                  </a:lnTo>
                  <a:lnTo>
                    <a:pt x="2199" y="1477"/>
                  </a:lnTo>
                  <a:lnTo>
                    <a:pt x="2187" y="1470"/>
                  </a:lnTo>
                  <a:lnTo>
                    <a:pt x="2176" y="1461"/>
                  </a:lnTo>
                  <a:lnTo>
                    <a:pt x="2162" y="1454"/>
                  </a:lnTo>
                  <a:close/>
                  <a:moveTo>
                    <a:pt x="2099" y="1536"/>
                  </a:moveTo>
                  <a:lnTo>
                    <a:pt x="2094" y="1518"/>
                  </a:lnTo>
                  <a:lnTo>
                    <a:pt x="2087" y="1502"/>
                  </a:lnTo>
                  <a:lnTo>
                    <a:pt x="2078" y="1486"/>
                  </a:lnTo>
                  <a:lnTo>
                    <a:pt x="2071" y="1470"/>
                  </a:lnTo>
                  <a:lnTo>
                    <a:pt x="2062" y="1454"/>
                  </a:lnTo>
                  <a:lnTo>
                    <a:pt x="2053" y="1441"/>
                  </a:lnTo>
                  <a:lnTo>
                    <a:pt x="2044" y="1427"/>
                  </a:lnTo>
                  <a:lnTo>
                    <a:pt x="2035" y="1413"/>
                  </a:lnTo>
                  <a:lnTo>
                    <a:pt x="2026" y="1400"/>
                  </a:lnTo>
                  <a:lnTo>
                    <a:pt x="2015" y="1388"/>
                  </a:lnTo>
                  <a:lnTo>
                    <a:pt x="2003" y="1377"/>
                  </a:lnTo>
                  <a:lnTo>
                    <a:pt x="1994" y="1366"/>
                  </a:lnTo>
                  <a:lnTo>
                    <a:pt x="1983" y="1354"/>
                  </a:lnTo>
                  <a:lnTo>
                    <a:pt x="1972" y="1345"/>
                  </a:lnTo>
                  <a:lnTo>
                    <a:pt x="1960" y="1336"/>
                  </a:lnTo>
                  <a:lnTo>
                    <a:pt x="1949" y="1327"/>
                  </a:lnTo>
                  <a:lnTo>
                    <a:pt x="1949" y="1325"/>
                  </a:lnTo>
                  <a:lnTo>
                    <a:pt x="1947" y="1325"/>
                  </a:lnTo>
                  <a:lnTo>
                    <a:pt x="1944" y="1322"/>
                  </a:lnTo>
                  <a:lnTo>
                    <a:pt x="1942" y="1322"/>
                  </a:lnTo>
                  <a:lnTo>
                    <a:pt x="1942" y="1320"/>
                  </a:lnTo>
                  <a:lnTo>
                    <a:pt x="1940" y="1320"/>
                  </a:lnTo>
                  <a:lnTo>
                    <a:pt x="1937" y="1320"/>
                  </a:lnTo>
                  <a:lnTo>
                    <a:pt x="1937" y="1318"/>
                  </a:lnTo>
                  <a:lnTo>
                    <a:pt x="1940" y="1329"/>
                  </a:lnTo>
                  <a:lnTo>
                    <a:pt x="1940" y="1338"/>
                  </a:lnTo>
                  <a:lnTo>
                    <a:pt x="1942" y="1350"/>
                  </a:lnTo>
                  <a:lnTo>
                    <a:pt x="1942" y="1359"/>
                  </a:lnTo>
                  <a:lnTo>
                    <a:pt x="1944" y="1370"/>
                  </a:lnTo>
                  <a:lnTo>
                    <a:pt x="1944" y="1379"/>
                  </a:lnTo>
                  <a:lnTo>
                    <a:pt x="1947" y="1388"/>
                  </a:lnTo>
                  <a:lnTo>
                    <a:pt x="1947" y="1397"/>
                  </a:lnTo>
                  <a:lnTo>
                    <a:pt x="1949" y="1409"/>
                  </a:lnTo>
                  <a:lnTo>
                    <a:pt x="1949" y="1418"/>
                  </a:lnTo>
                  <a:lnTo>
                    <a:pt x="1951" y="1427"/>
                  </a:lnTo>
                  <a:lnTo>
                    <a:pt x="1951" y="1436"/>
                  </a:lnTo>
                  <a:lnTo>
                    <a:pt x="1953" y="1445"/>
                  </a:lnTo>
                  <a:lnTo>
                    <a:pt x="1953" y="1454"/>
                  </a:lnTo>
                  <a:lnTo>
                    <a:pt x="1956" y="1463"/>
                  </a:lnTo>
                  <a:lnTo>
                    <a:pt x="1956" y="1472"/>
                  </a:lnTo>
                  <a:lnTo>
                    <a:pt x="1965" y="1477"/>
                  </a:lnTo>
                  <a:lnTo>
                    <a:pt x="1974" y="1479"/>
                  </a:lnTo>
                  <a:lnTo>
                    <a:pt x="1983" y="1484"/>
                  </a:lnTo>
                  <a:lnTo>
                    <a:pt x="1990" y="1488"/>
                  </a:lnTo>
                  <a:lnTo>
                    <a:pt x="1999" y="1491"/>
                  </a:lnTo>
                  <a:lnTo>
                    <a:pt x="2008" y="1495"/>
                  </a:lnTo>
                  <a:lnTo>
                    <a:pt x="2017" y="1500"/>
                  </a:lnTo>
                  <a:lnTo>
                    <a:pt x="2026" y="1504"/>
                  </a:lnTo>
                  <a:lnTo>
                    <a:pt x="2035" y="1506"/>
                  </a:lnTo>
                  <a:lnTo>
                    <a:pt x="2044" y="1511"/>
                  </a:lnTo>
                  <a:lnTo>
                    <a:pt x="2053" y="1516"/>
                  </a:lnTo>
                  <a:lnTo>
                    <a:pt x="2062" y="1520"/>
                  </a:lnTo>
                  <a:lnTo>
                    <a:pt x="2071" y="1525"/>
                  </a:lnTo>
                  <a:lnTo>
                    <a:pt x="2081" y="1529"/>
                  </a:lnTo>
                  <a:lnTo>
                    <a:pt x="2090" y="1531"/>
                  </a:lnTo>
                  <a:lnTo>
                    <a:pt x="2099" y="1536"/>
                  </a:lnTo>
                  <a:close/>
                  <a:moveTo>
                    <a:pt x="1828" y="879"/>
                  </a:moveTo>
                  <a:lnTo>
                    <a:pt x="1822" y="891"/>
                  </a:lnTo>
                  <a:lnTo>
                    <a:pt x="1815" y="902"/>
                  </a:lnTo>
                  <a:lnTo>
                    <a:pt x="1808" y="913"/>
                  </a:lnTo>
                  <a:lnTo>
                    <a:pt x="1799" y="925"/>
                  </a:lnTo>
                  <a:lnTo>
                    <a:pt x="1792" y="936"/>
                  </a:lnTo>
                  <a:lnTo>
                    <a:pt x="1785" y="950"/>
                  </a:lnTo>
                  <a:lnTo>
                    <a:pt x="1781" y="961"/>
                  </a:lnTo>
                  <a:lnTo>
                    <a:pt x="1774" y="975"/>
                  </a:lnTo>
                  <a:lnTo>
                    <a:pt x="1769" y="986"/>
                  </a:lnTo>
                  <a:lnTo>
                    <a:pt x="1767" y="997"/>
                  </a:lnTo>
                  <a:lnTo>
                    <a:pt x="1763" y="1011"/>
                  </a:lnTo>
                  <a:lnTo>
                    <a:pt x="1763" y="1022"/>
                  </a:lnTo>
                  <a:lnTo>
                    <a:pt x="1760" y="1032"/>
                  </a:lnTo>
                  <a:lnTo>
                    <a:pt x="1763" y="1043"/>
                  </a:lnTo>
                  <a:lnTo>
                    <a:pt x="1765" y="1054"/>
                  </a:lnTo>
                  <a:lnTo>
                    <a:pt x="1769" y="1063"/>
                  </a:lnTo>
                  <a:lnTo>
                    <a:pt x="1772" y="1070"/>
                  </a:lnTo>
                  <a:lnTo>
                    <a:pt x="1776" y="1075"/>
                  </a:lnTo>
                  <a:lnTo>
                    <a:pt x="1778" y="1082"/>
                  </a:lnTo>
                  <a:lnTo>
                    <a:pt x="1785" y="1088"/>
                  </a:lnTo>
                  <a:lnTo>
                    <a:pt x="1790" y="1093"/>
                  </a:lnTo>
                  <a:lnTo>
                    <a:pt x="1797" y="1100"/>
                  </a:lnTo>
                  <a:lnTo>
                    <a:pt x="1801" y="1107"/>
                  </a:lnTo>
                  <a:lnTo>
                    <a:pt x="1808" y="1111"/>
                  </a:lnTo>
                  <a:lnTo>
                    <a:pt x="1815" y="1118"/>
                  </a:lnTo>
                  <a:lnTo>
                    <a:pt x="1824" y="1125"/>
                  </a:lnTo>
                  <a:lnTo>
                    <a:pt x="1831" y="1129"/>
                  </a:lnTo>
                  <a:lnTo>
                    <a:pt x="1840" y="1136"/>
                  </a:lnTo>
                  <a:lnTo>
                    <a:pt x="1847" y="1143"/>
                  </a:lnTo>
                  <a:lnTo>
                    <a:pt x="1856" y="1147"/>
                  </a:lnTo>
                  <a:lnTo>
                    <a:pt x="1865" y="1154"/>
                  </a:lnTo>
                  <a:lnTo>
                    <a:pt x="1874" y="1161"/>
                  </a:lnTo>
                  <a:lnTo>
                    <a:pt x="1872" y="1141"/>
                  </a:lnTo>
                  <a:lnTo>
                    <a:pt x="1869" y="1122"/>
                  </a:lnTo>
                  <a:lnTo>
                    <a:pt x="1865" y="1104"/>
                  </a:lnTo>
                  <a:lnTo>
                    <a:pt x="1862" y="1084"/>
                  </a:lnTo>
                  <a:lnTo>
                    <a:pt x="1860" y="1066"/>
                  </a:lnTo>
                  <a:lnTo>
                    <a:pt x="1858" y="1047"/>
                  </a:lnTo>
                  <a:lnTo>
                    <a:pt x="1853" y="1032"/>
                  </a:lnTo>
                  <a:lnTo>
                    <a:pt x="1851" y="1013"/>
                  </a:lnTo>
                  <a:lnTo>
                    <a:pt x="1849" y="995"/>
                  </a:lnTo>
                  <a:lnTo>
                    <a:pt x="1847" y="979"/>
                  </a:lnTo>
                  <a:lnTo>
                    <a:pt x="1842" y="961"/>
                  </a:lnTo>
                  <a:lnTo>
                    <a:pt x="1840" y="945"/>
                  </a:lnTo>
                  <a:lnTo>
                    <a:pt x="1838" y="927"/>
                  </a:lnTo>
                  <a:lnTo>
                    <a:pt x="1835" y="911"/>
                  </a:lnTo>
                  <a:lnTo>
                    <a:pt x="1831" y="895"/>
                  </a:lnTo>
                  <a:lnTo>
                    <a:pt x="1828" y="879"/>
                  </a:lnTo>
                  <a:close/>
                  <a:moveTo>
                    <a:pt x="2546" y="2761"/>
                  </a:moveTo>
                  <a:lnTo>
                    <a:pt x="2607" y="2813"/>
                  </a:lnTo>
                  <a:lnTo>
                    <a:pt x="2546" y="2890"/>
                  </a:lnTo>
                  <a:lnTo>
                    <a:pt x="2489" y="2833"/>
                  </a:lnTo>
                  <a:lnTo>
                    <a:pt x="2546" y="2761"/>
                  </a:lnTo>
                  <a:close/>
                  <a:moveTo>
                    <a:pt x="1588" y="2129"/>
                  </a:moveTo>
                  <a:lnTo>
                    <a:pt x="1649" y="2184"/>
                  </a:lnTo>
                  <a:lnTo>
                    <a:pt x="1588" y="2259"/>
                  </a:lnTo>
                  <a:lnTo>
                    <a:pt x="1533" y="2202"/>
                  </a:lnTo>
                  <a:lnTo>
                    <a:pt x="1588" y="2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besme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300"/>
            <a:ext cx="91440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8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/>
              <a:t>Valproic</a:t>
            </a:r>
            <a:r>
              <a:rPr lang="en-US" dirty="0" smtClean="0"/>
              <a:t> Acid &amp; </a:t>
            </a: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XTT test</a:t>
            </a: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 × 10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hASCs</a:t>
            </a:r>
            <a:r>
              <a:rPr lang="en-US" dirty="0"/>
              <a:t> were cultivated in each well of flat 96-well plates </a:t>
            </a:r>
          </a:p>
          <a:p>
            <a:r>
              <a:rPr lang="en-US" dirty="0" smtClean="0"/>
              <a:t>Concentrations </a:t>
            </a:r>
            <a:r>
              <a:rPr lang="en-US" dirty="0"/>
              <a:t>of 1, 1.5, 2, 3, 4 and 5mM of VPA </a:t>
            </a:r>
            <a:endParaRPr lang="en-US" dirty="0" smtClean="0"/>
          </a:p>
          <a:p>
            <a:r>
              <a:rPr lang="en-US" dirty="0" err="1" smtClean="0"/>
              <a:t>hASCs</a:t>
            </a:r>
            <a:r>
              <a:rPr lang="en-US" dirty="0" smtClean="0"/>
              <a:t> </a:t>
            </a:r>
            <a:r>
              <a:rPr lang="en-US" dirty="0"/>
              <a:t>viability evaluated after 12, 24 and 48 hours of VPA treatment by </a:t>
            </a:r>
            <a:r>
              <a:rPr lang="en-US" dirty="0" smtClean="0"/>
              <a:t>XTT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Valproic</a:t>
            </a:r>
            <a:r>
              <a:rPr lang="en-US" dirty="0" smtClean="0"/>
              <a:t> acid XTT test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48526667"/>
              </p:ext>
            </p:extLst>
          </p:nvPr>
        </p:nvGraphicFramePr>
        <p:xfrm>
          <a:off x="914400" y="1619250"/>
          <a:ext cx="7467599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352800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*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599" y="3505200"/>
            <a:ext cx="7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*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Effects </a:t>
            </a:r>
            <a:r>
              <a:rPr lang="en-US" b="1" dirty="0"/>
              <a:t>of VPA on viability of treated </a:t>
            </a:r>
            <a:r>
              <a:rPr lang="en-US" b="1" dirty="0" err="1" smtClean="0"/>
              <a:t>hASCs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</a:t>
            </a:r>
            <a:r>
              <a:rPr lang="en-US" dirty="0"/>
              <a:t>to VPA at concentrations above 2mM resulted in cytotoxic effects and these effects were more pronounced in longer exposure periods.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48 </a:t>
            </a:r>
            <a:r>
              <a:rPr lang="en-US" dirty="0" err="1"/>
              <a:t>hrs</a:t>
            </a:r>
            <a:r>
              <a:rPr lang="en-US" dirty="0"/>
              <a:t> after exposure, cytotoxic effects were statically significant at </a:t>
            </a:r>
            <a:r>
              <a:rPr lang="en-US" dirty="0" smtClean="0"/>
              <a:t>3,4 and 5mM </a:t>
            </a:r>
            <a:r>
              <a:rPr lang="en-US" dirty="0"/>
              <a:t>concentration (</a:t>
            </a:r>
            <a:r>
              <a:rPr lang="en-US" i="1" dirty="0"/>
              <a:t>P</a:t>
            </a:r>
            <a:r>
              <a:rPr lang="en-US" dirty="0"/>
              <a:t> value &lt;0.05­­)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VPA and </a:t>
            </a:r>
            <a:r>
              <a:rPr lang="en-US" sz="4000" b="1" dirty="0" err="1">
                <a:solidFill>
                  <a:prstClr val="black"/>
                </a:solidFill>
              </a:rPr>
              <a:t>upregulation</a:t>
            </a:r>
            <a:r>
              <a:rPr lang="en-US" sz="4000" b="1" dirty="0">
                <a:solidFill>
                  <a:prstClr val="black"/>
                </a:solidFill>
              </a:rPr>
              <a:t> of CAR mRNA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Four potential VPA treatment periods (6, 12, 24 and 48 </a:t>
            </a:r>
            <a:r>
              <a:rPr lang="en-US" dirty="0" err="1">
                <a:solidFill>
                  <a:prstClr val="black"/>
                </a:solidFill>
              </a:rPr>
              <a:t>hrs</a:t>
            </a:r>
            <a:r>
              <a:rPr lang="en-US" dirty="0">
                <a:solidFill>
                  <a:prstClr val="black"/>
                </a:solidFill>
              </a:rPr>
              <a:t>) and three concentrations of VPA (1, 1.5 and 2mM) were evaluated. 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In all durations of VPA treatment, transcriptional </a:t>
            </a:r>
            <a:r>
              <a:rPr lang="en-US" dirty="0" err="1">
                <a:solidFill>
                  <a:prstClr val="black"/>
                </a:solidFill>
              </a:rPr>
              <a:t>upregulation</a:t>
            </a:r>
            <a:r>
              <a:rPr lang="en-US" dirty="0">
                <a:solidFill>
                  <a:prstClr val="black"/>
                </a:solidFill>
              </a:rPr>
              <a:t> in CAR mRNA levels increased by decreasing concentration from 2mM to 1mM of VPA.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2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mRNA Real-Time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5715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106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VPA </a:t>
            </a:r>
            <a:r>
              <a:rPr lang="en-US" b="1" dirty="0" smtClean="0"/>
              <a:t>and </a:t>
            </a:r>
            <a:r>
              <a:rPr lang="en-US" b="1" dirty="0" err="1" smtClean="0"/>
              <a:t>upregulation</a:t>
            </a:r>
            <a:r>
              <a:rPr lang="en-US" b="1" dirty="0" smtClean="0"/>
              <a:t> of CAR </a:t>
            </a:r>
            <a:r>
              <a:rPr lang="en-US" b="1" dirty="0"/>
              <a:t>mRNA levels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</a:t>
            </a:r>
            <a:r>
              <a:rPr lang="en-US" dirty="0"/>
              <a:t>exposure period resulted in decreased CAR mRNA levels from </a:t>
            </a:r>
            <a:r>
              <a:rPr lang="en-US" dirty="0">
                <a:solidFill>
                  <a:srgbClr val="FF0000"/>
                </a:solidFill>
              </a:rPr>
              <a:t>6.8±0.5 </a:t>
            </a:r>
            <a:r>
              <a:rPr lang="en-US" dirty="0"/>
              <a:t>folds to </a:t>
            </a:r>
            <a:r>
              <a:rPr lang="en-US" dirty="0">
                <a:solidFill>
                  <a:srgbClr val="FF0000"/>
                </a:solidFill>
              </a:rPr>
              <a:t>3.1±0.5 </a:t>
            </a:r>
            <a:r>
              <a:rPr lang="en-US" dirty="0"/>
              <a:t>folds.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1mM VPA concentration was considered as the durable VPA concentration for next experiments.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level of mRNA expression was observed at </a:t>
            </a:r>
            <a:r>
              <a:rPr lang="en-US" dirty="0">
                <a:solidFill>
                  <a:srgbClr val="FF0000"/>
                </a:solidFill>
              </a:rPr>
              <a:t>6 and 12 </a:t>
            </a:r>
            <a:r>
              <a:rPr lang="en-US" dirty="0" err="1">
                <a:solidFill>
                  <a:srgbClr val="FF0000"/>
                </a:solidFill>
              </a:rPr>
              <a:t>hrs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post treatment with 1mM of </a:t>
            </a:r>
            <a:r>
              <a:rPr lang="en-US" dirty="0" smtClean="0"/>
              <a:t>VPA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4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CAR mRNA expression after VPA treatment in indicated exposure periods and concentrations. Quantitative RT-PCR was used to determine CAR expression. Results were demonstrated as fold increase in expression.  </a:t>
            </a:r>
            <a:br>
              <a:rPr lang="en-US" sz="2200" dirty="0" smtClean="0"/>
            </a:b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295400"/>
          <a:ext cx="815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24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4.5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524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524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2.5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3.2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2.2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prstClr val="black"/>
                </a:solidFill>
              </a:rPr>
              <a:t>Transduction of </a:t>
            </a:r>
            <a:r>
              <a:rPr lang="en-US" sz="2700" b="1" dirty="0" err="1">
                <a:solidFill>
                  <a:prstClr val="black"/>
                </a:solidFill>
              </a:rPr>
              <a:t>hASCs</a:t>
            </a:r>
            <a:r>
              <a:rPr lang="en-US" sz="2700" b="1" dirty="0">
                <a:solidFill>
                  <a:prstClr val="black"/>
                </a:solidFill>
              </a:rPr>
              <a:t> following treatment with VPA and </a:t>
            </a:r>
            <a:r>
              <a:rPr lang="en-US" sz="2700" b="1" dirty="0" err="1">
                <a:solidFill>
                  <a:prstClr val="black"/>
                </a:solidFill>
              </a:rPr>
              <a:t>ViraDuctin</a:t>
            </a:r>
            <a:r>
              <a:rPr lang="en-US" sz="2700" b="1" baseline="30000" dirty="0" err="1">
                <a:solidFill>
                  <a:prstClr val="black"/>
                </a:solidFill>
              </a:rPr>
              <a:t>TM</a:t>
            </a:r>
            <a:r>
              <a:rPr lang="en-US" sz="2700" b="1" dirty="0">
                <a:solidFill>
                  <a:prstClr val="black"/>
                </a:solidFill>
              </a:rPr>
              <a:t> by GFP expressing Adenovirus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Transduction </a:t>
            </a:r>
            <a:r>
              <a:rPr lang="en-US" dirty="0"/>
              <a:t>rates were evaluated at 12 and 24 </a:t>
            </a:r>
            <a:r>
              <a:rPr lang="en-US" dirty="0" err="1"/>
              <a:t>hrs</a:t>
            </a:r>
            <a:r>
              <a:rPr lang="en-US" dirty="0"/>
              <a:t> post </a:t>
            </a:r>
            <a:r>
              <a:rPr lang="en-US" dirty="0" smtClean="0"/>
              <a:t>treatment.</a:t>
            </a:r>
          </a:p>
          <a:p>
            <a:r>
              <a:rPr lang="en-US" dirty="0" err="1" smtClean="0"/>
              <a:t>hASCs</a:t>
            </a:r>
            <a:r>
              <a:rPr lang="en-US" dirty="0" smtClean="0"/>
              <a:t> </a:t>
            </a:r>
            <a:r>
              <a:rPr lang="en-US" dirty="0"/>
              <a:t>were transduced with Ad5GFP at </a:t>
            </a:r>
            <a:r>
              <a:rPr lang="en-US" dirty="0">
                <a:solidFill>
                  <a:srgbClr val="FF0000"/>
                </a:solidFill>
              </a:rPr>
              <a:t>MOI 10 </a:t>
            </a:r>
            <a:r>
              <a:rPr lang="en-US" dirty="0"/>
              <a:t>in the presence or absence of </a:t>
            </a:r>
            <a:r>
              <a:rPr lang="en-US" dirty="0" smtClean="0"/>
              <a:t>1mM </a:t>
            </a:r>
            <a:r>
              <a:rPr lang="en-US" dirty="0"/>
              <a:t>of VPA for 12 and 24 </a:t>
            </a:r>
            <a:r>
              <a:rPr lang="en-US" dirty="0" err="1"/>
              <a:t>hrs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GFP </a:t>
            </a:r>
            <a:r>
              <a:rPr lang="en-US" dirty="0"/>
              <a:t>expression was evaluated </a:t>
            </a:r>
            <a:r>
              <a:rPr lang="en-US" dirty="0">
                <a:solidFill>
                  <a:srgbClr val="FF0000"/>
                </a:solidFill>
              </a:rPr>
              <a:t>72hrs post infection</a:t>
            </a:r>
            <a:r>
              <a:rPr lang="en-US" dirty="0"/>
              <a:t>. </a:t>
            </a:r>
            <a:r>
              <a:rPr lang="en-US" dirty="0" err="1"/>
              <a:t>hASCs</a:t>
            </a:r>
            <a:r>
              <a:rPr lang="en-US" dirty="0"/>
              <a:t> with low CAR expression level, yielded  in 6-7% of GFP expressing </a:t>
            </a:r>
            <a:r>
              <a:rPr lang="en-US" dirty="0" smtClean="0"/>
              <a:t>cells.</a:t>
            </a:r>
          </a:p>
          <a:p>
            <a:r>
              <a:rPr lang="en-US" dirty="0" smtClean="0"/>
              <a:t>Treatment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VPA for 12 and 24 </a:t>
            </a:r>
            <a:r>
              <a:rPr lang="en-US" dirty="0" err="1"/>
              <a:t>hrs</a:t>
            </a:r>
            <a:r>
              <a:rPr lang="en-US" dirty="0"/>
              <a:t> enhanced the total percentage of transduced cells by </a:t>
            </a:r>
            <a:r>
              <a:rPr lang="en-US" dirty="0">
                <a:solidFill>
                  <a:srgbClr val="FF0000"/>
                </a:solidFill>
              </a:rPr>
              <a:t>1.4 and 2.6 fold </a:t>
            </a:r>
            <a:r>
              <a:rPr lang="en-US" dirty="0"/>
              <a:t>respectively. 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prstClr val="black"/>
                </a:solidFill>
                <a:ea typeface="+mn-ea"/>
                <a:cs typeface="+mn-cs"/>
              </a:rPr>
              <a:t>Transduction of </a:t>
            </a:r>
            <a:r>
              <a:rPr lang="en-US" sz="2700" b="1" dirty="0" err="1">
                <a:solidFill>
                  <a:prstClr val="black"/>
                </a:solidFill>
                <a:ea typeface="+mn-ea"/>
                <a:cs typeface="+mn-cs"/>
              </a:rPr>
              <a:t>hASCs</a:t>
            </a:r>
            <a:r>
              <a:rPr lang="en-US" sz="2700" b="1" dirty="0">
                <a:solidFill>
                  <a:prstClr val="black"/>
                </a:solidFill>
                <a:ea typeface="+mn-ea"/>
                <a:cs typeface="+mn-cs"/>
              </a:rPr>
              <a:t> following treatment with VPA and </a:t>
            </a:r>
            <a:r>
              <a:rPr lang="en-US" sz="2700" b="1" dirty="0" err="1">
                <a:solidFill>
                  <a:prstClr val="black"/>
                </a:solidFill>
                <a:ea typeface="+mn-ea"/>
                <a:cs typeface="+mn-cs"/>
              </a:rPr>
              <a:t>ViraDuctin</a:t>
            </a:r>
            <a:r>
              <a:rPr lang="en-US" sz="2700" b="1" baseline="30000" dirty="0" err="1">
                <a:solidFill>
                  <a:prstClr val="black"/>
                </a:solidFill>
                <a:ea typeface="+mn-ea"/>
                <a:cs typeface="+mn-cs"/>
              </a:rPr>
              <a:t>TM</a:t>
            </a:r>
            <a:r>
              <a:rPr lang="en-US" sz="2700" b="1" dirty="0">
                <a:solidFill>
                  <a:prstClr val="black"/>
                </a:solidFill>
                <a:ea typeface="+mn-ea"/>
                <a:cs typeface="+mn-cs"/>
              </a:rPr>
              <a:t> by GFP expressing Adenovirus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1mM </a:t>
            </a:r>
            <a:r>
              <a:rPr lang="en-US" dirty="0"/>
              <a:t>VPA added to cells and incubated for 24hrs and Ad5GFP/</a:t>
            </a:r>
            <a:r>
              <a:rPr lang="en-US" dirty="0" err="1"/>
              <a:t>ViraDuctin</a:t>
            </a:r>
            <a:r>
              <a:rPr lang="en-US" baseline="30000" dirty="0" err="1"/>
              <a:t>TM</a:t>
            </a:r>
            <a:r>
              <a:rPr lang="en-US" dirty="0"/>
              <a:t> complex applied to </a:t>
            </a:r>
            <a:r>
              <a:rPr lang="en-US" dirty="0" smtClean="0"/>
              <a:t>cells.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ViraDuctin</a:t>
            </a:r>
            <a:r>
              <a:rPr lang="en-US" baseline="30000" dirty="0" err="1" smtClean="0">
                <a:solidFill>
                  <a:srgbClr val="FF0000"/>
                </a:solidFill>
              </a:rPr>
              <a:t>TM</a:t>
            </a:r>
            <a:r>
              <a:rPr lang="en-US" dirty="0" smtClean="0"/>
              <a:t> </a:t>
            </a:r>
            <a:r>
              <a:rPr lang="en-US" dirty="0"/>
              <a:t>treatment of </a:t>
            </a:r>
            <a:r>
              <a:rPr lang="en-US" dirty="0" err="1"/>
              <a:t>hASCs</a:t>
            </a:r>
            <a:r>
              <a:rPr lang="en-US" dirty="0"/>
              <a:t> resulted in </a:t>
            </a:r>
            <a:r>
              <a:rPr lang="en-US" dirty="0">
                <a:solidFill>
                  <a:srgbClr val="FF0000"/>
                </a:solidFill>
              </a:rPr>
              <a:t>2.5±0.2 </a:t>
            </a:r>
            <a:r>
              <a:rPr lang="en-US" dirty="0"/>
              <a:t>fold increase in transduction rate whereas combination of </a:t>
            </a:r>
            <a:r>
              <a:rPr lang="en-US" dirty="0" err="1"/>
              <a:t>ViraDuctin</a:t>
            </a:r>
            <a:r>
              <a:rPr lang="en-US" baseline="30000" dirty="0" err="1"/>
              <a:t>TM</a:t>
            </a:r>
            <a:r>
              <a:rPr lang="en-US" dirty="0"/>
              <a:t> and VPA afforded a higher level of transduction (</a:t>
            </a:r>
            <a:r>
              <a:rPr lang="en-US" dirty="0">
                <a:solidFill>
                  <a:srgbClr val="FF0000"/>
                </a:solidFill>
              </a:rPr>
              <a:t>3.5±0.5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err="1" smtClean="0"/>
              <a:t>Flowcytometric</a:t>
            </a:r>
            <a:r>
              <a:rPr lang="en-US" sz="2000" dirty="0" smtClean="0"/>
              <a:t> analysis of adenovirus transduction in </a:t>
            </a:r>
            <a:r>
              <a:rPr lang="en-US" sz="2000" dirty="0" err="1" smtClean="0"/>
              <a:t>hASCs</a:t>
            </a:r>
            <a:r>
              <a:rPr lang="en-US" sz="2000" dirty="0" smtClean="0"/>
              <a:t> </a:t>
            </a:r>
            <a:r>
              <a:rPr lang="en-US" sz="2000" dirty="0" smtClean="0"/>
              <a:t>treated with VPA and </a:t>
            </a:r>
            <a:r>
              <a:rPr lang="en-US" sz="2000" dirty="0" err="1" smtClean="0"/>
              <a:t>ViraDuctin</a:t>
            </a:r>
            <a:r>
              <a:rPr lang="en-US" sz="2000" baseline="30000" dirty="0" err="1" smtClean="0"/>
              <a:t>TM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609600" y="14478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52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Improving </a:t>
            </a:r>
            <a:r>
              <a:rPr lang="en-US" b="1" dirty="0" smtClean="0"/>
              <a:t>Adenovirus</a:t>
            </a:r>
            <a:br>
              <a:rPr lang="en-US" b="1" dirty="0" smtClean="0"/>
            </a:br>
            <a:r>
              <a:rPr lang="en-US" b="1" dirty="0">
                <a:solidFill>
                  <a:prstClr val="black"/>
                </a:solidFill>
                <a:ea typeface="+mn-ea"/>
                <a:cs typeface="+mn-cs"/>
              </a:rPr>
              <a:t>Transduction of ASC</a:t>
            </a:r>
            <a:br>
              <a:rPr lang="en-US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Babak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Negahdari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4" name="Picture 2" descr="tulips-red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-304800"/>
            <a:ext cx="11430000" cy="746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خدایا چنان کن سرانجام کار</a:t>
            </a:r>
            <a:r>
              <a:rPr lang="en-US" sz="3600" dirty="0" smtClean="0">
                <a:solidFill>
                  <a:srgbClr val="FFFF00"/>
                </a:solidFill>
                <a:cs typeface="B Titr" pitchFamily="2" charset="-78"/>
              </a:rPr>
              <a:t>                </a:t>
            </a: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توخشنود باشی و ما رستگار</a:t>
            </a:r>
            <a:r>
              <a:rPr lang="en-US" dirty="0" smtClean="0">
                <a:solidFill>
                  <a:srgbClr val="FFFF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FFFF00"/>
                </a:solidFill>
                <a:cs typeface="B Titr" pitchFamily="2" charset="-78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8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AdV</a:t>
            </a:r>
            <a:r>
              <a:rPr lang="en-US" dirty="0" smtClean="0"/>
              <a:t> &amp; MSCs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Recombinant adenoviruses </a:t>
            </a:r>
            <a:r>
              <a:rPr lang="en-US" dirty="0" smtClean="0"/>
              <a:t>in gene </a:t>
            </a:r>
            <a:r>
              <a:rPr lang="en-US" dirty="0"/>
              <a:t>therapy </a:t>
            </a:r>
            <a:endParaRPr lang="en-US" dirty="0" smtClean="0"/>
          </a:p>
          <a:p>
            <a:r>
              <a:rPr lang="en-US" dirty="0" smtClean="0"/>
              <a:t>MSCs  in   regenerative </a:t>
            </a:r>
            <a:r>
              <a:rPr lang="en-US" dirty="0"/>
              <a:t>medicine, and gene and drug </a:t>
            </a:r>
            <a:r>
              <a:rPr lang="en-US" dirty="0" smtClean="0"/>
              <a:t>delivery.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Limitation</a:t>
            </a:r>
            <a:r>
              <a:rPr lang="en-US" dirty="0" smtClean="0"/>
              <a:t> </a:t>
            </a:r>
            <a:r>
              <a:rPr lang="en-US" dirty="0"/>
              <a:t>of adenoviral gene transfer </a:t>
            </a:r>
            <a:r>
              <a:rPr lang="en-US" dirty="0" smtClean="0"/>
              <a:t>in human </a:t>
            </a:r>
            <a:r>
              <a:rPr lang="en-US" dirty="0" smtClean="0"/>
              <a:t>MSCs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9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ASCs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secretion of pro-</a:t>
            </a:r>
            <a:r>
              <a:rPr lang="en-US" dirty="0" err="1" smtClean="0"/>
              <a:t>angiogenic</a:t>
            </a:r>
            <a:r>
              <a:rPr lang="en-US" dirty="0" smtClean="0"/>
              <a:t> and anti-apoptotic factor</a:t>
            </a:r>
          </a:p>
          <a:p>
            <a:r>
              <a:rPr lang="en-US" dirty="0" smtClean="0"/>
              <a:t>Immunomodulation </a:t>
            </a:r>
            <a:endParaRPr lang="en-US" dirty="0" smtClean="0"/>
          </a:p>
          <a:p>
            <a:r>
              <a:rPr lang="en-US" dirty="0" err="1" smtClean="0"/>
              <a:t>multilineage</a:t>
            </a:r>
            <a:r>
              <a:rPr lang="en-US" dirty="0" smtClean="0"/>
              <a:t> differentiation capability</a:t>
            </a:r>
          </a:p>
          <a:p>
            <a:r>
              <a:rPr lang="en-US" dirty="0" smtClean="0"/>
              <a:t>similarity to BMSCs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post-engraftment differentiation </a:t>
            </a:r>
          </a:p>
          <a:p>
            <a:r>
              <a:rPr lang="en-US" dirty="0" smtClean="0"/>
              <a:t>maintained for long periods </a:t>
            </a:r>
          </a:p>
          <a:p>
            <a:r>
              <a:rPr lang="en-US" dirty="0" smtClean="0"/>
              <a:t>stable population doublings </a:t>
            </a:r>
          </a:p>
          <a:p>
            <a:r>
              <a:rPr lang="en-US" dirty="0" smtClean="0"/>
              <a:t>growth factor secretion</a:t>
            </a:r>
          </a:p>
          <a:p>
            <a:r>
              <a:rPr lang="en-US" dirty="0" err="1" smtClean="0"/>
              <a:t>Paracrine</a:t>
            </a:r>
            <a:r>
              <a:rPr lang="en-US" dirty="0" smtClean="0"/>
              <a:t> mechanisms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Adenovirus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transfer genes into different types of cells. </a:t>
            </a:r>
          </a:p>
          <a:p>
            <a:r>
              <a:rPr lang="en-US" dirty="0" smtClean="0"/>
              <a:t>Application in both humans and animal species</a:t>
            </a:r>
          </a:p>
          <a:p>
            <a:r>
              <a:rPr lang="en-US" dirty="0" smtClean="0"/>
              <a:t> In 28% of 600 gene therapy</a:t>
            </a:r>
          </a:p>
          <a:p>
            <a:r>
              <a:rPr lang="en-US" dirty="0" smtClean="0"/>
              <a:t>replicate at high titers</a:t>
            </a:r>
          </a:p>
          <a:p>
            <a:r>
              <a:rPr lang="en-US" dirty="0" smtClean="0"/>
              <a:t> infecting dividing and non-dividing cells</a:t>
            </a:r>
          </a:p>
          <a:p>
            <a:r>
              <a:rPr lang="en-US" dirty="0" smtClean="0"/>
              <a:t>high range of gene packaging capacity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epichromosomal</a:t>
            </a:r>
            <a:r>
              <a:rPr lang="en-US" dirty="0" smtClean="0"/>
              <a:t> expression </a:t>
            </a:r>
          </a:p>
          <a:p>
            <a:r>
              <a:rPr lang="en-US" dirty="0" smtClean="0"/>
              <a:t>safety compared to other viral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the adenovirus transduction level </a:t>
            </a:r>
            <a:r>
              <a:rPr lang="en-US" dirty="0" smtClean="0"/>
              <a:t>of </a:t>
            </a:r>
            <a:r>
              <a:rPr lang="en-US" dirty="0" err="1" smtClean="0"/>
              <a:t>hASC</a:t>
            </a:r>
            <a:r>
              <a:rPr lang="en-US" dirty="0" smtClean="0"/>
              <a:t> using </a:t>
            </a:r>
            <a:r>
              <a:rPr lang="en-US" dirty="0" err="1"/>
              <a:t>Valproic</a:t>
            </a:r>
            <a:r>
              <a:rPr lang="en-US" dirty="0"/>
              <a:t> Acid (VPA) and determine </a:t>
            </a:r>
            <a:r>
              <a:rPr lang="en-US" dirty="0">
                <a:solidFill>
                  <a:srgbClr val="FF0000"/>
                </a:solidFill>
              </a:rPr>
              <a:t>proper concentration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treatment alone or in combination with </a:t>
            </a:r>
            <a:r>
              <a:rPr lang="en-US" dirty="0" err="1"/>
              <a:t>ViraDuctin</a:t>
            </a:r>
            <a:r>
              <a:rPr lang="en-US" dirty="0"/>
              <a:t>™ adenovirus transduction reagent.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1"/>
            <a:ext cx="746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Binding and internalization of Adenovirus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 expression &amp; </a:t>
            </a:r>
            <a:r>
              <a:rPr lang="en-US" dirty="0" err="1" smtClean="0"/>
              <a:t>Valproic</a:t>
            </a:r>
            <a:r>
              <a:rPr lang="en-US" dirty="0" smtClean="0"/>
              <a:t> acid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 expression &amp; </a:t>
            </a:r>
            <a:r>
              <a:rPr lang="en-US" dirty="0" err="1" smtClean="0"/>
              <a:t>Valproic</a:t>
            </a:r>
            <a:r>
              <a:rPr lang="en-US" dirty="0" smtClean="0"/>
              <a:t> acid</a:t>
            </a:r>
          </a:p>
          <a:p>
            <a:r>
              <a:rPr lang="en-US" dirty="0" smtClean="0"/>
              <a:t>XTT test for </a:t>
            </a:r>
            <a:r>
              <a:rPr lang="en-US" dirty="0" err="1" smtClean="0"/>
              <a:t>Valproic</a:t>
            </a:r>
            <a:r>
              <a:rPr lang="en-US" dirty="0" smtClean="0"/>
              <a:t> acid toxicity on ASC</a:t>
            </a:r>
          </a:p>
          <a:p>
            <a:r>
              <a:rPr lang="en-US" dirty="0" smtClean="0"/>
              <a:t>RNA extraction </a:t>
            </a:r>
          </a:p>
          <a:p>
            <a:r>
              <a:rPr lang="en-US" dirty="0" smtClean="0"/>
              <a:t>Real time PCR by CAR primer</a:t>
            </a:r>
          </a:p>
          <a:p>
            <a:r>
              <a:rPr lang="en-US" dirty="0" smtClean="0"/>
              <a:t>ASC treatment with Val 6h,12h,24h,48h</a:t>
            </a:r>
          </a:p>
          <a:p>
            <a:r>
              <a:rPr lang="en-US" dirty="0" smtClean="0"/>
              <a:t>Treatment </a:t>
            </a:r>
            <a:r>
              <a:rPr lang="en-US" dirty="0" smtClean="0"/>
              <a:t>dose: 1mM,1.5mM,2mM,3mM,4mM and 5mM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673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 Titr</vt:lpstr>
      <vt:lpstr>Calibri</vt:lpstr>
      <vt:lpstr>Times New Roman</vt:lpstr>
      <vt:lpstr>1_Office Theme</vt:lpstr>
      <vt:lpstr>3_Office Theme</vt:lpstr>
      <vt:lpstr>Office Theme</vt:lpstr>
      <vt:lpstr>PowerPoint Presentation</vt:lpstr>
      <vt:lpstr> Improving Adenovirus Transduction of ASC </vt:lpstr>
      <vt:lpstr>AdV &amp; MSCs</vt:lpstr>
      <vt:lpstr>advantages of ASCs</vt:lpstr>
      <vt:lpstr>Adenovirus advantages</vt:lpstr>
      <vt:lpstr>Goals of research</vt:lpstr>
      <vt:lpstr>PowerPoint Presentation</vt:lpstr>
      <vt:lpstr>PowerPoint Presentation</vt:lpstr>
      <vt:lpstr>CAR expression &amp; Valproic acid </vt:lpstr>
      <vt:lpstr>Valproic Acid &amp; XTT test </vt:lpstr>
      <vt:lpstr>Valproic acid XTT test</vt:lpstr>
      <vt:lpstr>Effects of VPA on viability of treated hASCs </vt:lpstr>
      <vt:lpstr>VPA and upregulation of CAR mRNA levels</vt:lpstr>
      <vt:lpstr>CAR mRNA Real-Time</vt:lpstr>
      <vt:lpstr>VPA and upregulation of CAR mRNA levels</vt:lpstr>
      <vt:lpstr>CAR mRNA expression after VPA treatment in indicated exposure periods and concentrations. Quantitative RT-PCR was used to determine CAR expression. Results were demonstrated as fold increase in expression.   </vt:lpstr>
      <vt:lpstr>Transduction of hASCs following treatment with VPA and ViraDuctinTM by GFP expressing Adenovirus</vt:lpstr>
      <vt:lpstr>Transduction of hASCs following treatment with VPA and ViraDuctinTM by GFP expressing Adenovirus</vt:lpstr>
      <vt:lpstr>Flowcytometric analysis of adenovirus transduction in hASCs treated with VPA and ViraDuctinTM.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5)Improving Adenovirus</dc:title>
  <dc:creator>Negahdari-RPC</dc:creator>
  <cp:lastModifiedBy>Hosein</cp:lastModifiedBy>
  <cp:revision>22</cp:revision>
  <dcterms:created xsi:type="dcterms:W3CDTF">2006-08-16T00:00:00Z</dcterms:created>
  <dcterms:modified xsi:type="dcterms:W3CDTF">2014-10-09T17:40:44Z</dcterms:modified>
</cp:coreProperties>
</file>